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1BFC-0880-43FA-90BD-D49C86611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 One:</a:t>
            </a:r>
            <a:br>
              <a:rPr lang="en-US" dirty="0"/>
            </a:br>
            <a:r>
              <a:rPr lang="en-US" dirty="0"/>
              <a:t>Multimorbidity Accuracy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38C2-C783-4C40-9547-956655382C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Dorothy Kohlligian</a:t>
            </a:r>
          </a:p>
          <a:p>
            <a:r>
              <a:rPr lang="en-US" dirty="0"/>
              <a:t>HAP 464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21613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0"/>
    </mc:Choice>
    <mc:Fallback xmlns="">
      <p:transition spd="slow" advTm="80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953A-62BE-484E-A9EB-057D46FA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351B8F6-D50A-4E8A-861D-6F7953941D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39631" y="4150293"/>
            <a:ext cx="4754563" cy="2065113"/>
          </a:xfr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679339-AEEF-4B4E-BCE5-96C809B5F8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10188" y="2267607"/>
            <a:ext cx="8530158" cy="162081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FA62D0-2483-44B8-BB60-E8E744D31C29}"/>
              </a:ext>
            </a:extLst>
          </p:cNvPr>
          <p:cNvSpPr txBox="1"/>
          <p:nvPr/>
        </p:nvSpPr>
        <p:spPr>
          <a:xfrm>
            <a:off x="878889" y="4350058"/>
            <a:ext cx="51046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Start with the code used for Body Systems Adjustment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Add line for Actual to predict patient death with 6 months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Continue with Body System icd9 codes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4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74"/>
    </mc:Choice>
    <mc:Fallback xmlns="">
      <p:transition spd="slow" advTm="3177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46F8-2CCD-4C7F-8603-B2313D5C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A7C83-C620-4BB8-978D-718A975AE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483049" cy="3749040"/>
          </a:xfrm>
        </p:spPr>
        <p:txBody>
          <a:bodyPr/>
          <a:lstStyle/>
          <a:p>
            <a:r>
              <a:rPr lang="en-US" dirty="0"/>
              <a:t>-Continue with code for calculating Predictions</a:t>
            </a:r>
          </a:p>
          <a:p>
            <a:pPr lvl="1"/>
            <a:r>
              <a:rPr lang="en-US" dirty="0"/>
              <a:t>Remember to include ID and Actual for calculating specificity and sensitivity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51B35C-E84C-478B-BCE8-CDE7AB70D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90" y="3089578"/>
            <a:ext cx="10807758" cy="285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6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61"/>
    </mc:Choice>
    <mc:Fallback xmlns="">
      <p:transition spd="slow" advTm="221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0E4F-226C-438A-A932-C2B251AD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B217E-61CA-4A0D-BE64-2E9AE1B0A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8848725" cy="3749040"/>
          </a:xfrm>
        </p:spPr>
        <p:txBody>
          <a:bodyPr/>
          <a:lstStyle/>
          <a:p>
            <a:r>
              <a:rPr lang="en-US" dirty="0"/>
              <a:t>-Continue with code from </a:t>
            </a:r>
            <a:r>
              <a:rPr lang="en-US" dirty="0" err="1"/>
              <a:t>Charlson</a:t>
            </a:r>
            <a:r>
              <a:rPr lang="en-US" dirty="0"/>
              <a:t> Accuracy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4628C30-1E27-43E6-AE92-BF17147BB7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3876" y="2800721"/>
            <a:ext cx="6043232" cy="2353520"/>
          </a:xfrm>
        </p:spPr>
      </p:pic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D4DA0388-B94E-4384-84FB-AD3EE915C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63" y="2599480"/>
            <a:ext cx="4754562" cy="275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0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59"/>
    </mc:Choice>
    <mc:Fallback xmlns="">
      <p:transition spd="slow" advTm="2355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AB5A-A4EA-4CAD-9451-3FF07434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448F-D136-4251-8365-A9636E48B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6829425" cy="3749040"/>
          </a:xfrm>
        </p:spPr>
        <p:txBody>
          <a:bodyPr/>
          <a:lstStyle/>
          <a:p>
            <a:r>
              <a:rPr lang="en-US" dirty="0"/>
              <a:t>Save table and use excel to make graph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4DC0D4-4895-41D3-ACD7-36E4020243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875" y="2840355"/>
            <a:ext cx="6269472" cy="301180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5D8EBD-3B26-4960-9D85-18D05CBB5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565" y="2938462"/>
            <a:ext cx="4750560" cy="2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3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4"/>
    </mc:Choice>
    <mc:Fallback xmlns="">
      <p:transition spd="slow" advTm="1605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4AEFD-215B-4596-A7D3-FB32CF2E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Area Under the Receiver Operating Curve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071EBF-937E-47E0-A7BE-D61DF5D66D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75644" y="2620169"/>
            <a:ext cx="7487778" cy="2732881"/>
          </a:xfrm>
        </p:spPr>
      </p:pic>
    </p:spTree>
    <p:extLst>
      <p:ext uri="{BB962C8B-B14F-4D97-AF65-F5344CB8AC3E}">
        <p14:creationId xmlns:p14="http://schemas.microsoft.com/office/powerpoint/2010/main" val="204304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20"/>
    </mc:Choice>
    <mc:Fallback xmlns="">
      <p:transition spd="slow" advTm="802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3CF7-2DC3-4EE4-BDFB-2876C24E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Graph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55D6297-338B-4FC5-878B-BA97C52A2F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87292" y="1829075"/>
            <a:ext cx="5388032" cy="4386331"/>
          </a:xfrm>
        </p:spPr>
      </p:pic>
    </p:spTree>
    <p:extLst>
      <p:ext uri="{BB962C8B-B14F-4D97-AF65-F5344CB8AC3E}">
        <p14:creationId xmlns:p14="http://schemas.microsoft.com/office/powerpoint/2010/main" val="415888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8"/>
    </mc:Choice>
    <mc:Fallback xmlns="">
      <p:transition spd="slow" advTm="641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65</TotalTime>
  <Words>89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Savon</vt:lpstr>
      <vt:lpstr>Teach One: Multimorbidity Accuracy</vt:lpstr>
      <vt:lpstr>Step 1 </vt:lpstr>
      <vt:lpstr>Step 2</vt:lpstr>
      <vt:lpstr>Step 3</vt:lpstr>
      <vt:lpstr>Step 3 cont.</vt:lpstr>
      <vt:lpstr>Area Under the Receiver Operating Curve</vt:lpstr>
      <vt:lpstr>Final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Kohlligian</dc:creator>
  <cp:lastModifiedBy>Farrokh Alemi</cp:lastModifiedBy>
  <cp:revision>7</cp:revision>
  <dcterms:created xsi:type="dcterms:W3CDTF">2021-04-08T12:23:13Z</dcterms:created>
  <dcterms:modified xsi:type="dcterms:W3CDTF">2021-04-08T17:24:33Z</dcterms:modified>
</cp:coreProperties>
</file>