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b1d17593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b1d17593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b1d17593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b1d17593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b1d17593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b1d17593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c0eacf32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c0eacf32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c0eacf32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c0eacf32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c0eacf3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c0eacf3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c0eacf3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c0eacf3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c0eacf32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c0eacf32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c0eacf32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c0eacf32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 launch jupyter notebook it should open in your browser and look something like this. Now you want to click on new in the top right.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b1d17593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b1d17593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b1d17593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b1d17593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b1d17593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b1d17593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jupyter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anaconda.com/anaconda/install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Uploading on Jupyter Notebook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Salima Khan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Paste your SQL work into Jupyter Notebook</a:t>
            </a:r>
            <a:endParaRPr/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275" y="1187000"/>
            <a:ext cx="6683524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6156125" y="393750"/>
            <a:ext cx="2614200" cy="19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Jupyter Notebook as .ipynb file</a:t>
            </a: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50" y="82825"/>
            <a:ext cx="2499725" cy="477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025" y="2378850"/>
            <a:ext cx="2293150" cy="24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/>
          <p:nvPr/>
        </p:nvSpPr>
        <p:spPr>
          <a:xfrm>
            <a:off x="3873700" y="3375400"/>
            <a:ext cx="2057400" cy="546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8775" y="3766800"/>
            <a:ext cx="3791550" cy="10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to Blackboard</a:t>
            </a:r>
            <a:endParaRPr/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00" y="1054925"/>
            <a:ext cx="7517802" cy="3530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/>
          <p:nvPr/>
        </p:nvSpPr>
        <p:spPr>
          <a:xfrm>
            <a:off x="3270600" y="1844950"/>
            <a:ext cx="279600" cy="29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600"/>
              <a:t>Questions?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Jupyter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171700" y="1116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Visit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Project Jupyter | Home</a:t>
            </a:r>
            <a:endParaRPr sz="19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050" y="1640200"/>
            <a:ext cx="6108048" cy="26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Installing Anaconda Navigator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204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Visit </a:t>
            </a:r>
            <a:r>
              <a:rPr lang="en" u="sng">
                <a:solidFill>
                  <a:schemeClr val="hlink"/>
                </a:solidFill>
                <a:hlinkClick r:id="rId3"/>
              </a:rPr>
              <a:t>Installation — Anaconda documentation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on the link shown below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625" y="1914825"/>
            <a:ext cx="6515601" cy="29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3005725" y="3118250"/>
            <a:ext cx="417900" cy="498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Installing Anaconda Navigator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199650" y="1218125"/>
            <a:ext cx="70389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on the link shown in the picture below</a:t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81878"/>
            <a:ext cx="6228449" cy="19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1398375" y="2041375"/>
            <a:ext cx="626700" cy="787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700" y="3364688"/>
            <a:ext cx="392430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6686400" y="2460475"/>
            <a:ext cx="200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It will begin downloading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 Jupyter Notebook</a:t>
            </a:r>
            <a:endParaRPr/>
          </a:p>
        </p:txBody>
      </p:sp>
      <p:sp>
        <p:nvSpPr>
          <p:cNvPr id="166" name="Google Shape;166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50" y="1017725"/>
            <a:ext cx="7894075" cy="393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2431975" y="4039325"/>
            <a:ext cx="642900" cy="40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600" y="642950"/>
            <a:ext cx="7325376" cy="3925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/>
          <p:nvPr/>
        </p:nvSpPr>
        <p:spPr>
          <a:xfrm>
            <a:off x="7347650" y="890325"/>
            <a:ext cx="265500" cy="405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new Notebook</a:t>
            </a:r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025" y="1394375"/>
            <a:ext cx="39243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642950" y="1752000"/>
            <a:ext cx="2619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 on ‘Python 3’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5223850" y="2828925"/>
            <a:ext cx="466200" cy="9141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Rename your Notebook</a:t>
            </a:r>
            <a:endParaRPr/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6863"/>
            <a:ext cx="914400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your SQL work</a:t>
            </a: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775" y="1058400"/>
            <a:ext cx="4859448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