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/>
    <p:restoredTop sz="83451"/>
  </p:normalViewPr>
  <p:slideViewPr>
    <p:cSldViewPr snapToGrid="0" snapToObjects="1">
      <p:cViewPr>
        <p:scale>
          <a:sx n="89" d="100"/>
          <a:sy n="89" d="100"/>
        </p:scale>
        <p:origin x="8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A2AAA-14F0-FB45-9183-A98B5738C913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B8AE4-628B-5247-A467-BAF4E814D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B8AE4-628B-5247-A467-BAF4E814DF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4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Multi-Morbidity Ontological Adjustment of Scoring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Maira Imran</a:t>
            </a:r>
          </a:p>
          <a:p>
            <a:r>
              <a:rPr lang="en-US" dirty="0" smtClean="0"/>
              <a:t>HAP 464</a:t>
            </a:r>
          </a:p>
          <a:p>
            <a:r>
              <a:rPr lang="en-US" dirty="0" smtClean="0"/>
              <a:t>Professor </a:t>
            </a:r>
            <a:r>
              <a:rPr lang="en-US" dirty="0" err="1" smtClean="0"/>
              <a:t>Alemi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98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Definition: Ontology </a:t>
            </a:r>
            <a:r>
              <a:rPr lang="en-US" sz="2400" dirty="0"/>
              <a:t>adjustment can be utilized to group rare comorbidities into reasonably broad concepts that occur sufficiently in the data to capture the effectiveness of treatment for patients with these conditions. </a:t>
            </a:r>
          </a:p>
        </p:txBody>
      </p:sp>
    </p:spTree>
    <p:extLst>
      <p:ext uri="{BB962C8B-B14F-4D97-AF65-F5344CB8AC3E}">
        <p14:creationId xmlns:p14="http://schemas.microsoft.com/office/powerpoint/2010/main" val="8254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D868099-6145-4BC0-A5EA-74BEF1776B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/>
              <a:t>Code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371" y="640080"/>
            <a:ext cx="4162187" cy="55778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r>
              <a:rPr lang="en-US" sz="1600"/>
              <a:t>Download and import LR data from Blackboard</a:t>
            </a:r>
          </a:p>
          <a:p>
            <a:r>
              <a:rPr lang="en-US" sz="1600"/>
              <a:t>Order by icd9 asc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CC1026F7-DECB-49B4-A565-518BBA4454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792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49BC34D-9C23-4D6D-8213-1F471AF85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FA0F5D6C-5025-4D7E-82DD-C2C6FDA1E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E2AF2C17-4AB4-4402-B84B-129EF95D1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1F9A0C1C-8ABC-401B-8FE9-AC9327C4C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/>
              <a:t>Code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BA5783C3-2F96-40A7-A24F-30CB07AA3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xmlns="" id="{A9D08DBA-0326-4C4E-ACFB-576F3ABDD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23" y="2234049"/>
            <a:ext cx="5659222" cy="258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49BC34D-9C23-4D6D-8213-1F471AF85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FA0F5D6C-5025-4D7E-82DD-C2C6FDA1E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E2AF2C17-4AB4-4402-B84B-129EF95D1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1F9A0C1C-8ABC-401B-8FE9-AC9327C4C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cap="all"/>
              <a:t>Code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BA5783C3-2F96-40A7-A24F-30CB07AA3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xmlns="" id="{A9D08DBA-0326-4C4E-ACFB-576F3ABDD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23" y="1502924"/>
            <a:ext cx="5659222" cy="40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64" y="2171700"/>
            <a:ext cx="4826801" cy="394920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630" y="2193074"/>
            <a:ext cx="4597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49BC34D-9C23-4D6D-8213-1F471AF85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FA0F5D6C-5025-4D7E-82DD-C2C6FDA1E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E2AF2C17-4AB4-4402-B84B-129EF95D1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5D213B41-AC9B-4E61-BEED-FF4C168A8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230" y="4484772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/>
              <a:t>Code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D8BB75D5-93A7-4EC9-A2FB-DCBDE6DE3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46527" y="-13329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xmlns="" id="{628FBD9F-3B86-4C98-8F77-3833207377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7838485" y="614084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62" y="1842921"/>
            <a:ext cx="9797173" cy="120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A6EC888-B85F-410F-B430-06583E94B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488911C-0EC7-40A9-9BCB-CA8A66E462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53023EA8-527A-4FA2-A71D-626F912756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0C46CD6-ADBB-41BC-8969-7C707D4332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B6C38415-998B-45FB-A12C-BD0B184CB8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8D89F71-9459-4318-ACAE-874616C3A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94" y="1859375"/>
            <a:ext cx="9550581" cy="310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A6EC888-B85F-410F-B430-06583E94BE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9805AF4-7989-43AB-9A60-14E3F851FB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3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0036B63-B0EC-4AF3-95D3-2E2DCA25F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128" y="800100"/>
            <a:ext cx="7779744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773</TotalTime>
  <Words>64</Words>
  <Application>Microsoft Macintosh PowerPoint</Application>
  <PresentationFormat>Widescreen</PresentationFormat>
  <Paragraphs>14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Multi-Morbidity Ontological Adjustment of Scoring </vt:lpstr>
      <vt:lpstr>Background</vt:lpstr>
      <vt:lpstr>Code</vt:lpstr>
      <vt:lpstr>Code</vt:lpstr>
      <vt:lpstr>Code</vt:lpstr>
      <vt:lpstr>Code</vt:lpstr>
      <vt:lpstr>Code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Multi-Morbidity Ontological Adjustment of Scoring </dc:title>
  <dc:creator>Imran, Maira</dc:creator>
  <cp:lastModifiedBy>Imran, Maira</cp:lastModifiedBy>
  <cp:revision>7</cp:revision>
  <dcterms:created xsi:type="dcterms:W3CDTF">2021-03-24T16:25:25Z</dcterms:created>
  <dcterms:modified xsi:type="dcterms:W3CDTF">2021-03-25T05:19:17Z</dcterms:modified>
</cp:coreProperties>
</file>