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D32D-E630-45C9-9E8B-118A90CFEFE7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E5F540F4-8AF5-47F6-BEC2-719044E81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22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D32D-E630-45C9-9E8B-118A90CFEFE7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540F4-8AF5-47F6-BEC2-719044E81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22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D32D-E630-45C9-9E8B-118A90CFEFE7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540F4-8AF5-47F6-BEC2-719044E81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7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D32D-E630-45C9-9E8B-118A90CFEFE7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540F4-8AF5-47F6-BEC2-719044E81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15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91C7D32D-E630-45C9-9E8B-118A90CFEFE7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E5F540F4-8AF5-47F6-BEC2-719044E81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59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D32D-E630-45C9-9E8B-118A90CFEFE7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540F4-8AF5-47F6-BEC2-719044E81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1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D32D-E630-45C9-9E8B-118A90CFEFE7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540F4-8AF5-47F6-BEC2-719044E81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3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D32D-E630-45C9-9E8B-118A90CFEFE7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540F4-8AF5-47F6-BEC2-719044E81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D32D-E630-45C9-9E8B-118A90CFEFE7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540F4-8AF5-47F6-BEC2-719044E81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19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D32D-E630-45C9-9E8B-118A90CFEFE7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540F4-8AF5-47F6-BEC2-719044E81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64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D32D-E630-45C9-9E8B-118A90CFEFE7}" type="datetimeFigureOut">
              <a:rPr lang="en-US" smtClean="0"/>
              <a:t>4/8/2021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540F4-8AF5-47F6-BEC2-719044E81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1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91C7D32D-E630-45C9-9E8B-118A90CFEFE7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E5F540F4-8AF5-47F6-BEC2-719044E81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4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mplex maths formulae on a blackboard">
            <a:extLst>
              <a:ext uri="{FF2B5EF4-FFF2-40B4-BE49-F238E27FC236}">
                <a16:creationId xmlns:a16="http://schemas.microsoft.com/office/drawing/2014/main" id="{444825D5-EB1E-41BD-B219-B86E3BDC3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08" b="4737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390711-442A-4F1E-89BF-80CCE5831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Teach One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1BA02D-5ECE-42B7-A3F0-5D6605B4D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Accuracy of Multimorbidity Index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7910F2-D750-4E95-B2E2-F2F469BD6A3D}"/>
              </a:ext>
            </a:extLst>
          </p:cNvPr>
          <p:cNvSpPr txBox="1"/>
          <p:nvPr/>
        </p:nvSpPr>
        <p:spPr>
          <a:xfrm>
            <a:off x="5718048" y="5425777"/>
            <a:ext cx="4857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Ofaq Gul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HAP 464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Professor Alemi</a:t>
            </a:r>
          </a:p>
        </p:txBody>
      </p:sp>
    </p:spTree>
    <p:extLst>
      <p:ext uri="{BB962C8B-B14F-4D97-AF65-F5344CB8AC3E}">
        <p14:creationId xmlns:p14="http://schemas.microsoft.com/office/powerpoint/2010/main" val="252094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7"/>
    </mc:Choice>
    <mc:Fallback xmlns="">
      <p:transition spd="slow" advTm="11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AA6598-D712-461F-9B42-B762920DC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excel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E3ECB0F-EC74-4E50-AECF-C11B18149F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3" y="2484434"/>
            <a:ext cx="3829379" cy="2944815"/>
          </a:xfr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E41D8A-1901-48AD-B1C1-60CFF1B6963D}"/>
              </a:ext>
            </a:extLst>
          </p:cNvPr>
          <p:cNvSpPr txBox="1"/>
          <p:nvPr/>
        </p:nvSpPr>
        <p:spPr>
          <a:xfrm>
            <a:off x="5267325" y="2258284"/>
            <a:ext cx="5742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this code to get your data and insert it into Excel</a:t>
            </a:r>
          </a:p>
        </p:txBody>
      </p:sp>
      <p:pic>
        <p:nvPicPr>
          <p:cNvPr id="9" name="Picture 8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BAB91B46-C73C-4F09-B004-16CDA7E9B6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54" b="49035"/>
          <a:stretch/>
        </p:blipFill>
        <p:spPr>
          <a:xfrm>
            <a:off x="5679998" y="3516200"/>
            <a:ext cx="5645885" cy="2857168"/>
          </a:xfrm>
          <a:prstGeom prst="rect">
            <a:avLst/>
          </a:prstGeom>
        </p:spPr>
      </p:pic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0F4A4685-89DC-4681-B243-0340195E3D95}"/>
              </a:ext>
            </a:extLst>
          </p:cNvPr>
          <p:cNvCxnSpPr/>
          <p:nvPr/>
        </p:nvCxnSpPr>
        <p:spPr>
          <a:xfrm>
            <a:off x="4813881" y="4251347"/>
            <a:ext cx="765098" cy="704850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80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72"/>
    </mc:Choice>
    <mc:Fallback xmlns="">
      <p:transition spd="slow" advTm="21372"/>
    </mc:Fallback>
  </mc:AlternateContent>
  <p:extLst>
    <p:ext uri="{3A86A75C-4F4B-4683-9AE1-C65F6400EC91}">
      <p14:laserTraceLst xmlns:p14="http://schemas.microsoft.com/office/powerpoint/2010/main">
        <p14:tracePtLst>
          <p14:tracePt t="2049" x="4595813" y="4835525"/>
          <p14:tracePt t="2054" x="4800600" y="4113213"/>
          <p14:tracePt t="2061" x="4843463" y="3867150"/>
          <p14:tracePt t="2067" x="4868863" y="3671888"/>
          <p14:tracePt t="2074" x="4868863" y="3611563"/>
          <p14:tracePt t="2081" x="4851400" y="3611563"/>
          <p14:tracePt t="2090" x="4851400" y="3594100"/>
          <p14:tracePt t="2096" x="4851400" y="3586163"/>
          <p14:tracePt t="2102" x="4843463" y="3578225"/>
          <p14:tracePt t="2123" x="4843463" y="3568700"/>
          <p14:tracePt t="2150" x="4843463" y="3560763"/>
          <p14:tracePt t="2178" x="4851400" y="3509963"/>
          <p14:tracePt t="2183" x="4962525" y="3330575"/>
          <p14:tracePt t="2191" x="5394325" y="2617788"/>
          <p14:tracePt t="2197" x="5667375" y="2159000"/>
          <p14:tracePt t="2205" x="5786438" y="1963738"/>
          <p14:tracePt t="2212" x="5811838" y="1903413"/>
          <p14:tracePt t="2217" x="5811838" y="1895475"/>
          <p14:tracePt t="2287" x="5819775" y="1895475"/>
          <p14:tracePt t="2293" x="5827713" y="1895475"/>
          <p14:tracePt t="2299" x="5853113" y="1878013"/>
          <p14:tracePt t="2307" x="5964238" y="1819275"/>
          <p14:tracePt t="2313" x="6065838" y="1741488"/>
          <p14:tracePt t="2320" x="6227763" y="1649413"/>
          <p14:tracePt t="2329" x="6346825" y="1571625"/>
          <p14:tracePt t="2334" x="6465888" y="1504950"/>
          <p14:tracePt t="2340" x="6567488" y="1462088"/>
          <p14:tracePt t="2348" x="6653213" y="1427163"/>
          <p14:tracePt t="2354" x="6745288" y="1401763"/>
          <p14:tracePt t="2362" x="6805613" y="1393825"/>
          <p14:tracePt t="2368" x="6889750" y="1385888"/>
          <p14:tracePt t="2374" x="6932613" y="1376363"/>
          <p14:tracePt t="2383" x="7008813" y="1376363"/>
          <p14:tracePt t="2390" x="7051675" y="1376363"/>
          <p14:tracePt t="2396" x="7085013" y="1376363"/>
          <p14:tracePt t="2404" x="7112000" y="1376363"/>
          <p14:tracePt t="2409" x="7162800" y="1385888"/>
          <p14:tracePt t="2416" x="7204075" y="1393825"/>
          <p14:tracePt t="2423" x="7229475" y="1401763"/>
          <p14:tracePt t="2430" x="7256463" y="1401763"/>
          <p14:tracePt t="2437" x="7272338" y="1411288"/>
          <p14:tracePt t="2444" x="7297738" y="1419225"/>
          <p14:tracePt t="2449" x="7315200" y="1427163"/>
          <p14:tracePt t="2458" x="7332663" y="1444625"/>
          <p14:tracePt t="2463" x="7340600" y="1452563"/>
          <p14:tracePt t="2470" x="7366000" y="1462088"/>
          <p14:tracePt t="2479" x="7373938" y="1462088"/>
          <p14:tracePt t="2484" x="7383463" y="1470025"/>
          <p14:tracePt t="2495" x="7400925" y="1487488"/>
          <p14:tracePt t="2498" x="7408863" y="1495425"/>
          <p14:tracePt t="2504" x="7416800" y="1504950"/>
          <p14:tracePt t="2512" x="7434263" y="1512888"/>
          <p14:tracePt t="2519" x="7451725" y="1520825"/>
          <p14:tracePt t="2525" x="7467600" y="1546225"/>
          <p14:tracePt t="2532" x="7485063" y="1563688"/>
          <p14:tracePt t="2540" x="7493000" y="1563688"/>
          <p14:tracePt t="2546" x="7518400" y="1581150"/>
          <p14:tracePt t="2554" x="7527925" y="1597025"/>
          <p14:tracePt t="2559" x="7545388" y="1622425"/>
          <p14:tracePt t="2566" x="7561263" y="1639888"/>
          <p14:tracePt t="2573" x="7578725" y="1657350"/>
          <p14:tracePt t="2580" x="7604125" y="1682750"/>
          <p14:tracePt t="2587" x="7621588" y="1708150"/>
          <p14:tracePt t="2594" x="7629525" y="1733550"/>
          <p14:tracePt t="2600" x="7654925" y="1766888"/>
          <p14:tracePt t="2607" x="7672388" y="1793875"/>
          <p14:tracePt t="2616" x="7688263" y="1835150"/>
          <p14:tracePt t="2620" x="7705725" y="1878013"/>
          <p14:tracePt t="2629" x="7723188" y="1928813"/>
          <p14:tracePt t="2635" x="7756525" y="1989138"/>
          <p14:tracePt t="2641" x="7791450" y="2065338"/>
          <p14:tracePt t="2648" x="7799388" y="2116138"/>
          <p14:tracePt t="2654" x="7816850" y="2174875"/>
          <p14:tracePt t="2662" x="7832725" y="2227263"/>
          <p14:tracePt t="2668" x="7850188" y="2260600"/>
          <p14:tracePt t="2676" x="7859713" y="2293938"/>
          <p14:tracePt t="2682" x="7875588" y="2319338"/>
          <p14:tracePt t="2690" x="7885113" y="2336800"/>
          <p14:tracePt t="2697" x="7893050" y="2354263"/>
          <p14:tracePt t="2702" x="7900988" y="2371725"/>
          <p14:tracePt t="2711" x="7910513" y="2387600"/>
          <p14:tracePt t="2716" x="7910513" y="2397125"/>
          <p14:tracePt t="2724" x="7918450" y="2413000"/>
          <p14:tracePt t="2730" x="7926388" y="2430463"/>
          <p14:tracePt t="2737" x="7926388" y="2438400"/>
          <p14:tracePt t="2744" x="7926388" y="2455863"/>
          <p14:tracePt t="2758" x="7935913" y="2463800"/>
          <p14:tracePt t="2764" x="7943850" y="2481263"/>
          <p14:tracePt t="2780" x="7951788" y="2498725"/>
          <p14:tracePt t="2784" x="7951788" y="2506663"/>
          <p14:tracePt t="2791" x="7961313" y="2516188"/>
          <p14:tracePt t="2798" x="7961313" y="2524125"/>
          <p14:tracePt t="2805" x="7969250" y="2541588"/>
          <p14:tracePt t="2812" x="7977188" y="2541588"/>
          <p14:tracePt t="2820" x="7977188" y="2557463"/>
          <p14:tracePt t="2832" x="7986713" y="2574925"/>
          <p14:tracePt t="2839" x="7994650" y="2600325"/>
          <p14:tracePt t="2847" x="7994650" y="2608263"/>
          <p14:tracePt t="2853" x="8012113" y="2633663"/>
          <p14:tracePt t="2860" x="8020050" y="2660650"/>
          <p14:tracePt t="2867" x="8029575" y="2676525"/>
          <p14:tracePt t="2873" x="8037513" y="2693988"/>
          <p14:tracePt t="2881" x="8037513" y="2711450"/>
          <p14:tracePt t="2896" x="8062913" y="2752725"/>
          <p14:tracePt t="2901" x="8080375" y="2762250"/>
          <p14:tracePt t="2908" x="8088313" y="2787650"/>
          <p14:tracePt t="2914" x="8096250" y="2805113"/>
          <p14:tracePt t="2920" x="8105775" y="2820988"/>
          <p14:tracePt t="2930" x="8113713" y="2820988"/>
          <p14:tracePt t="2935" x="8121650" y="2838450"/>
          <p14:tracePt t="2942" x="8121650" y="2846388"/>
          <p14:tracePt t="2948" x="8139113" y="2855913"/>
          <p14:tracePt t="2955" x="8139113" y="2863850"/>
          <p14:tracePt t="2963" x="8139113" y="2871788"/>
          <p14:tracePt t="2969" x="8147050" y="2881313"/>
          <p14:tracePt t="2983" x="8156575" y="2889250"/>
          <p14:tracePt t="2990" x="8164513" y="2897188"/>
          <p14:tracePt t="3004" x="8164513" y="2914650"/>
          <p14:tracePt t="3010" x="8174038" y="2914650"/>
          <p14:tracePt t="3017" x="8174038" y="2922588"/>
          <p14:tracePt t="3024" x="8181975" y="2922588"/>
          <p14:tracePt t="3039" x="8181975" y="2932113"/>
          <p14:tracePt t="3044" x="8181975" y="2940050"/>
          <p14:tracePt t="3050" x="8189913" y="2940050"/>
          <p14:tracePt t="3059" x="8189913" y="2949575"/>
          <p14:tracePt t="3065" x="8199438" y="2949575"/>
          <p14:tracePt t="3080" x="8207375" y="2949575"/>
          <p14:tracePt t="3099" x="8207375" y="2957513"/>
          <p14:tracePt t="3113" x="8207375" y="2965450"/>
          <p14:tracePt t="3126" x="8215313" y="2965450"/>
          <p14:tracePt t="3140" x="8224838" y="2965450"/>
          <p14:tracePt t="3153" x="8224838" y="2974975"/>
          <p14:tracePt t="3181" x="8224838" y="2982913"/>
          <p14:tracePt t="3235" x="8224838" y="2990850"/>
          <p14:tracePt t="3249" x="8224838" y="3000375"/>
          <p14:tracePt t="3256" x="8224838" y="3008313"/>
          <p14:tracePt t="3270" x="8224838" y="3025775"/>
          <p14:tracePt t="3283" x="8224838" y="3033713"/>
          <p14:tracePt t="3290" x="8224838" y="3041650"/>
          <p14:tracePt t="3297" x="8224838" y="3051175"/>
          <p14:tracePt t="3311" x="8224838" y="3059113"/>
          <p14:tracePt t="3331" x="8232775" y="3067050"/>
          <p14:tracePt t="3338" x="8232775" y="3076575"/>
          <p14:tracePt t="3372" x="8240713" y="3084513"/>
          <p14:tracePt t="3386" x="8240713" y="3094038"/>
          <p14:tracePt t="3399" x="8240713" y="3101975"/>
          <p14:tracePt t="5325" x="8062913" y="3101975"/>
          <p14:tracePt t="5332" x="7688263" y="3101975"/>
          <p14:tracePt t="5340" x="7229475" y="3101975"/>
          <p14:tracePt t="5347" x="6848475" y="3119438"/>
          <p14:tracePt t="5352" x="6364288" y="3119438"/>
          <p14:tracePt t="5360" x="6126163" y="3119438"/>
          <p14:tracePt t="5366" x="5786438" y="3119438"/>
          <p14:tracePt t="5373" x="5378450" y="3101975"/>
          <p14:tracePt t="5380" x="5089525" y="3101975"/>
          <p14:tracePt t="5388" x="4910138" y="3101975"/>
          <p14:tracePt t="5394" x="4699000" y="3094038"/>
          <p14:tracePt t="5400" x="4349750" y="3076575"/>
          <p14:tracePt t="5407" x="4070350" y="3041650"/>
          <p14:tracePt t="5414" x="3916363" y="3041650"/>
          <p14:tracePt t="5421" x="3721100" y="3025775"/>
          <p14:tracePt t="5428" x="3594100" y="3016250"/>
          <p14:tracePt t="5434" x="3482975" y="2990850"/>
          <p14:tracePt t="5441" x="3363913" y="2982913"/>
          <p14:tracePt t="5448" x="3254375" y="2957513"/>
          <p14:tracePt t="5456" x="3194050" y="2949575"/>
          <p14:tracePt t="5463" x="3143250" y="2940050"/>
          <p14:tracePt t="5468" x="3100388" y="2932113"/>
          <p14:tracePt t="5475" x="3074988" y="2922588"/>
          <p14:tracePt t="5482" x="3059113" y="2914650"/>
          <p14:tracePt t="5489" x="3049588" y="2914650"/>
          <p14:tracePt t="5496" x="3033713" y="2906713"/>
          <p14:tracePt t="5504" x="3024188" y="2906713"/>
          <p14:tracePt t="5516" x="3016250" y="2906713"/>
          <p14:tracePt t="5529" x="3008313" y="2906713"/>
          <p14:tracePt t="5544" x="2998788" y="2906713"/>
          <p14:tracePt t="5579" x="2998788" y="2897188"/>
          <p14:tracePt t="5584" x="2990850" y="2897188"/>
          <p14:tracePt t="5592" x="2982913" y="2897188"/>
          <p14:tracePt t="5605" x="2982913" y="2889250"/>
          <p14:tracePt t="5613" x="2973388" y="2889250"/>
          <p14:tracePt t="5619" x="2965450" y="2889250"/>
          <p14:tracePt t="5626" x="2947988" y="2881313"/>
          <p14:tracePt t="5632" x="2940050" y="2881313"/>
          <p14:tracePt t="5640" x="2922588" y="2871788"/>
          <p14:tracePt t="5647" x="2897188" y="2863850"/>
          <p14:tracePt t="5653" x="2871788" y="2863850"/>
          <p14:tracePt t="5660" x="2828925" y="2846388"/>
          <p14:tracePt t="5666" x="2795588" y="2838450"/>
          <p14:tracePt t="5673" x="2752725" y="2838450"/>
          <p14:tracePt t="5681" x="2719388" y="2830513"/>
          <p14:tracePt t="5688" x="2684463" y="2830513"/>
          <p14:tracePt t="5694" x="2651125" y="2820988"/>
          <p14:tracePt t="5700" x="2625725" y="2820988"/>
          <p14:tracePt t="5708" x="2590800" y="2820988"/>
          <p14:tracePt t="5714" x="2549525" y="2820988"/>
          <p14:tracePt t="5721" x="2514600" y="2820988"/>
          <p14:tracePt t="5730" x="2481263" y="2820988"/>
          <p14:tracePt t="5734" x="2446338" y="2820988"/>
          <p14:tracePt t="5741" x="2420938" y="2820988"/>
          <p14:tracePt t="5748" x="2387600" y="2820988"/>
          <p14:tracePt t="5755" x="2362200" y="2820988"/>
          <p14:tracePt t="5763" x="2344738" y="2830513"/>
          <p14:tracePt t="5770" x="2319338" y="2830513"/>
          <p14:tracePt t="5777" x="2293938" y="2830513"/>
          <p14:tracePt t="5782" x="2286000" y="2830513"/>
          <p14:tracePt t="5790" x="2268538" y="2838450"/>
          <p14:tracePt t="5797" x="2251075" y="2838450"/>
          <p14:tracePt t="5803" x="2243138" y="2846388"/>
          <p14:tracePt t="5810" x="2225675" y="2846388"/>
          <p14:tracePt t="5817" x="2200275" y="2846388"/>
          <p14:tracePt t="5824" x="2192338" y="2846388"/>
          <p14:tracePt t="5831" x="2166938" y="2846388"/>
          <p14:tracePt t="5838" x="2141538" y="2855913"/>
          <p14:tracePt t="5846" x="2132013" y="2855913"/>
          <p14:tracePt t="5851" x="2106613" y="2863850"/>
          <p14:tracePt t="5859" x="2081213" y="2871788"/>
          <p14:tracePt t="5864" x="2047875" y="2871788"/>
          <p14:tracePt t="5871" x="2030413" y="2881313"/>
          <p14:tracePt t="5882" x="2012950" y="2889250"/>
          <p14:tracePt t="5885" x="1997075" y="2889250"/>
          <p14:tracePt t="5892" x="1979613" y="2889250"/>
          <p14:tracePt t="5899" x="1971675" y="2889250"/>
          <p14:tracePt t="5906" x="1954213" y="2897188"/>
          <p14:tracePt t="5913" x="1946275" y="2897188"/>
          <p14:tracePt t="5920" x="1936750" y="2897188"/>
          <p14:tracePt t="5926" x="1928813" y="2897188"/>
          <p14:tracePt t="5933" x="1920875" y="2897188"/>
          <p14:tracePt t="5940" x="1893888" y="2897188"/>
          <p14:tracePt t="5947" x="1885950" y="2897188"/>
          <p14:tracePt t="5954" x="1868488" y="2897188"/>
          <p14:tracePt t="5961" x="1860550" y="2897188"/>
          <p14:tracePt t="5967" x="1843088" y="2897188"/>
          <p14:tracePt t="5974" x="1827213" y="2897188"/>
          <p14:tracePt t="5981" x="1817688" y="2897188"/>
          <p14:tracePt t="5988" x="1801813" y="2897188"/>
          <p14:tracePt t="6001" x="1784350" y="2897188"/>
          <p14:tracePt t="6009" x="1776413" y="2897188"/>
          <p14:tracePt t="6014" x="1766888" y="2897188"/>
          <p14:tracePt t="6030" x="1749425" y="2897188"/>
          <p14:tracePt t="6049" x="1741488" y="2897188"/>
          <p14:tracePt t="6057" x="1733550" y="2897188"/>
          <p14:tracePt t="6064" x="1724025" y="2897188"/>
          <p14:tracePt t="6090" x="1716088" y="2897188"/>
          <p14:tracePt t="6112" x="1708150" y="2897188"/>
          <p14:tracePt t="6193" x="1716088" y="2897188"/>
          <p14:tracePt t="6233" x="1724025" y="2897188"/>
          <p14:tracePt t="6254" x="1733550" y="2897188"/>
          <p14:tracePt t="6268" x="1741488" y="2897188"/>
          <p14:tracePt t="6303" x="1749425" y="2897188"/>
          <p14:tracePt t="6309" x="1758950" y="2897188"/>
          <p14:tracePt t="6329" x="1766888" y="2897188"/>
          <p14:tracePt t="6343" x="1776413" y="2897188"/>
          <p14:tracePt t="6349" x="1784350" y="2897188"/>
          <p14:tracePt t="6370" x="1792288" y="2897188"/>
          <p14:tracePt t="6383" x="1801813" y="2897188"/>
          <p14:tracePt t="6412" x="1809750" y="2897188"/>
          <p14:tracePt t="6418" x="1817688" y="2897188"/>
          <p14:tracePt t="6445" x="1827213" y="2897188"/>
          <p14:tracePt t="6452" x="1835150" y="2897188"/>
          <p14:tracePt t="6465" x="1843088" y="2897188"/>
          <p14:tracePt t="6480" x="1852613" y="2897188"/>
          <p14:tracePt t="6493" x="1860550" y="2897188"/>
          <p14:tracePt t="6514" x="1868488" y="2897188"/>
          <p14:tracePt t="6521" x="1878013" y="2897188"/>
          <p14:tracePt t="6529" x="1885950" y="2897188"/>
          <p14:tracePt t="6547" x="1903413" y="2897188"/>
          <p14:tracePt t="6555" x="1911350" y="2897188"/>
          <p14:tracePt t="6563" x="1920875" y="2897188"/>
          <p14:tracePt t="6568" x="1946275" y="2897188"/>
          <p14:tracePt t="6575" x="1954213" y="2897188"/>
          <p14:tracePt t="6582" x="1962150" y="2897188"/>
          <p14:tracePt t="6589" x="1971675" y="2897188"/>
          <p14:tracePt t="6596" x="1979613" y="2897188"/>
          <p14:tracePt t="6602" x="1997075" y="2897188"/>
          <p14:tracePt t="6616" x="2012950" y="2897188"/>
          <p14:tracePt t="6623" x="2022475" y="2897188"/>
          <p14:tracePt t="6638" x="2030413" y="2897188"/>
          <p14:tracePt t="6643" x="2038350" y="2897188"/>
          <p14:tracePt t="6657" x="2047875" y="2897188"/>
          <p14:tracePt t="6664" x="2055813" y="2897188"/>
          <p14:tracePt t="6680" x="2073275" y="2897188"/>
          <p14:tracePt t="6684" x="2081213" y="2897188"/>
          <p14:tracePt t="6697" x="2090738" y="2897188"/>
          <p14:tracePt t="6705" x="2098675" y="2897188"/>
          <p14:tracePt t="6713" x="2106613" y="2897188"/>
          <p14:tracePt t="6719" x="2116138" y="2897188"/>
          <p14:tracePt t="6725" x="2132013" y="2897188"/>
          <p14:tracePt t="6740" x="2141538" y="2897188"/>
          <p14:tracePt t="6746" x="2157413" y="2897188"/>
          <p14:tracePt t="6760" x="2174875" y="2897188"/>
          <p14:tracePt t="6766" x="2182813" y="2897188"/>
          <p14:tracePt t="6774" x="2192338" y="2897188"/>
          <p14:tracePt t="6781" x="2208213" y="2897188"/>
          <p14:tracePt t="6788" x="2217738" y="2897188"/>
          <p14:tracePt t="6793" x="2235200" y="2897188"/>
          <p14:tracePt t="6800" x="2243138" y="2897188"/>
          <p14:tracePt t="6808" x="2251075" y="2897188"/>
          <p14:tracePt t="6814" x="2268538" y="2897188"/>
          <p14:tracePt t="6821" x="2286000" y="2897188"/>
          <p14:tracePt t="6829" x="2301875" y="2897188"/>
          <p14:tracePt t="6834" x="2327275" y="2897188"/>
          <p14:tracePt t="6841" x="2336800" y="2897188"/>
          <p14:tracePt t="6848" x="2362200" y="2897188"/>
          <p14:tracePt t="6854" x="2387600" y="2897188"/>
          <p14:tracePt t="6863" x="2405063" y="2897188"/>
          <p14:tracePt t="6870" x="2420938" y="2897188"/>
          <p14:tracePt t="6879" x="2446338" y="2897188"/>
          <p14:tracePt t="6882" x="2471738" y="2897188"/>
          <p14:tracePt t="6890" x="2489200" y="2897188"/>
          <p14:tracePt t="6896" x="2506663" y="2897188"/>
          <p14:tracePt t="6903" x="2524125" y="2897188"/>
          <p14:tracePt t="6910" x="2540000" y="2897188"/>
          <p14:tracePt t="6916" x="2565400" y="2897188"/>
          <p14:tracePt t="6923" x="2582863" y="2897188"/>
          <p14:tracePt t="6930" x="2608263" y="2897188"/>
          <p14:tracePt t="6938" x="2616200" y="2897188"/>
          <p14:tracePt t="6944" x="2641600" y="2897188"/>
          <p14:tracePt t="6950" x="2659063" y="2897188"/>
          <p14:tracePt t="6964" x="2676525" y="2897188"/>
          <p14:tracePt t="6971" x="2684463" y="2897188"/>
          <p14:tracePt t="6980" x="2693988" y="2897188"/>
          <p14:tracePt t="6984" x="2709863" y="2897188"/>
          <p14:tracePt t="6991" x="2719388" y="2897188"/>
          <p14:tracePt t="6998" x="2735263" y="2897188"/>
          <p14:tracePt t="7005" x="2744788" y="2897188"/>
          <p14:tracePt t="7013" x="2752725" y="2897188"/>
          <p14:tracePt t="7019" x="2770188" y="2897188"/>
          <p14:tracePt t="7026" x="2778125" y="2897188"/>
          <p14:tracePt t="7032" x="2786063" y="2906713"/>
          <p14:tracePt t="7040" x="2795588" y="2906713"/>
          <p14:tracePt t="7046" x="2803525" y="2906713"/>
          <p14:tracePt t="7053" x="2811463" y="2906713"/>
          <p14:tracePt t="7060" x="2820988" y="2906713"/>
          <p14:tracePt t="7066" x="2828925" y="2906713"/>
          <p14:tracePt t="7073" x="2838450" y="2914650"/>
          <p14:tracePt t="7080" x="2846388" y="2914650"/>
          <p14:tracePt t="7087" x="2854325" y="2914650"/>
          <p14:tracePt t="7097" x="2863850" y="2914650"/>
          <p14:tracePt t="7100" x="2871788" y="2914650"/>
          <p14:tracePt t="7109" x="2879725" y="2914650"/>
          <p14:tracePt t="7114" x="2889250" y="2922588"/>
          <p14:tracePt t="7121" x="2897188" y="2922588"/>
          <p14:tracePt t="7132" x="2905125" y="2922588"/>
          <p14:tracePt t="7134" x="2914650" y="2922588"/>
          <p14:tracePt t="7142" x="2922588" y="2922588"/>
          <p14:tracePt t="7155" x="2930525" y="2922588"/>
          <p14:tracePt t="7163" x="2940050" y="2922588"/>
          <p14:tracePt t="7170" x="2947988" y="2922588"/>
          <p14:tracePt t="7183" x="2955925" y="2922588"/>
          <p14:tracePt t="7189" x="2965450" y="2922588"/>
          <p14:tracePt t="7204" x="2973388" y="2922588"/>
          <p14:tracePt t="7224" x="2982913" y="2922588"/>
          <p14:tracePt t="7231" x="2990850" y="2922588"/>
          <p14:tracePt t="7251" x="2998788" y="2922588"/>
          <p14:tracePt t="7271" x="3008313" y="2922588"/>
          <p14:tracePt t="7369" x="2998788" y="2922588"/>
          <p14:tracePt t="7401" x="2990850" y="2922588"/>
          <p14:tracePt t="7423" x="2982913" y="2922588"/>
          <p14:tracePt t="7443" x="2973388" y="2922588"/>
          <p14:tracePt t="7464" x="2965450" y="2922588"/>
          <p14:tracePt t="7479" x="2955925" y="2922588"/>
          <p14:tracePt t="7490" x="2947988" y="2922588"/>
          <p14:tracePt t="7504" x="2940050" y="2922588"/>
          <p14:tracePt t="7511" x="2930525" y="2922588"/>
          <p14:tracePt t="7545" x="2922588" y="2922588"/>
          <p14:tracePt t="7560" x="2914650" y="2914650"/>
          <p14:tracePt t="7593" x="2914650" y="2906713"/>
          <p14:tracePt t="7599" x="2905125" y="2906713"/>
          <p14:tracePt t="7613" x="2897188" y="2906713"/>
          <p14:tracePt t="7641" x="2889250" y="2906713"/>
          <p14:tracePt t="7681" x="2879725" y="2906713"/>
          <p14:tracePt t="7695" x="2871788" y="2906713"/>
          <p14:tracePt t="7736" x="2871788" y="2897188"/>
          <p14:tracePt t="7846" x="2879725" y="2897188"/>
          <p14:tracePt t="7880" x="2889250" y="2897188"/>
          <p14:tracePt t="7894" x="2897188" y="2897188"/>
          <p14:tracePt t="7900" x="2905125" y="2897188"/>
          <p14:tracePt t="7929" x="2922588" y="2897188"/>
          <p14:tracePt t="7934" x="2930525" y="2897188"/>
          <p14:tracePt t="7947" x="2940050" y="2906713"/>
          <p14:tracePt t="7955" x="2955925" y="2906713"/>
          <p14:tracePt t="7962" x="2990850" y="2906713"/>
          <p14:tracePt t="7968" x="3008313" y="2906713"/>
          <p14:tracePt t="7975" x="3033713" y="2906713"/>
          <p14:tracePt t="7982" x="3074988" y="2906713"/>
          <p14:tracePt t="7989" x="3117850" y="2922588"/>
          <p14:tracePt t="7996" x="3160713" y="2922588"/>
          <p14:tracePt t="8003" x="3211513" y="2922588"/>
          <p14:tracePt t="8010" x="3254375" y="2922588"/>
          <p14:tracePt t="8016" x="3287713" y="2922588"/>
          <p14:tracePt t="8024" x="3305175" y="2922588"/>
          <p14:tracePt t="8030" x="3348038" y="2922588"/>
          <p14:tracePt t="8037" x="3373438" y="2922588"/>
          <p14:tracePt t="8043" x="3398838" y="2922588"/>
          <p14:tracePt t="8049" x="3406775" y="2922588"/>
          <p14:tracePt t="8058" x="3424238" y="2922588"/>
          <p14:tracePt t="8063" x="3432175" y="2922588"/>
          <p14:tracePt t="8071" x="3441700" y="2922588"/>
          <p14:tracePt t="8079" x="3457575" y="2922588"/>
          <p14:tracePt t="8091" x="3467100" y="2922588"/>
          <p14:tracePt t="8097" x="3475038" y="2922588"/>
          <p14:tracePt t="8105" x="3482975" y="2922588"/>
          <p14:tracePt t="8119" x="3500438" y="2922588"/>
          <p14:tracePt t="8125" x="3508375" y="2922588"/>
          <p14:tracePt t="8140" x="3517900" y="2922588"/>
          <p14:tracePt t="8146" x="3533775" y="2932113"/>
          <p14:tracePt t="8160" x="3543300" y="2932113"/>
          <p14:tracePt t="8166" x="3559175" y="2940050"/>
          <p14:tracePt t="8180" x="3568700" y="2940050"/>
          <p14:tracePt t="8187" x="3576638" y="2940050"/>
          <p14:tracePt t="8194" x="3586163" y="2940050"/>
          <p14:tracePt t="8200" x="3602038" y="2940050"/>
          <p14:tracePt t="8208" x="3619500" y="2940050"/>
          <p14:tracePt t="8214" x="3636963" y="2940050"/>
          <p14:tracePt t="8220" x="3652838" y="2940050"/>
          <p14:tracePt t="8230" x="3662363" y="2940050"/>
          <p14:tracePt t="8234" x="3670300" y="2940050"/>
          <p14:tracePt t="8241" x="3678238" y="2940050"/>
          <p14:tracePt t="8248" x="3687763" y="2940050"/>
          <p14:tracePt t="8254" x="3703638" y="2940050"/>
          <p14:tracePt t="8269" x="3721100" y="2940050"/>
          <p14:tracePt t="8276" x="3729038" y="2940050"/>
          <p14:tracePt t="8290" x="3738563" y="2940050"/>
          <p14:tracePt t="8296" x="3746500" y="2940050"/>
          <p14:tracePt t="8311" x="3756025" y="2940050"/>
          <p14:tracePt t="8323" x="3763963" y="2940050"/>
          <p14:tracePt t="8330" x="3771900" y="2940050"/>
          <p14:tracePt t="8350" x="3781425" y="2940050"/>
          <p14:tracePt t="8370" x="3789363" y="2940050"/>
          <p14:tracePt t="8412" x="3797300" y="2940050"/>
          <p14:tracePt t="8571" x="3789363" y="2932113"/>
          <p14:tracePt t="8576" x="3781425" y="2932113"/>
          <p14:tracePt t="8591" x="3756025" y="2922588"/>
          <p14:tracePt t="8596" x="3721100" y="2922588"/>
          <p14:tracePt t="8603" x="3611563" y="2906713"/>
          <p14:tracePt t="8611" x="3432175" y="2889250"/>
          <p14:tracePt t="8616" x="3168650" y="2871788"/>
          <p14:tracePt t="8624" x="2820988" y="2871788"/>
          <p14:tracePt t="8631" x="2641600" y="2881313"/>
          <p14:tracePt t="8638" x="2565400" y="2889250"/>
          <p14:tracePt t="8645" x="2481263" y="2914650"/>
          <p14:tracePt t="8651" x="2438400" y="2914650"/>
          <p14:tracePt t="8658" x="2395538" y="2932113"/>
          <p14:tracePt t="8665" x="2352675" y="2940050"/>
          <p14:tracePt t="8671" x="2319338" y="2957513"/>
          <p14:tracePt t="8679" x="2268538" y="2965450"/>
          <p14:tracePt t="8686" x="2235200" y="2982913"/>
          <p14:tracePt t="8692" x="2157413" y="3016250"/>
          <p14:tracePt t="8699" x="2098675" y="3051175"/>
          <p14:tracePt t="8706" x="2038350" y="3076575"/>
          <p14:tracePt t="8713" x="1971675" y="3109913"/>
          <p14:tracePt t="8720" x="1893888" y="3170238"/>
          <p14:tracePt t="8727" x="1860550" y="3186113"/>
          <p14:tracePt t="8733" x="1835150" y="3221038"/>
          <p14:tracePt t="8740" x="1809750" y="3238500"/>
          <p14:tracePt t="8746" x="1801813" y="3246438"/>
          <p14:tracePt t="8754" x="1792288" y="3254375"/>
          <p14:tracePt t="8761" x="1776413" y="3271838"/>
          <p14:tracePt t="8767" x="1766888" y="3279775"/>
          <p14:tracePt t="8774" x="1758950" y="3279775"/>
          <p14:tracePt t="8782" x="1758950" y="3289300"/>
          <p14:tracePt t="8789" x="1758950" y="3297238"/>
          <p14:tracePt t="8802" x="1749425" y="3305175"/>
          <p14:tracePt t="8809" x="1741488" y="3330575"/>
          <p14:tracePt t="8815" x="1724025" y="3382963"/>
          <p14:tracePt t="8821" x="1647825" y="3517900"/>
          <p14:tracePt t="8830" x="1554163" y="3687763"/>
          <p14:tracePt t="8837" x="1520825" y="3748088"/>
          <p14:tracePt t="8842" x="1487488" y="3798888"/>
          <p14:tracePt t="8849" x="1487488" y="3816350"/>
          <p14:tracePt t="8863" x="1487488" y="3832225"/>
          <p14:tracePt t="8870" x="1477963" y="3841750"/>
          <p14:tracePt t="8883" x="1477963" y="3849688"/>
          <p14:tracePt t="8897" x="1477963" y="3857625"/>
          <p14:tracePt t="8913" x="1477963" y="3867150"/>
          <p14:tracePt t="8951" x="1477963" y="3875088"/>
          <p14:tracePt t="8965" x="1477963" y="3883025"/>
          <p14:tracePt t="9007" x="1477963" y="3892550"/>
          <p14:tracePt t="9013" x="1477963" y="3900488"/>
          <p14:tracePt t="9029" x="1477963" y="3908425"/>
          <p14:tracePt t="9054" x="1477963" y="3917950"/>
          <p14:tracePt t="9062" x="1487488" y="3917950"/>
          <p14:tracePt t="9068" x="1487488" y="3925888"/>
          <p14:tracePt t="9081" x="1495425" y="3935413"/>
          <p14:tracePt t="9096" x="1503363" y="3943350"/>
          <p14:tracePt t="9110" x="1503363" y="3951288"/>
          <p14:tracePt t="9122" x="1503363" y="3960813"/>
          <p14:tracePt t="9129" x="1503363" y="3968750"/>
          <p14:tracePt t="9136" x="1512888" y="3968750"/>
          <p14:tracePt t="9170" x="1512888" y="3976688"/>
          <p14:tracePt t="9179" x="1520825" y="3976688"/>
          <p14:tracePt t="9184" x="1520825" y="3986213"/>
          <p14:tracePt t="9287" x="1528763" y="3986213"/>
          <p14:tracePt t="9418" x="1528763" y="3976688"/>
          <p14:tracePt t="9525" x="1528763" y="3968750"/>
          <p14:tracePt t="9540" x="1528763" y="3960813"/>
          <p14:tracePt t="9566" x="1528763" y="3951288"/>
          <p14:tracePt t="9629" x="1528763" y="3943350"/>
          <p14:tracePt t="9641" x="1538288" y="3943350"/>
          <p14:tracePt t="9662" x="1538288" y="3935413"/>
          <p14:tracePt t="9690" x="1546225" y="3935413"/>
          <p14:tracePt t="9704" x="1546225" y="3925888"/>
          <p14:tracePt t="9738" x="1546225" y="3917950"/>
          <p14:tracePt t="9799" x="1554163" y="3917950"/>
          <p14:tracePt t="9889" x="1554163" y="3908425"/>
          <p14:tracePt t="9901" x="1554163" y="3900488"/>
          <p14:tracePt t="9921" x="1554163" y="3892550"/>
          <p14:tracePt t="9963" x="1546225" y="3883025"/>
          <p14:tracePt t="9979" x="1538288" y="3875088"/>
          <p14:tracePt t="9997" x="1538288" y="3867150"/>
          <p14:tracePt t="10004" x="1528763" y="3857625"/>
          <p14:tracePt t="10018" x="1520825" y="3849688"/>
          <p14:tracePt t="10030" x="1512888" y="3841750"/>
          <p14:tracePt t="10039" x="1512888" y="3832225"/>
          <p14:tracePt t="10044" x="1495425" y="3824288"/>
          <p14:tracePt t="10051" x="1487488" y="3806825"/>
          <p14:tracePt t="10058" x="1462088" y="3790950"/>
          <p14:tracePt t="10065" x="1435100" y="3763963"/>
          <p14:tracePt t="10071" x="1401763" y="3748088"/>
          <p14:tracePt t="10079" x="1368425" y="3722688"/>
          <p14:tracePt t="10085" x="1333500" y="3705225"/>
          <p14:tracePt t="10093" x="1300163" y="3697288"/>
          <p14:tracePt t="10099" x="1274763" y="3679825"/>
          <p14:tracePt t="10105" x="1249363" y="3671888"/>
          <p14:tracePt t="10113" x="1223963" y="3671888"/>
          <p14:tracePt t="10119" x="1206500" y="3671888"/>
          <p14:tracePt t="10129" x="1198563" y="3671888"/>
          <p14:tracePt t="10133" x="1181100" y="3671888"/>
          <p14:tracePt t="10140" x="1163638" y="3671888"/>
          <p14:tracePt t="10147" x="1163638" y="3679825"/>
          <p14:tracePt t="10153" x="1147763" y="3679825"/>
          <p14:tracePt t="10161" x="1138238" y="3687763"/>
          <p14:tracePt t="10167" x="1130300" y="3705225"/>
          <p14:tracePt t="10174" x="1130300" y="3713163"/>
          <p14:tracePt t="10181" x="1130300" y="3738563"/>
          <p14:tracePt t="10189" x="1130300" y="3763963"/>
          <p14:tracePt t="10194" x="1130300" y="3806825"/>
          <p14:tracePt t="10201" x="1147763" y="3908425"/>
          <p14:tracePt t="10209" x="1163638" y="4052888"/>
          <p14:tracePt t="10215" x="1173163" y="4249738"/>
          <p14:tracePt t="10221" x="1206500" y="4605338"/>
          <p14:tracePt t="10229" x="1223963" y="4818063"/>
          <p14:tracePt t="10236" x="1257300" y="4946650"/>
          <p14:tracePt t="10243" x="1308100" y="5073650"/>
          <p14:tracePt t="10249" x="1350963" y="5192713"/>
          <p14:tracePt t="10256" x="1427163" y="5345113"/>
          <p14:tracePt t="10263" x="1477963" y="5438775"/>
          <p14:tracePt t="10270" x="1546225" y="5532438"/>
          <p14:tracePt t="10277" x="1614488" y="5634038"/>
          <p14:tracePt t="10283" x="1708150" y="5727700"/>
          <p14:tracePt t="10290" x="1835150" y="5838825"/>
          <p14:tracePt t="10297" x="1979613" y="5932488"/>
          <p14:tracePt t="10304" x="2098675" y="5983288"/>
          <p14:tracePt t="10312" x="2260600" y="6034088"/>
          <p14:tracePt t="10317" x="2379663" y="6049963"/>
          <p14:tracePt t="10324" x="2557463" y="6076950"/>
          <p14:tracePt t="10333" x="2709863" y="6092825"/>
          <p14:tracePt t="10338" x="2838450" y="6084888"/>
          <p14:tracePt t="10346" x="2990850" y="6084888"/>
          <p14:tracePt t="10351" x="3135313" y="6076950"/>
          <p14:tracePt t="10359" x="3381375" y="6049963"/>
          <p14:tracePt t="10365" x="3602038" y="5999163"/>
          <p14:tracePt t="10372" x="3797300" y="5957888"/>
          <p14:tracePt t="10379" x="3976688" y="5905500"/>
          <p14:tracePt t="10386" x="4214813" y="5829300"/>
          <p14:tracePt t="10393" x="4341813" y="5778500"/>
          <p14:tracePt t="10399" x="4494213" y="5702300"/>
          <p14:tracePt t="10406" x="4570413" y="5651500"/>
          <p14:tracePt t="10414" x="4595813" y="5626100"/>
          <p14:tracePt t="10420" x="4613275" y="5600700"/>
          <p14:tracePt t="10428" x="4630738" y="5583238"/>
          <p14:tracePt t="10433" x="4681538" y="5524500"/>
          <p14:tracePt t="10441" x="4818063" y="5362575"/>
          <p14:tracePt t="10450" x="4962525" y="5157788"/>
          <p14:tracePt t="10453" x="5089525" y="4997450"/>
          <p14:tracePt t="10462" x="5114925" y="4911725"/>
          <p14:tracePt t="10468" x="5183188" y="4775200"/>
          <p14:tracePt t="10474" x="5224463" y="4630738"/>
          <p14:tracePt t="10483" x="5310188" y="4368800"/>
          <p14:tracePt t="10488" x="5335588" y="4265613"/>
          <p14:tracePt t="10495" x="5335588" y="4232275"/>
          <p14:tracePt t="10502" x="5327650" y="4206875"/>
          <p14:tracePt t="10510" x="5327650" y="4156075"/>
          <p14:tracePt t="10515" x="5302250" y="4095750"/>
          <p14:tracePt t="10523" x="5292725" y="4027488"/>
          <p14:tracePt t="10529" x="5259388" y="3960813"/>
          <p14:tracePt t="10536" x="5241925" y="3900488"/>
          <p14:tracePt t="10543" x="5199063" y="3832225"/>
          <p14:tracePt t="10550" x="5148263" y="3773488"/>
          <p14:tracePt t="10556" x="5089525" y="3705225"/>
          <p14:tracePt t="10565" x="4970463" y="3611563"/>
          <p14:tracePt t="10570" x="4833938" y="3535363"/>
          <p14:tracePt t="10579" x="4689475" y="3441700"/>
          <p14:tracePt t="10584" x="4579938" y="3398838"/>
          <p14:tracePt t="10591" x="4468813" y="3340100"/>
          <p14:tracePt t="10597" x="4298950" y="3289300"/>
          <p14:tracePt t="10604" x="4179888" y="3263900"/>
          <p14:tracePt t="10611" x="4017963" y="3211513"/>
          <p14:tracePt t="10620" x="3840163" y="3152775"/>
          <p14:tracePt t="10625" x="3695700" y="3119438"/>
          <p14:tracePt t="10633" x="3576638" y="3101975"/>
          <p14:tracePt t="10640" x="3389313" y="3041650"/>
          <p14:tracePt t="10646" x="3228975" y="3016250"/>
          <p14:tracePt t="10651" x="3117850" y="3000375"/>
          <p14:tracePt t="10660" x="3016250" y="2974975"/>
          <p14:tracePt t="10666" x="2914650" y="2965450"/>
          <p14:tracePt t="10673" x="2770188" y="2965450"/>
          <p14:tracePt t="10679" x="2633663" y="2965450"/>
          <p14:tracePt t="10687" x="2532063" y="2965450"/>
          <p14:tracePt t="10693" x="2420938" y="2990850"/>
          <p14:tracePt t="10700" x="2260600" y="3016250"/>
          <p14:tracePt t="10708" x="2182813" y="3033713"/>
          <p14:tracePt t="10715" x="2065338" y="3084513"/>
          <p14:tracePt t="10721" x="1962150" y="3135313"/>
          <p14:tracePt t="10729" x="1911350" y="3160713"/>
          <p14:tracePt t="10734" x="1852613" y="3211513"/>
          <p14:tracePt t="10740" x="1784350" y="3246438"/>
          <p14:tracePt t="10747" x="1733550" y="3279775"/>
          <p14:tracePt t="10754" x="1708150" y="3305175"/>
          <p14:tracePt t="10761" x="1673225" y="3340100"/>
          <p14:tracePt t="10769" x="1631950" y="3390900"/>
          <p14:tracePt t="10776" x="1606550" y="3416300"/>
          <p14:tracePt t="10782" x="1579563" y="3449638"/>
          <p14:tracePt t="10790" x="1563688" y="3475038"/>
          <p14:tracePt t="10796" x="1528763" y="3527425"/>
          <p14:tracePt t="10802" x="1487488" y="3594100"/>
          <p14:tracePt t="10809" x="1452563" y="3646488"/>
          <p14:tracePt t="10816" x="1409700" y="3773488"/>
          <p14:tracePt t="10823" x="1376363" y="3867150"/>
          <p14:tracePt t="10830" x="1343025" y="3976688"/>
          <p14:tracePt t="10837" x="1300163" y="4113213"/>
          <p14:tracePt t="10844" x="1290638" y="4206875"/>
          <p14:tracePt t="10850" x="1282700" y="4300538"/>
          <p14:tracePt t="10858" x="1282700" y="4368800"/>
          <p14:tracePt t="10863" x="1282700" y="4452938"/>
          <p14:tracePt t="10870" x="1282700" y="4529138"/>
          <p14:tracePt t="10879" x="1282700" y="4554538"/>
          <p14:tracePt t="10884" x="1290638" y="4614863"/>
          <p14:tracePt t="10891" x="1300163" y="4673600"/>
          <p14:tracePt t="10898" x="1308100" y="4716463"/>
          <p14:tracePt t="10904" x="1333500" y="4792663"/>
          <p14:tracePt t="10912" x="1368425" y="4868863"/>
          <p14:tracePt t="10931" x="1444625" y="5038725"/>
          <p14:tracePt t="10933" x="1528763" y="5157788"/>
          <p14:tracePt t="10940" x="1579563" y="5218113"/>
          <p14:tracePt t="10947" x="1665288" y="5311775"/>
          <p14:tracePt t="10952" x="1758950" y="5421313"/>
          <p14:tracePt t="10960" x="1817688" y="5489575"/>
          <p14:tracePt t="10966" x="1903413" y="5540375"/>
          <p14:tracePt t="10974" x="1997075" y="5608638"/>
          <p14:tracePt t="10979" x="2098675" y="5668963"/>
          <p14:tracePt t="10987" x="2200275" y="5727700"/>
          <p14:tracePt t="10994" x="2276475" y="5778500"/>
          <p14:tracePt t="11000" x="2352675" y="5813425"/>
          <p14:tracePt t="11008" x="2471738" y="5846763"/>
          <p14:tracePt t="11015" x="2532063" y="5872163"/>
          <p14:tracePt t="11021" x="2616200" y="5880100"/>
          <p14:tracePt t="11029" x="2693988" y="5905500"/>
          <p14:tracePt t="11036" x="2744788" y="5915025"/>
          <p14:tracePt t="11041" x="2803525" y="5922963"/>
          <p14:tracePt t="11048" x="2846388" y="5922963"/>
          <p14:tracePt t="11054" x="2914650" y="5922963"/>
          <p14:tracePt t="11063" x="2990850" y="5922963"/>
          <p14:tracePt t="11071" x="3059113" y="5922963"/>
          <p14:tracePt t="11076" x="3117850" y="5897563"/>
          <p14:tracePt t="11082" x="3236913" y="5880100"/>
          <p14:tracePt t="11088" x="3322638" y="5854700"/>
          <p14:tracePt t="11098" x="3424238" y="5821363"/>
          <p14:tracePt t="11102" x="3543300" y="5770563"/>
          <p14:tracePt t="11110" x="3602038" y="5745163"/>
          <p14:tracePt t="11116" x="3713163" y="5684838"/>
          <p14:tracePt t="11123" x="3771900" y="5641975"/>
          <p14:tracePt t="11129" x="3848100" y="5583238"/>
          <p14:tracePt t="11137" x="3890963" y="5549900"/>
          <p14:tracePt t="11143" x="3933825" y="5507038"/>
          <p14:tracePt t="11150" x="3984625" y="5456238"/>
          <p14:tracePt t="11158" x="4035425" y="5413375"/>
          <p14:tracePt t="11164" x="4111625" y="5319713"/>
          <p14:tracePt t="11171" x="4214813" y="5200650"/>
          <p14:tracePt t="11180" x="4281488" y="5132388"/>
          <p14:tracePt t="11184" x="4306888" y="5081588"/>
          <p14:tracePt t="11192" x="4316413" y="5081588"/>
          <p14:tracePt t="11198" x="4316413" y="5073650"/>
          <p14:tracePt t="11205" x="4316413" y="5064125"/>
          <p14:tracePt t="11212" x="4316413" y="5056188"/>
          <p14:tracePt t="11233" x="4332288" y="5038725"/>
          <p14:tracePt t="11239" x="4384675" y="4962525"/>
          <p14:tracePt t="11246" x="4511675" y="4759325"/>
          <p14:tracePt t="11253" x="4605338" y="4614863"/>
          <p14:tracePt t="11260" x="4646613" y="4546600"/>
          <p14:tracePt t="11266" x="4664075" y="4513263"/>
          <p14:tracePt t="11273" x="4673600" y="4503738"/>
          <p14:tracePt t="11282" x="4681538" y="4478338"/>
          <p14:tracePt t="11288" x="4699000" y="4452938"/>
          <p14:tracePt t="11295" x="4706938" y="4419600"/>
          <p14:tracePt t="11300" x="4714875" y="4384675"/>
          <p14:tracePt t="11309" x="4724400" y="4376738"/>
          <p14:tracePt t="11315" x="4724400" y="4368800"/>
          <p14:tracePt t="11321" x="4724400" y="4359275"/>
          <p14:tracePt t="11335" x="4724400" y="4341813"/>
          <p14:tracePt t="11341" x="4724400" y="4325938"/>
          <p14:tracePt t="11349" x="4724400" y="4308475"/>
          <p14:tracePt t="11357" x="4724400" y="4275138"/>
          <p14:tracePt t="11363" x="4714875" y="4197350"/>
          <p14:tracePt t="11368" x="4689475" y="4105275"/>
          <p14:tracePt t="11376" x="4646613" y="3976688"/>
          <p14:tracePt t="11383" x="4595813" y="3857625"/>
          <p14:tracePt t="11390" x="4570413" y="3798888"/>
          <p14:tracePt t="11396" x="4537075" y="3738563"/>
          <p14:tracePt t="11403" x="4494213" y="3671888"/>
          <p14:tracePt t="11410" x="4468813" y="3636963"/>
          <p14:tracePt t="11416" x="4460875" y="3619500"/>
          <p14:tracePt t="11424" x="4443413" y="3603625"/>
          <p14:tracePt t="11431" x="4425950" y="3586163"/>
          <p14:tracePt t="11438" x="4418013" y="3578225"/>
          <p14:tracePt t="11446" x="4410075" y="3560763"/>
          <p14:tracePt t="11450" x="4400550" y="3552825"/>
          <p14:tracePt t="11458" x="4392613" y="3543300"/>
          <p14:tracePt t="11465" x="4375150" y="3535363"/>
          <p14:tracePt t="11472" x="4375150" y="3527425"/>
          <p14:tracePt t="11479" x="4359275" y="3517900"/>
          <p14:tracePt t="11485" x="4341813" y="3509963"/>
          <p14:tracePt t="11492" x="4324350" y="3492500"/>
          <p14:tracePt t="11498" x="4298950" y="3475038"/>
          <p14:tracePt t="11507" x="4281488" y="3467100"/>
          <p14:tracePt t="11513" x="4265613" y="3459163"/>
          <p14:tracePt t="11519" x="4230688" y="3433763"/>
          <p14:tracePt t="11527" x="4214813" y="3424238"/>
          <p14:tracePt t="11533" x="4187825" y="3408363"/>
          <p14:tracePt t="11540" x="4171950" y="3398838"/>
          <p14:tracePt t="11549" x="4129088" y="3382963"/>
          <p14:tracePt t="11554" x="4103688" y="3365500"/>
          <p14:tracePt t="11561" x="4044950" y="3348038"/>
          <p14:tracePt t="11567" x="4002088" y="3330575"/>
          <p14:tracePt t="11574" x="3967163" y="3314700"/>
          <p14:tracePt t="11582" x="3933825" y="3305175"/>
          <p14:tracePt t="11589" x="3900488" y="3289300"/>
          <p14:tracePt t="11595" x="3848100" y="3289300"/>
          <p14:tracePt t="11601" x="3832225" y="3271838"/>
          <p14:tracePt t="11609" x="3797300" y="3263900"/>
          <p14:tracePt t="11615" x="3763963" y="3254375"/>
          <p14:tracePt t="11622" x="3738563" y="3246438"/>
          <p14:tracePt t="11631" x="3721100" y="3238500"/>
          <p14:tracePt t="11635" x="3695700" y="3238500"/>
          <p14:tracePt t="11642" x="3678238" y="3228975"/>
          <p14:tracePt t="11649" x="3652838" y="3228975"/>
          <p14:tracePt t="11655" x="3644900" y="3228975"/>
          <p14:tracePt t="11664" x="3627438" y="3228975"/>
          <p14:tracePt t="11671" x="3611563" y="3228975"/>
          <p14:tracePt t="11678" x="3594100" y="3228975"/>
          <p14:tracePt t="11683" x="3576638" y="3228975"/>
          <p14:tracePt t="11690" x="3568700" y="3228975"/>
          <p14:tracePt t="11697" x="3559175" y="3228975"/>
          <p14:tracePt t="11704" x="3551238" y="3228975"/>
          <p14:tracePt t="11710" x="3543300" y="3228975"/>
          <p14:tracePt t="11718" x="3533775" y="3228975"/>
          <p14:tracePt t="11725" x="3525838" y="3228975"/>
          <p14:tracePt t="11739" x="3517900" y="3228975"/>
          <p14:tracePt t="11745" x="3508375" y="3228975"/>
          <p14:tracePt t="11751" x="3500438" y="3228975"/>
          <p14:tracePt t="11772" x="3492500" y="3228975"/>
          <p14:tracePt t="11787" x="3482975" y="3228975"/>
          <p14:tracePt t="11964" x="3492500" y="3228975"/>
          <p14:tracePt t="12012" x="3500438" y="3228975"/>
          <p14:tracePt t="12059" x="3508375" y="3228975"/>
          <p14:tracePt t="12088" x="3517900" y="3228975"/>
          <p14:tracePt t="12141" x="3525838" y="3228975"/>
          <p14:tracePt t="12182" x="3533775" y="3228975"/>
          <p14:tracePt t="12251" x="3543300" y="3228975"/>
          <p14:tracePt t="12585" x="3721100" y="3271838"/>
          <p14:tracePt t="12592" x="3908425" y="3340100"/>
          <p14:tracePt t="12599" x="4078288" y="3390900"/>
          <p14:tracePt t="12605" x="4240213" y="3459163"/>
          <p14:tracePt t="12613" x="4298950" y="3492500"/>
          <p14:tracePt t="12620" x="4400550" y="3535363"/>
          <p14:tracePt t="12625" x="4468813" y="3568700"/>
          <p14:tracePt t="12632" x="4545013" y="3603625"/>
          <p14:tracePt t="12640" x="4587875" y="3629025"/>
          <p14:tracePt t="12647" x="4630738" y="3646488"/>
          <p14:tracePt t="12653" x="4664075" y="3662363"/>
          <p14:tracePt t="12660" x="4699000" y="3679825"/>
          <p14:tracePt t="12666" x="4740275" y="3697288"/>
          <p14:tracePt t="12673" x="4757738" y="3713163"/>
          <p14:tracePt t="12680" x="4791075" y="3730625"/>
          <p14:tracePt t="12688" x="4818063" y="3756025"/>
          <p14:tracePt t="12694" x="4868863" y="3790950"/>
          <p14:tracePt t="12700" x="4902200" y="3816350"/>
          <p14:tracePt t="12707" x="4945063" y="3841750"/>
          <p14:tracePt t="12715" x="4978400" y="3892550"/>
          <p14:tracePt t="12721" x="5021263" y="3935413"/>
          <p14:tracePt t="12729" x="5046663" y="3960813"/>
          <p14:tracePt t="12735" x="5072063" y="3986213"/>
          <p14:tracePt t="12741" x="5089525" y="3994150"/>
          <p14:tracePt t="12748" x="5097463" y="4011613"/>
          <p14:tracePt t="12755" x="5114925" y="4037013"/>
          <p14:tracePt t="12764" x="5132388" y="4052888"/>
          <p14:tracePt t="12769" x="5148263" y="4070350"/>
          <p14:tracePt t="12775" x="5183188" y="4113213"/>
          <p14:tracePt t="12783" x="5208588" y="4146550"/>
          <p14:tracePt t="12790" x="5233988" y="4171950"/>
          <p14:tracePt t="12800" x="5276850" y="4206875"/>
          <p14:tracePt t="12803" x="5310188" y="4249738"/>
          <p14:tracePt t="12810" x="5353050" y="4308475"/>
          <p14:tracePt t="12816" x="5403850" y="4368800"/>
          <p14:tracePt t="12824" x="5446713" y="4394200"/>
          <p14:tracePt t="12831" x="5487988" y="4445000"/>
          <p14:tracePt t="12839" x="5505450" y="4470400"/>
          <p14:tracePt t="12846" x="5522913" y="4495800"/>
          <p14:tracePt t="12850" x="5538788" y="4503738"/>
          <p14:tracePt t="12859" x="5565775" y="4529138"/>
          <p14:tracePt t="12864" x="5581650" y="4546600"/>
          <p14:tracePt t="12871" x="5591175" y="4564063"/>
          <p14:tracePt t="12881" x="5599113" y="4572000"/>
          <p14:tracePt t="12885" x="5616575" y="4579938"/>
          <p14:tracePt t="12894" x="5632450" y="4597400"/>
          <p14:tracePt t="12899" x="5649913" y="4614863"/>
          <p14:tracePt t="12906" x="5657850" y="4630738"/>
          <p14:tracePt t="12920" x="5683250" y="4657725"/>
          <p14:tracePt t="12926" x="5683250" y="4665663"/>
          <p14:tracePt t="12932" x="5700713" y="4683125"/>
          <p14:tracePt t="12940" x="5718175" y="4691063"/>
          <p14:tracePt t="12946" x="5735638" y="4708525"/>
          <p14:tracePt t="12954" x="5743575" y="4716463"/>
          <p14:tracePt t="12961" x="5761038" y="4733925"/>
          <p14:tracePt t="12966" x="5786438" y="4759325"/>
          <p14:tracePt t="12974" x="5802313" y="4775200"/>
          <p14:tracePt t="12980" x="5811838" y="4792663"/>
          <p14:tracePt t="12988" x="5819775" y="4792663"/>
          <p14:tracePt t="12996" x="5845175" y="4818063"/>
          <p14:tracePt t="13001" x="5862638" y="4835525"/>
          <p14:tracePt t="13009" x="5880100" y="4860925"/>
          <p14:tracePt t="13014" x="5895975" y="4878388"/>
          <p14:tracePt t="13021" x="5930900" y="4903788"/>
          <p14:tracePt t="13029" x="5956300" y="4929188"/>
          <p14:tracePt t="13036" x="5972175" y="4946650"/>
          <p14:tracePt t="13042" x="6007100" y="4979988"/>
          <p14:tracePt t="13049" x="6032500" y="4997450"/>
          <p14:tracePt t="13056" x="6049963" y="5022850"/>
          <p14:tracePt t="13063" x="6100763" y="5056188"/>
          <p14:tracePt t="13070" x="6142038" y="5081588"/>
          <p14:tracePt t="13077" x="6194425" y="5124450"/>
          <p14:tracePt t="13083" x="6227763" y="5149850"/>
          <p14:tracePt t="13090" x="6261100" y="5175250"/>
          <p14:tracePt t="13096" x="6311900" y="5208588"/>
          <p14:tracePt t="13104" x="6354763" y="5243513"/>
          <p14:tracePt t="13111" x="6389688" y="5260975"/>
          <p14:tracePt t="13117" x="6423025" y="5286375"/>
          <p14:tracePt t="13124" x="6448425" y="5302250"/>
          <p14:tracePt t="13132" x="6483350" y="5327650"/>
          <p14:tracePt t="13138" x="6508750" y="5327650"/>
          <p14:tracePt t="13146" x="6524625" y="5345113"/>
          <p14:tracePt t="13151" x="6534150" y="5353050"/>
          <p14:tracePt t="13159" x="6559550" y="5370513"/>
          <p14:tracePt t="13165" x="6575425" y="5370513"/>
          <p14:tracePt t="13171" x="6584950" y="5380038"/>
          <p14:tracePt t="13180" x="6592888" y="5380038"/>
          <p14:tracePt t="13187" x="6600825" y="5387975"/>
          <p14:tracePt t="13199" x="6618288" y="5395913"/>
          <p14:tracePt t="13206" x="6626225" y="5405438"/>
          <p14:tracePt t="13220" x="6635750" y="5405438"/>
          <p14:tracePt t="13227" x="6643688" y="5405438"/>
          <p14:tracePt t="13233" x="6653213" y="5413375"/>
          <p14:tracePt t="13247" x="6661150" y="5413375"/>
          <p14:tracePt t="13254" x="6669088" y="5421313"/>
          <p14:tracePt t="13269" x="6678613" y="5421313"/>
          <p14:tracePt t="13275" x="6694488" y="5430838"/>
          <p14:tracePt t="13288" x="6704013" y="5430838"/>
          <p14:tracePt t="13296" x="6711950" y="5430838"/>
          <p14:tracePt t="13302" x="6719888" y="5430838"/>
          <p14:tracePt t="13323" x="6729413" y="5430838"/>
          <p14:tracePt t="13335" x="6737350" y="5430838"/>
          <p14:tracePt t="13344" x="6745288" y="5430838"/>
          <p14:tracePt t="13365" x="6754813" y="5430838"/>
          <p14:tracePt t="13370" x="6762750" y="5430838"/>
          <p14:tracePt t="13411" x="6770688" y="5430838"/>
          <p14:tracePt t="13426" x="6780213" y="5430838"/>
          <p14:tracePt t="13452" x="6788150" y="5430838"/>
          <p14:tracePt t="13479" x="6797675" y="5430838"/>
          <p14:tracePt t="14237" x="6813550" y="5430838"/>
          <p14:tracePt t="14244" x="6823075" y="5430838"/>
          <p14:tracePt t="14250" x="6838950" y="5430838"/>
          <p14:tracePt t="14257" x="6856413" y="5430838"/>
          <p14:tracePt t="14272" x="6873875" y="5430838"/>
          <p14:tracePt t="14279" x="6873875" y="5438775"/>
          <p14:tracePt t="14285" x="6889750" y="5438775"/>
          <p14:tracePt t="14299" x="6907213" y="5438775"/>
          <p14:tracePt t="14305" x="6907213" y="5446713"/>
          <p14:tracePt t="14313" x="6915150" y="5446713"/>
          <p14:tracePt t="14319" x="6924675" y="5456238"/>
          <p14:tracePt t="14326" x="6932613" y="5456238"/>
          <p14:tracePt t="14347" x="6942138" y="5456238"/>
          <p14:tracePt t="14361" x="6950075" y="5464175"/>
          <p14:tracePt t="14380" x="6950075" y="5472113"/>
          <p14:tracePt t="14387" x="6958013" y="5472113"/>
          <p14:tracePt t="14415" x="6967538" y="5472113"/>
          <p14:tracePt t="14429" x="6975475" y="5472113"/>
          <p14:tracePt t="14505" x="6975475" y="5481638"/>
          <p14:tracePt t="14518" x="6975475" y="5489575"/>
          <p14:tracePt t="14523" x="6983413" y="5489575"/>
          <p14:tracePt t="14544" x="6983413" y="5497513"/>
          <p14:tracePt t="14599" x="6983413" y="5507038"/>
          <p14:tracePt t="14634" x="6983413" y="5514975"/>
          <p14:tracePt t="14661" x="6992938" y="5514975"/>
          <p14:tracePt t="14695" x="6992938" y="5524500"/>
          <p14:tracePt t="14701" x="7000875" y="5524500"/>
          <p14:tracePt t="14710" x="7000875" y="5532438"/>
          <p14:tracePt t="14715" x="7008813" y="5532438"/>
          <p14:tracePt t="14722" x="7008813" y="5540375"/>
          <p14:tracePt t="14744" x="7018338" y="5540375"/>
          <p14:tracePt t="14750" x="7026275" y="5540375"/>
          <p14:tracePt t="14763" x="7034213" y="5549900"/>
          <p14:tracePt t="14779" x="7034213" y="5557838"/>
          <p14:tracePt t="14783" x="7043738" y="5557838"/>
          <p14:tracePt t="14791" x="7051675" y="5557838"/>
          <p14:tracePt t="14811" x="7059613" y="5565775"/>
          <p14:tracePt t="14817" x="7069138" y="5565775"/>
          <p14:tracePt t="14825" x="7069138" y="5575300"/>
          <p14:tracePt t="14831" x="7077075" y="5575300"/>
          <p14:tracePt t="14852" x="7077075" y="5583238"/>
          <p14:tracePt t="14859" x="7085013" y="5583238"/>
          <p14:tracePt t="14880" x="7094538" y="5591175"/>
          <p14:tracePt t="14914" x="7102475" y="5591175"/>
          <p14:tracePt t="14927" x="7112000" y="5591175"/>
          <p14:tracePt t="14933" x="7112000" y="5600700"/>
          <p14:tracePt t="14941" x="7119938" y="5600700"/>
          <p14:tracePt t="14961" x="7127875" y="5600700"/>
          <p14:tracePt t="14969" x="7137400" y="5600700"/>
          <p14:tracePt t="14974" x="7137400" y="5608638"/>
          <p14:tracePt t="14989" x="7153275" y="5616575"/>
          <p14:tracePt t="14995" x="7162800" y="5616575"/>
          <p14:tracePt t="15010" x="7170738" y="5626100"/>
          <p14:tracePt t="15023" x="7188200" y="5626100"/>
          <p14:tracePt t="15030" x="7196138" y="5626100"/>
          <p14:tracePt t="15043" x="7204075" y="5626100"/>
          <p14:tracePt t="15049" x="7213600" y="5626100"/>
          <p14:tracePt t="15058" x="7213600" y="5634038"/>
          <p14:tracePt t="15064" x="7221538" y="5634038"/>
          <p14:tracePt t="15070" x="7229475" y="5634038"/>
          <p14:tracePt t="15079" x="7239000" y="5634038"/>
          <p14:tracePt t="15091" x="7246938" y="5634038"/>
          <p14:tracePt t="15098" x="7256463" y="5634038"/>
          <p14:tracePt t="15113" x="7264400" y="5634038"/>
          <p14:tracePt t="15118" x="7272338" y="5641975"/>
          <p14:tracePt t="15125" x="7281863" y="5641975"/>
          <p14:tracePt t="15140" x="7289800" y="5641975"/>
          <p14:tracePt t="15146" x="7297738" y="5641975"/>
          <p14:tracePt t="15160" x="7307263" y="5641975"/>
          <p14:tracePt t="15165" x="7323138" y="5641975"/>
          <p14:tracePt t="15180" x="7332663" y="5641975"/>
          <p14:tracePt t="15187" x="7340600" y="5641975"/>
          <p14:tracePt t="15200" x="7348538" y="5641975"/>
          <p14:tracePt t="15207" x="7358063" y="5641975"/>
          <p14:tracePt t="15213" x="7366000" y="5641975"/>
          <p14:tracePt t="15229" x="7373938" y="5641975"/>
          <p14:tracePt t="15234" x="7383463" y="5641975"/>
          <p14:tracePt t="15241" x="7391400" y="5641975"/>
          <p14:tracePt t="15254" x="7408863" y="5641975"/>
          <p14:tracePt t="15262" x="7416800" y="5641975"/>
          <p14:tracePt t="15269" x="7426325" y="5634038"/>
          <p14:tracePt t="15275" x="7434263" y="5634038"/>
          <p14:tracePt t="15282" x="7442200" y="5626100"/>
          <p14:tracePt t="15289" x="7451725" y="5626100"/>
          <p14:tracePt t="15295" x="7459663" y="5626100"/>
          <p14:tracePt t="15304" x="7467600" y="5626100"/>
          <p14:tracePt t="15310" x="7477125" y="5626100"/>
          <p14:tracePt t="15316" x="7485063" y="5626100"/>
          <p14:tracePt t="15324" x="7493000" y="5626100"/>
          <p14:tracePt t="15329" x="7502525" y="5626100"/>
          <p14:tracePt t="15337" x="7510463" y="5626100"/>
          <p14:tracePt t="15344" x="7518400" y="5626100"/>
          <p14:tracePt t="15350" x="7527925" y="5626100"/>
          <p14:tracePt t="15357" x="7535863" y="5626100"/>
          <p14:tracePt t="15363" x="7535863" y="5616575"/>
          <p14:tracePt t="15370" x="7553325" y="5616575"/>
          <p14:tracePt t="15385" x="7570788" y="5616575"/>
          <p14:tracePt t="15398" x="7578725" y="5616575"/>
          <p14:tracePt t="15413" x="7586663" y="5608638"/>
          <p14:tracePt t="15426" x="7596188" y="5608638"/>
          <p14:tracePt t="15440" x="7604125" y="5608638"/>
          <p14:tracePt t="15446" x="7612063" y="5608638"/>
          <p14:tracePt t="15467" x="7621588" y="5608638"/>
          <p14:tracePt t="15494" x="7629525" y="5608638"/>
          <p14:tracePt t="15521" x="7637463" y="5608638"/>
          <p14:tracePt t="15549" x="7646988" y="5608638"/>
          <p14:tracePt t="16935" x="7654925" y="5616575"/>
          <p14:tracePt t="16943" x="7662863" y="5626100"/>
          <p14:tracePt t="16948" x="7672388" y="5634038"/>
          <p14:tracePt t="16955" x="7672388" y="5651500"/>
          <p14:tracePt t="16969" x="7680325" y="5659438"/>
          <p14:tracePt t="16976" x="7688263" y="5668963"/>
          <p14:tracePt t="16982" x="7697788" y="5668963"/>
          <p14:tracePt t="16989" x="7697788" y="5676900"/>
          <p14:tracePt t="16998" x="7697788" y="5684838"/>
          <p14:tracePt t="17003" x="7705725" y="5684838"/>
          <p14:tracePt t="17010" x="7705725" y="5694363"/>
          <p14:tracePt t="17017" x="7715250" y="5702300"/>
          <p14:tracePt t="17023" x="7723188" y="5710238"/>
          <p14:tracePt t="17031" x="7731125" y="5719763"/>
          <p14:tracePt t="17037" x="7731125" y="5735638"/>
          <p14:tracePt t="17044" x="7740650" y="5745163"/>
          <p14:tracePt t="17051" x="7756525" y="5753100"/>
          <p14:tracePt t="17058" x="7756525" y="5761038"/>
          <p14:tracePt t="17064" x="7766050" y="5778500"/>
          <p14:tracePt t="17071" x="7781925" y="5788025"/>
          <p14:tracePt t="17079" x="7799388" y="5803900"/>
          <p14:tracePt t="17085" x="7799388" y="5821363"/>
          <p14:tracePt t="17091" x="7807325" y="5821363"/>
          <p14:tracePt t="17099" x="7824788" y="5838825"/>
          <p14:tracePt t="17106" x="7832725" y="5854700"/>
          <p14:tracePt t="17113" x="7842250" y="5864225"/>
          <p14:tracePt t="17120" x="7850188" y="5872163"/>
          <p14:tracePt t="17126" x="7867650" y="5880100"/>
          <p14:tracePt t="17132" x="7875588" y="5897563"/>
          <p14:tracePt t="17140" x="7885113" y="5905500"/>
          <p14:tracePt t="17147" x="7893050" y="5905500"/>
          <p14:tracePt t="17153" x="7900988" y="5922963"/>
          <p14:tracePt t="17161" x="7910513" y="5932488"/>
          <p14:tracePt t="17173" x="7918450" y="5940425"/>
          <p14:tracePt t="17181" x="7926388" y="5948363"/>
          <p14:tracePt t="17187" x="7935913" y="5957888"/>
          <p14:tracePt t="17195" x="7943850" y="5965825"/>
          <p14:tracePt t="17209" x="7961313" y="5973763"/>
          <p14:tracePt t="17214" x="7961313" y="5983288"/>
          <p14:tracePt t="17222" x="7969250" y="5991225"/>
          <p14:tracePt t="17230" x="7977188" y="5999163"/>
          <p14:tracePt t="17235" x="7986713" y="5999163"/>
          <p14:tracePt t="17242" x="7994650" y="6008688"/>
          <p14:tracePt t="17249" x="7994650" y="6016625"/>
          <p14:tracePt t="17256" x="8004175" y="6016625"/>
          <p14:tracePt t="17265" x="8012113" y="6024563"/>
          <p14:tracePt t="17270" x="8012113" y="6034088"/>
          <p14:tracePt t="17277" x="8020050" y="6034088"/>
          <p14:tracePt t="17283" x="8029575" y="6042025"/>
          <p14:tracePt t="17290" x="8037513" y="6042025"/>
          <p14:tracePt t="17297" x="8037513" y="6049963"/>
          <p14:tracePt t="17305" x="8045450" y="6049963"/>
          <p14:tracePt t="17311" x="8054975" y="6059488"/>
          <p14:tracePt t="17324" x="8054975" y="6067425"/>
          <p14:tracePt t="17331" x="8062913" y="6067425"/>
          <p14:tracePt t="17339" x="8070850" y="6067425"/>
          <p14:tracePt t="17345" x="8070850" y="6076950"/>
          <p14:tracePt t="17351" x="8080375" y="6076950"/>
          <p14:tracePt t="17372" x="8088313" y="6076950"/>
          <p14:tracePt t="17379" x="8088313" y="6084888"/>
          <p14:tracePt t="17385" x="8096250" y="6084888"/>
          <p14:tracePt t="17406" x="8105775" y="6092825"/>
          <p14:tracePt t="17420" x="8113713" y="6102350"/>
          <p14:tracePt t="17433" x="8121650" y="6102350"/>
          <p14:tracePt t="17447" x="8131175" y="6102350"/>
          <p14:tracePt t="17454" x="8131175" y="6110288"/>
          <p14:tracePt t="17462" x="8139113" y="6110288"/>
          <p14:tracePt t="17467" x="8147050" y="6110288"/>
          <p14:tracePt t="17474" x="8147050" y="6118225"/>
          <p14:tracePt t="17489" x="8156575" y="6118225"/>
          <p14:tracePt t="17495" x="8164513" y="6127750"/>
          <p14:tracePt t="17529" x="8164513" y="6135688"/>
          <p14:tracePt t="17537" x="8174038" y="6135688"/>
          <p14:tracePt t="17549" x="8181975" y="6143625"/>
          <p14:tracePt t="17578" x="8189913" y="6143625"/>
          <p14:tracePt t="18403" x="8189913" y="6135688"/>
          <p14:tracePt t="18444" x="8189913" y="6127750"/>
          <p14:tracePt t="18485" x="8189913" y="6118225"/>
          <p14:tracePt t="18512" x="8189913" y="6110288"/>
          <p14:tracePt t="18554" x="8199438" y="6102350"/>
          <p14:tracePt t="18560" x="8215313" y="6076950"/>
          <p14:tracePt t="18567" x="8308975" y="5922963"/>
          <p14:tracePt t="18574" x="8496300" y="5608638"/>
          <p14:tracePt t="18580" x="8605838" y="5438775"/>
          <p14:tracePt t="18587" x="8683625" y="5302250"/>
          <p14:tracePt t="18595" x="8742363" y="5208588"/>
          <p14:tracePt t="18600" x="8793163" y="5116513"/>
          <p14:tracePt t="18609" x="8912225" y="4919663"/>
          <p14:tracePt t="18615" x="8997950" y="4749800"/>
          <p14:tracePt t="18621" x="9048750" y="4648200"/>
          <p14:tracePt t="18629" x="9064625" y="4630738"/>
          <p14:tracePt t="18635" x="9082088" y="4589463"/>
          <p14:tracePt t="18642" x="9142413" y="4486275"/>
          <p14:tracePt t="18649" x="9218613" y="4333875"/>
          <p14:tracePt t="18656" x="9261475" y="4257675"/>
          <p14:tracePt t="18662" x="9294813" y="4189413"/>
          <p14:tracePt t="18669" x="9302750" y="4181475"/>
          <p14:tracePt t="18676" x="9302750" y="4171950"/>
          <p14:tracePt t="18683" x="9312275" y="4156075"/>
          <p14:tracePt t="18690" x="9353550" y="4095750"/>
          <p14:tracePt t="18698" x="9421813" y="4019550"/>
          <p14:tracePt t="18703" x="9482138" y="3925888"/>
          <p14:tracePt t="18710" x="9532938" y="3875088"/>
          <p14:tracePt t="18717" x="9550400" y="3849688"/>
          <p14:tracePt t="18724" x="9558338" y="3841750"/>
          <p14:tracePt t="18732" x="9566275" y="3816350"/>
          <p14:tracePt t="18739" x="9601200" y="3781425"/>
          <p14:tracePt t="18746" x="9702800" y="3671888"/>
          <p14:tracePt t="18751" x="9804400" y="3578225"/>
          <p14:tracePt t="18759" x="9931400" y="3449638"/>
          <p14:tracePt t="18765" x="9974263" y="3408363"/>
          <p14:tracePt t="18772" x="9991725" y="3398838"/>
          <p14:tracePt t="18780" x="9991725" y="3390900"/>
          <p14:tracePt t="18785" x="10017125" y="3365500"/>
          <p14:tracePt t="18792" x="10067925" y="3314700"/>
          <p14:tracePt t="18800" x="10136188" y="3228975"/>
          <p14:tracePt t="18807" x="10194925" y="3178175"/>
          <p14:tracePt t="18813" x="10229850" y="3144838"/>
          <p14:tracePt t="18820" x="10245725" y="3127375"/>
          <p14:tracePt t="18829" x="10255250" y="3119438"/>
          <p14:tracePt t="18848" x="10255250" y="3109913"/>
          <p14:tracePt t="18854" x="10263188" y="3109913"/>
          <p14:tracePt t="18860" x="10263188" y="3101975"/>
          <p14:tracePt t="18867" x="10271125" y="3101975"/>
          <p14:tracePt t="18889" x="10271125" y="3094038"/>
          <p14:tracePt t="18928" x="10271125" y="3084513"/>
          <p14:tracePt t="18943" x="10271125" y="307657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1">
            <a:hlinkClick r:id="" action="ppaction://media"/>
            <a:extLst>
              <a:ext uri="{FF2B5EF4-FFF2-40B4-BE49-F238E27FC236}">
                <a16:creationId xmlns:a16="http://schemas.microsoft.com/office/drawing/2014/main" id="{A60C353B-9DD6-4703-9042-FAA52E922D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523" y="0"/>
            <a:ext cx="12082954" cy="6214369"/>
          </a:xfrm>
        </p:spPr>
      </p:pic>
    </p:spTree>
    <p:extLst>
      <p:ext uri="{BB962C8B-B14F-4D97-AF65-F5344CB8AC3E}">
        <p14:creationId xmlns:p14="http://schemas.microsoft.com/office/powerpoint/2010/main" val="275822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8"/>
    </mc:Choice>
    <mc:Fallback xmlns="">
      <p:transition spd="slow" advTm="14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4" x="10263188" y="3076575"/>
          <p14:tracePt t="924" x="10255250" y="3076575"/>
          <p14:tracePt t="938" x="10245725" y="3076575"/>
          <p14:tracePt t="952" x="10237788" y="3076575"/>
          <p14:tracePt t="972" x="10229850" y="3076575"/>
          <p14:tracePt t="980" x="10220325" y="3076575"/>
          <p14:tracePt t="1013" x="10212388" y="3076575"/>
          <p14:tracePt t="1028" x="10204450" y="3076575"/>
          <p14:tracePt t="1048" x="10194925" y="3076575"/>
          <p14:tracePt t="1083" x="10194925" y="3084513"/>
          <p14:tracePt t="1123" x="10194925" y="3094038"/>
          <p14:tracePt t="1137" x="10194925" y="3101975"/>
          <p14:tracePt t="1143" x="10194925" y="3109913"/>
          <p14:tracePt t="1164" x="10194925" y="3119438"/>
          <p14:tracePt t="1179" x="10194925" y="3127375"/>
          <p14:tracePt t="1199" x="10194925" y="3135313"/>
          <p14:tracePt t="1204" x="10194925" y="3144838"/>
          <p14:tracePt t="1212" x="10194925" y="3152775"/>
          <p14:tracePt t="1218" x="10186988" y="3170238"/>
          <p14:tracePt t="1226" x="10169525" y="3195638"/>
          <p14:tracePt t="1234" x="10110788" y="3297238"/>
          <p14:tracePt t="1238" x="10009188" y="3441700"/>
          <p14:tracePt t="1246" x="9966325" y="3502025"/>
          <p14:tracePt t="1253" x="9948863" y="3527425"/>
          <p14:tracePt t="1259" x="9940925" y="3552825"/>
          <p14:tracePt t="1267" x="9923463" y="3560763"/>
          <p14:tracePt t="1273" x="9915525" y="3568700"/>
          <p14:tracePt t="1281" x="9915525" y="3578225"/>
          <p14:tracePt t="1287" x="9915525" y="3586163"/>
          <p14:tracePt t="1294" x="9906000" y="3586163"/>
          <p14:tracePt t="1307" x="9906000" y="3594100"/>
          <p14:tracePt t="1321" x="9898063" y="3603625"/>
          <p14:tracePt t="1341" x="9898063" y="3611563"/>
          <p14:tracePt t="1354" x="9898063" y="3619500"/>
          <p14:tracePt t="1376" x="9898063" y="3629025"/>
          <p14:tracePt t="1411" x="9898063" y="3636963"/>
          <p14:tracePt t="1423" x="9898063" y="3646488"/>
          <p14:tracePt t="1444" x="9898063" y="3654425"/>
          <p14:tracePt t="1451" x="9898063" y="3671888"/>
          <p14:tracePt t="1464" x="9898063" y="3679825"/>
          <p14:tracePt t="1470" x="9898063" y="3687763"/>
          <p14:tracePt t="1478" x="9898063" y="3697288"/>
          <p14:tracePt t="1492" x="9898063" y="3705225"/>
          <p14:tracePt t="1505" x="9898063" y="3713163"/>
          <p14:tracePt t="1526" x="9898063" y="3722688"/>
          <p14:tracePt t="1534" x="9898063" y="3730625"/>
          <p14:tracePt t="1540" x="9898063" y="3738563"/>
          <p14:tracePt t="1582" x="9898063" y="3748088"/>
          <p14:tracePt t="2743" x="9898063" y="3738563"/>
          <p14:tracePt t="3944" x="9898063" y="3730625"/>
          <p14:tracePt t="3972" x="9898063" y="3722688"/>
          <p14:tracePt t="4171" x="9890125" y="3722688"/>
          <p14:tracePt t="4189" x="9880600" y="3722688"/>
          <p14:tracePt t="4202" x="9872663" y="3713163"/>
          <p14:tracePt t="4217" x="9864725" y="3713163"/>
          <p14:tracePt t="4223" x="9864725" y="3705225"/>
          <p14:tracePt t="4231" x="9855200" y="3705225"/>
          <p14:tracePt t="4252" x="9847263" y="3705225"/>
          <p14:tracePt t="4264" x="9839325" y="3705225"/>
          <p14:tracePt t="4271" x="9829800" y="3697288"/>
          <p14:tracePt t="4285" x="9829800" y="3687763"/>
          <p14:tracePt t="4292" x="9821863" y="3687763"/>
          <p14:tracePt t="4300" x="9804400" y="3679825"/>
          <p14:tracePt t="4305" x="9786938" y="3679825"/>
          <p14:tracePt t="4313" x="9728200" y="3654425"/>
          <p14:tracePt t="4320" x="9626600" y="3619500"/>
          <p14:tracePt t="4326" x="9456738" y="3568700"/>
          <p14:tracePt t="4334" x="9226550" y="3509963"/>
          <p14:tracePt t="4340" x="8972550" y="3441700"/>
          <p14:tracePt t="4346" x="8759825" y="3373438"/>
          <p14:tracePt t="4353" x="8555038" y="3314700"/>
          <p14:tracePt t="4360" x="8410575" y="3263900"/>
          <p14:tracePt t="4367" x="8291513" y="3238500"/>
          <p14:tracePt t="4374" x="8088313" y="3186113"/>
          <p14:tracePt t="4381" x="7926388" y="3160713"/>
          <p14:tracePt t="4387" x="7621588" y="3109913"/>
          <p14:tracePt t="4394" x="7315200" y="3076575"/>
          <p14:tracePt t="4403" x="7153275" y="3051175"/>
          <p14:tracePt t="4408" x="7000875" y="3033713"/>
          <p14:tracePt t="4415" x="6762750" y="3025775"/>
          <p14:tracePt t="4421" x="6635750" y="3025775"/>
          <p14:tracePt t="4428" x="6456363" y="3025775"/>
          <p14:tracePt t="4435" x="6270625" y="3041650"/>
          <p14:tracePt t="4442" x="6159500" y="3076575"/>
          <p14:tracePt t="4450" x="6057900" y="3101975"/>
          <p14:tracePt t="4455" x="5964238" y="3119438"/>
          <p14:tracePt t="4462" x="5862638" y="3170238"/>
          <p14:tracePt t="4470" x="5761038" y="3211513"/>
          <p14:tracePt t="4477" x="5683250" y="3246438"/>
          <p14:tracePt t="4484" x="5581650" y="3305175"/>
          <p14:tracePt t="4490" x="5487988" y="3355975"/>
          <p14:tracePt t="4497" x="5386388" y="3416300"/>
          <p14:tracePt t="4504" x="5241925" y="3517900"/>
          <p14:tracePt t="4511" x="5165725" y="3578225"/>
          <p14:tracePt t="4518" x="5097463" y="3646488"/>
          <p14:tracePt t="4524" x="5003800" y="3738563"/>
          <p14:tracePt t="4531" x="4935538" y="3816350"/>
          <p14:tracePt t="4537" x="4884738" y="3867150"/>
          <p14:tracePt t="4545" x="4843463" y="3917950"/>
          <p14:tracePt t="4552" x="4808538" y="3960813"/>
          <p14:tracePt t="4559" x="4775200" y="4002088"/>
          <p14:tracePt t="4566" x="4749800" y="4027488"/>
          <p14:tracePt t="4572" x="4740275" y="4044950"/>
          <p14:tracePt t="4579" x="4732338" y="4070350"/>
          <p14:tracePt t="4586" x="4706938" y="4113213"/>
          <p14:tracePt t="4592" x="4699000" y="4164013"/>
          <p14:tracePt t="4599" x="4689475" y="4189413"/>
          <p14:tracePt t="4606" x="4681538" y="4265613"/>
          <p14:tracePt t="4612" x="4681538" y="4368800"/>
          <p14:tracePt t="4620" x="4681538" y="4435475"/>
          <p14:tracePt t="4626" x="4681538" y="4513263"/>
          <p14:tracePt t="4634" x="4706938" y="4640263"/>
          <p14:tracePt t="4640" x="4740275" y="4724400"/>
          <p14:tracePt t="4647" x="4775200" y="4818063"/>
          <p14:tracePt t="4654" x="4818063" y="4919663"/>
          <p14:tracePt t="4661" x="4868863" y="5013325"/>
          <p14:tracePt t="4670" x="4935538" y="5091113"/>
          <p14:tracePt t="4674" x="5003800" y="5183188"/>
          <p14:tracePt t="4682" x="5072063" y="5251450"/>
          <p14:tracePt t="4689" x="5165725" y="5327650"/>
          <p14:tracePt t="4695" x="5284788" y="5430838"/>
          <p14:tracePt t="4702" x="5487988" y="5549900"/>
          <p14:tracePt t="4709" x="5591175" y="5608638"/>
          <p14:tracePt t="4716" x="5776913" y="5676900"/>
          <p14:tracePt t="4722" x="5989638" y="5753100"/>
          <p14:tracePt t="4731" x="6134100" y="5788025"/>
          <p14:tracePt t="4736" x="6245225" y="5813425"/>
          <p14:tracePt t="4742" x="6372225" y="5829300"/>
          <p14:tracePt t="4751" x="6508750" y="5854700"/>
          <p14:tracePt t="4756" x="6678613" y="5872163"/>
          <p14:tracePt t="4763" x="6881813" y="5872163"/>
          <p14:tracePt t="4770" x="7000875" y="5872163"/>
          <p14:tracePt t="4776" x="7196138" y="5854700"/>
          <p14:tracePt t="4784" x="7451725" y="5788025"/>
          <p14:tracePt t="4792" x="7586663" y="5753100"/>
          <p14:tracePt t="4798" x="7799388" y="5684838"/>
          <p14:tracePt t="4804" x="8004175" y="5608638"/>
          <p14:tracePt t="4812" x="8121650" y="5557838"/>
          <p14:tracePt t="4819" x="8359775" y="5456238"/>
          <p14:tracePt t="4825" x="8555038" y="5353050"/>
          <p14:tracePt t="4831" x="8666163" y="5294313"/>
          <p14:tracePt t="4837" x="8802688" y="5218113"/>
          <p14:tracePt t="4845" x="8921750" y="5149850"/>
          <p14:tracePt t="4853" x="9064625" y="5056188"/>
          <p14:tracePt t="4860" x="9236075" y="4946650"/>
          <p14:tracePt t="4865" x="9363075" y="4827588"/>
          <p14:tracePt t="4872" x="9498013" y="4691063"/>
          <p14:tracePt t="4885" x="9583738" y="4597400"/>
          <p14:tracePt t="4888" x="9652000" y="4521200"/>
          <p14:tracePt t="4892" x="9694863" y="4470400"/>
          <p14:tracePt t="4901" x="9736138" y="4376738"/>
          <p14:tracePt t="4906" x="9753600" y="4325938"/>
          <p14:tracePt t="4913" x="9761538" y="4300538"/>
          <p14:tracePt t="4920" x="9771063" y="4265613"/>
          <p14:tracePt t="4928" x="9771063" y="4240213"/>
          <p14:tracePt t="4934" x="9771063" y="4214813"/>
          <p14:tracePt t="4941" x="9771063" y="4206875"/>
          <p14:tracePt t="4948" x="9761538" y="4181475"/>
          <p14:tracePt t="4954" x="9761538" y="4156075"/>
          <p14:tracePt t="4962" x="9736138" y="4113213"/>
          <p14:tracePt t="4968" x="9720263" y="4079875"/>
          <p14:tracePt t="4975" x="9667875" y="4011613"/>
          <p14:tracePt t="4982" x="9642475" y="3960813"/>
          <p14:tracePt t="4991" x="9583738" y="3875088"/>
          <p14:tracePt t="4995" x="9515475" y="3790950"/>
          <p14:tracePt t="5004" x="9431338" y="3697288"/>
          <p14:tracePt t="5010" x="9353550" y="3603625"/>
          <p14:tracePt t="5016" x="9226550" y="3475038"/>
          <p14:tracePt t="5022" x="9142413" y="3382963"/>
          <p14:tracePt t="5030" x="9064625" y="3314700"/>
          <p14:tracePt t="5036" x="8972550" y="3246438"/>
          <p14:tracePt t="5043" x="8861425" y="3152775"/>
          <p14:tracePt t="5051" x="8742363" y="3041650"/>
          <p14:tracePt t="5057" x="8580438" y="2914650"/>
          <p14:tracePt t="5063" x="8488363" y="2846388"/>
          <p14:tracePt t="5070" x="8334375" y="2736850"/>
          <p14:tracePt t="5078" x="8224838" y="2668588"/>
          <p14:tracePt t="5085" x="8121650" y="2608263"/>
          <p14:tracePt t="5091" x="8045450" y="2574925"/>
          <p14:tracePt t="5098" x="7910513" y="2506663"/>
          <p14:tracePt t="5104" x="7781925" y="2438400"/>
          <p14:tracePt t="5111" x="7688263" y="2413000"/>
          <p14:tracePt t="5118" x="7629525" y="2379663"/>
          <p14:tracePt t="5125" x="7553325" y="2354263"/>
          <p14:tracePt t="5132" x="7493000" y="2336800"/>
          <p14:tracePt t="5138" x="7408863" y="2328863"/>
          <p14:tracePt t="5145" x="7315200" y="2311400"/>
          <p14:tracePt t="5154" x="7229475" y="2303463"/>
          <p14:tracePt t="5160" x="7162800" y="2293938"/>
          <p14:tracePt t="5167" x="7069138" y="2286000"/>
          <p14:tracePt t="5172" x="7026275" y="2278063"/>
          <p14:tracePt t="5180" x="6992938" y="2278063"/>
          <p14:tracePt t="5186" x="6950075" y="2252663"/>
          <p14:tracePt t="5194" x="6899275" y="2243138"/>
          <p14:tracePt t="5201" x="6848475" y="2243138"/>
          <p14:tracePt t="5207" x="6805613" y="2243138"/>
          <p14:tracePt t="5214" x="6770688" y="2243138"/>
          <p14:tracePt t="5220" x="6711950" y="2243138"/>
          <p14:tracePt t="5228" x="6669088" y="2243138"/>
          <p14:tracePt t="5235" x="6635750" y="2252663"/>
          <p14:tracePt t="5241" x="6592888" y="2260600"/>
          <p14:tracePt t="5250" x="6534150" y="2286000"/>
          <p14:tracePt t="5254" x="6483350" y="2293938"/>
          <p14:tracePt t="5262" x="6456363" y="2311400"/>
          <p14:tracePt t="5268" x="6423025" y="2328863"/>
          <p14:tracePt t="5276" x="6372225" y="2354263"/>
          <p14:tracePt t="5284" x="6338888" y="2371725"/>
          <p14:tracePt t="5288" x="6278563" y="2405063"/>
          <p14:tracePt t="5296" x="6210300" y="2447925"/>
          <p14:tracePt t="5303" x="6151563" y="2489200"/>
          <p14:tracePt t="5311" x="6100763" y="2524125"/>
          <p14:tracePt t="5317" x="6040438" y="2566988"/>
          <p14:tracePt t="5322" x="5997575" y="2592388"/>
          <p14:tracePt t="5332" x="5964238" y="2617788"/>
          <p14:tracePt t="5337" x="5913438" y="2668588"/>
          <p14:tracePt t="5344" x="5853113" y="2736850"/>
          <p14:tracePt t="5350" x="5786438" y="2813050"/>
          <p14:tracePt t="5357" x="5735638" y="2881313"/>
          <p14:tracePt t="5365" x="5667375" y="2974975"/>
          <p14:tracePt t="5371" x="5581650" y="3094038"/>
          <p14:tracePt t="5379" x="5480050" y="3228975"/>
          <p14:tracePt t="5384" x="5411788" y="3314700"/>
          <p14:tracePt t="5391" x="5327650" y="3449638"/>
          <p14:tracePt t="5398" x="5249863" y="3586163"/>
          <p14:tracePt t="5405" x="5233988" y="3636963"/>
          <p14:tracePt t="5412" x="5199063" y="3687763"/>
          <p14:tracePt t="5421" x="5165725" y="3763963"/>
          <p14:tracePt t="5425" x="5148263" y="3781425"/>
          <p14:tracePt t="5433" x="5140325" y="3832225"/>
          <p14:tracePt t="5441" x="5114925" y="3867150"/>
          <p14:tracePt t="5446" x="5106988" y="3900488"/>
          <p14:tracePt t="5454" x="5097463" y="3943350"/>
          <p14:tracePt t="5461" x="5080000" y="3976688"/>
          <p14:tracePt t="5467" x="5072063" y="4011613"/>
          <p14:tracePt t="5473" x="5072063" y="4037013"/>
          <p14:tracePt t="5481" x="5064125" y="4070350"/>
          <p14:tracePt t="5487" x="5064125" y="4113213"/>
          <p14:tracePt t="5494" x="5064125" y="4146550"/>
          <p14:tracePt t="5501" x="5064125" y="4206875"/>
          <p14:tracePt t="5507" x="5097463" y="4283075"/>
          <p14:tracePt t="5515" x="5114925" y="4333875"/>
          <p14:tracePt t="5521" x="5148263" y="4394200"/>
          <p14:tracePt t="5528" x="5191125" y="4470400"/>
          <p14:tracePt t="5536" x="5276850" y="4579938"/>
          <p14:tracePt t="5542" x="5403850" y="4708525"/>
          <p14:tracePt t="5551" x="5505450" y="4792663"/>
          <p14:tracePt t="5555" x="5735638" y="4954588"/>
          <p14:tracePt t="5562" x="5905500" y="5056188"/>
          <p14:tracePt t="5569" x="6126163" y="5167313"/>
          <p14:tracePt t="5576" x="6329363" y="5243513"/>
          <p14:tracePt t="5583" x="6491288" y="5302250"/>
          <p14:tracePt t="5591" x="6754813" y="5405438"/>
          <p14:tracePt t="5596" x="6924675" y="5446713"/>
          <p14:tracePt t="5603" x="7127875" y="5507038"/>
          <p14:tracePt t="5610" x="7264400" y="5540375"/>
          <p14:tracePt t="5618" x="7391400" y="5557838"/>
          <p14:tracePt t="5624" x="7518400" y="5600700"/>
          <p14:tracePt t="5631" x="7662863" y="5616575"/>
          <p14:tracePt t="5637" x="7731125" y="5616575"/>
          <p14:tracePt t="5644" x="7842250" y="5616575"/>
          <p14:tracePt t="5652" x="7961313" y="5616575"/>
          <p14:tracePt t="5657" x="8045450" y="5616575"/>
          <p14:tracePt t="5665" x="8088313" y="5616575"/>
          <p14:tracePt t="5671" x="8131175" y="5616575"/>
          <p14:tracePt t="5679" x="8181975" y="5608638"/>
          <p14:tracePt t="5685" x="8207375" y="5600700"/>
          <p14:tracePt t="5701" x="8224838" y="5591175"/>
          <p14:tracePt t="5706" x="8232775" y="5583238"/>
          <p14:tracePt t="5712" x="8240713" y="5583238"/>
          <p14:tracePt t="5719" x="8250238" y="5575300"/>
          <p14:tracePt t="5734" x="8266113" y="5575300"/>
          <p14:tracePt t="5741" x="8275638" y="5565775"/>
          <p14:tracePt t="5748" x="8275638" y="5557838"/>
          <p14:tracePt t="5753" x="8283575" y="5557838"/>
          <p14:tracePt t="5760" x="8291513" y="5557838"/>
          <p14:tracePt t="5768" x="8301038" y="5557838"/>
          <p14:tracePt t="5788" x="8308975" y="5549900"/>
          <p14:tracePt t="5795" x="8318500" y="5549900"/>
          <p14:tracePt t="5801" x="8318500" y="5540375"/>
          <p14:tracePt t="5821" x="8326438" y="5540375"/>
          <p14:tracePt t="5835" x="8334375" y="5532438"/>
          <p14:tracePt t="5863" x="8343900" y="5532438"/>
          <p14:tracePt t="5925" x="8351838" y="5532438"/>
          <p14:tracePt t="5959" x="8351838" y="5524500"/>
          <p14:tracePt t="5971" x="8359775" y="5524500"/>
          <p14:tracePt t="6021" x="8369300" y="5524500"/>
          <p14:tracePt t="6069" x="8369300" y="5514975"/>
          <p14:tracePt t="10383" x="8232775" y="5405438"/>
          <p14:tracePt t="10392" x="7900988" y="5064125"/>
          <p14:tracePt t="10398" x="7766050" y="4886325"/>
          <p14:tracePt t="10404" x="7662863" y="4691063"/>
          <p14:tracePt t="10412" x="7518400" y="4410075"/>
          <p14:tracePt t="10418" x="7426325" y="4171950"/>
          <p14:tracePt t="10423" x="7366000" y="3943350"/>
          <p14:tracePt t="10431" x="7323138" y="3773488"/>
          <p14:tracePt t="10438" x="7289800" y="3467100"/>
          <p14:tracePt t="10445" x="7281863" y="3330575"/>
          <p14:tracePt t="10451" x="7281863" y="3135313"/>
          <p14:tracePt t="10459" x="7281863" y="2982913"/>
          <p14:tracePt t="10467" x="7289800" y="2855913"/>
          <p14:tracePt t="10472" x="7323138" y="2608263"/>
          <p14:tracePt t="10479" x="7373938" y="2463800"/>
          <p14:tracePt t="10485" x="7451725" y="2227263"/>
          <p14:tracePt t="10492" x="7518400" y="2065338"/>
          <p14:tracePt t="10499" x="7570788" y="1979613"/>
          <p14:tracePt t="10506" x="7646988" y="1870075"/>
          <p14:tracePt t="10513" x="7723188" y="1766888"/>
          <p14:tracePt t="10520" x="7781925" y="1700213"/>
          <p14:tracePt t="10526" x="7900988" y="1555750"/>
          <p14:tracePt t="10534" x="7994650" y="1452563"/>
          <p14:tracePt t="10541" x="8096250" y="1350963"/>
          <p14:tracePt t="10547" x="8199438" y="1249363"/>
          <p14:tracePt t="10553" x="8258175" y="1189038"/>
          <p14:tracePt t="10561" x="8301038" y="1138238"/>
          <p14:tracePt t="10568" x="8326438" y="1130300"/>
          <p14:tracePt t="10574" x="8343900" y="1112838"/>
          <p14:tracePt t="10582" x="8351838" y="1104900"/>
          <p14:tracePt t="10595" x="8359775" y="1104900"/>
          <p14:tracePt t="10603" x="8369300" y="1096963"/>
          <p14:tracePt t="10630" x="8377238" y="1096963"/>
          <p14:tracePt t="10635" x="8385175" y="1096963"/>
          <p14:tracePt t="10642" x="8394700" y="1096963"/>
          <p14:tracePt t="10651" x="8402638" y="1087438"/>
          <p14:tracePt t="10656" x="8410575" y="1087438"/>
          <p14:tracePt t="10664" x="8420100" y="1087438"/>
          <p14:tracePt t="10670" x="8445500" y="1087438"/>
          <p14:tracePt t="10676" x="8470900" y="1087438"/>
          <p14:tracePt t="10684" x="8504238" y="1079500"/>
          <p14:tracePt t="10691" x="8529638" y="1069975"/>
          <p14:tracePt t="10698" x="8564563" y="1062038"/>
          <p14:tracePt t="10704" x="8597900" y="1062038"/>
          <p14:tracePt t="10711" x="8632825" y="1054100"/>
          <p14:tracePt t="10717" x="8674100" y="1044575"/>
          <p14:tracePt t="10725" x="8699500" y="1044575"/>
          <p14:tracePt t="10731" x="8734425" y="1044575"/>
          <p14:tracePt t="10739" x="8777288" y="1036638"/>
          <p14:tracePt t="10746" x="8810625" y="1028700"/>
          <p14:tracePt t="10752" x="8836025" y="1028700"/>
          <p14:tracePt t="10760" x="8878888" y="1028700"/>
          <p14:tracePt t="10766" x="8904288" y="1019175"/>
          <p14:tracePt t="10772" x="8937625" y="1019175"/>
          <p14:tracePt t="10780" x="8972550" y="1019175"/>
          <p14:tracePt t="10786" x="8988425" y="1019175"/>
          <p14:tracePt t="10792" x="9013825" y="1019175"/>
          <p14:tracePt t="10801" x="9039225" y="1019175"/>
          <p14:tracePt t="10806" x="9048750" y="1019175"/>
          <p14:tracePt t="10814" x="9064625" y="1019175"/>
          <p14:tracePt t="10820" x="9074150" y="1019175"/>
          <p14:tracePt t="10827" x="9082088" y="1019175"/>
          <p14:tracePt t="10834" x="9099550" y="1019175"/>
          <p14:tracePt t="10848" x="9117013" y="1019175"/>
          <p14:tracePt t="10854" x="9132888" y="1019175"/>
          <p14:tracePt t="10868" x="9150350" y="1019175"/>
          <p14:tracePt t="10875" x="9167813" y="1019175"/>
          <p14:tracePt t="10882" x="9193213" y="1019175"/>
          <p14:tracePt t="10888" x="9209088" y="1019175"/>
          <p14:tracePt t="10896" x="9218613" y="1019175"/>
          <p14:tracePt t="10902" x="9236075" y="1019175"/>
          <p14:tracePt t="10917" x="9302750" y="1028700"/>
          <p14:tracePt t="10922" x="9320213" y="1028700"/>
          <p14:tracePt t="10929" x="9353550" y="1028700"/>
          <p14:tracePt t="10937" x="9396413" y="1028700"/>
          <p14:tracePt t="10943" x="9431338" y="1028700"/>
          <p14:tracePt t="10951" x="9482138" y="1028700"/>
          <p14:tracePt t="10956" x="9523413" y="1028700"/>
          <p14:tracePt t="10963" x="9583738" y="1028700"/>
          <p14:tracePt t="10970" x="9642475" y="1028700"/>
          <p14:tracePt t="10979" x="9677400" y="1019175"/>
          <p14:tracePt t="10985" x="9694863" y="1019175"/>
          <p14:tracePt t="10991" x="9745663" y="1011238"/>
          <p14:tracePt t="10998" x="9771063" y="1011238"/>
          <p14:tracePt t="11004" x="9796463" y="1011238"/>
          <p14:tracePt t="11012" x="9812338" y="1003300"/>
          <p14:tracePt t="11020" x="9829800" y="1003300"/>
          <p14:tracePt t="11025" x="9855200" y="1003300"/>
          <p14:tracePt t="11032" x="9864725" y="1003300"/>
          <p14:tracePt t="11045" x="9880600" y="1003300"/>
          <p14:tracePt t="11053" x="9898063" y="1003300"/>
          <p14:tracePt t="11067" x="9906000" y="1003300"/>
          <p14:tracePt t="11072" x="9915525" y="1003300"/>
          <p14:tracePt t="11081" x="9923463" y="1003300"/>
          <p14:tracePt t="11101" x="9931400" y="1003300"/>
          <p14:tracePt t="11114" x="9940925" y="1003300"/>
          <p14:tracePt t="11797" x="9839325" y="977900"/>
          <p14:tracePt t="11804" x="9609138" y="917575"/>
          <p14:tracePt t="11811" x="9150350" y="798513"/>
          <p14:tracePt t="11817" x="8648700" y="739775"/>
          <p14:tracePt t="11824" x="8121650" y="679450"/>
          <p14:tracePt t="11832" x="7426325" y="611188"/>
          <p14:tracePt t="11838" x="6813550" y="569913"/>
          <p14:tracePt t="11845" x="6227763" y="534988"/>
          <p14:tracePt t="11853" x="5421313" y="466725"/>
          <p14:tracePt t="11859" x="4749800" y="425450"/>
          <p14:tracePt t="11866" x="4316413" y="400050"/>
          <p14:tracePt t="11872" x="3848100" y="400050"/>
          <p14:tracePt t="11884" x="3475038" y="407988"/>
          <p14:tracePt t="11886" x="3008313" y="433388"/>
          <p14:tracePt t="11892" x="2693988" y="433388"/>
          <p14:tracePt t="11901" x="2574925" y="441325"/>
          <p14:tracePt t="11905" x="2430463" y="450850"/>
          <p14:tracePt t="11913" x="2293938" y="450850"/>
          <p14:tracePt t="11920" x="2235200" y="450850"/>
          <p14:tracePt t="11926" x="2174875" y="450850"/>
          <p14:tracePt t="11934" x="2149475" y="450850"/>
          <p14:tracePt t="11940" x="2141538" y="450850"/>
          <p14:tracePt t="12221" x="1903413" y="450850"/>
          <p14:tracePt t="12228" x="1462088" y="425450"/>
          <p14:tracePt t="12234" x="1155700" y="374650"/>
          <p14:tracePt t="12241" x="866775" y="288925"/>
          <p14:tracePt t="12248" x="636588" y="230188"/>
          <p14:tracePt t="12254" x="534988" y="195263"/>
          <p14:tracePt t="12262" x="415925" y="136525"/>
          <p14:tracePt t="12269" x="314325" y="101600"/>
          <p14:tracePt t="12275" x="195263" y="50800"/>
          <p14:tracePt t="12282" x="85725" y="79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99C3D5-7D55-4046-808C-F290F456D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1035" y="1679569"/>
            <a:ext cx="3498864" cy="3498858"/>
            <a:chOff x="1061035" y="1679569"/>
            <a:chExt cx="3498864" cy="349885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BE0CB-7EEB-4D42-A3B3-2E6831D6A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089" y="725394"/>
            <a:ext cx="5142658" cy="5407212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Test the accuracy of the Multimorbidity Index in predicting mortality of patients in 6-months.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Score the Multimorbidity Index using ontological adjustments 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Calculate the sensitivity and specificity of the index 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Calculate area under receiver operating curve 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Plot data using Excel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EAAA97-9E54-4325-80D2-A4DCB9346BDB}"/>
              </a:ext>
            </a:extLst>
          </p:cNvPr>
          <p:cNvSpPr txBox="1"/>
          <p:nvPr/>
        </p:nvSpPr>
        <p:spPr>
          <a:xfrm>
            <a:off x="1894976" y="3105492"/>
            <a:ext cx="1695949" cy="647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TASKS:</a:t>
            </a:r>
          </a:p>
        </p:txBody>
      </p:sp>
    </p:spTree>
    <p:extLst>
      <p:ext uri="{BB962C8B-B14F-4D97-AF65-F5344CB8AC3E}">
        <p14:creationId xmlns:p14="http://schemas.microsoft.com/office/powerpoint/2010/main" val="161110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71"/>
    </mc:Choice>
    <mc:Fallback xmlns="">
      <p:transition spd="slow" advTm="2627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021B2-7299-4EC2-A81B-491135620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STEP ONE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5151BCE-28C4-4B73-8371-56CAE421A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4" y="4042890"/>
            <a:ext cx="5997383" cy="1907396"/>
          </a:xfr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ORIGINAL CODE&#10;">
            <a:extLst>
              <a:ext uri="{FF2B5EF4-FFF2-40B4-BE49-F238E27FC236}">
                <a16:creationId xmlns:a16="http://schemas.microsoft.com/office/drawing/2014/main" id="{8F2BA9ED-8EDD-4DF0-AB78-E8BAE186D07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4" y="2580638"/>
            <a:ext cx="7609507" cy="8628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EF0A11-7DDF-46CB-A90D-154543B9019C}"/>
              </a:ext>
            </a:extLst>
          </p:cNvPr>
          <p:cNvSpPr txBox="1"/>
          <p:nvPr/>
        </p:nvSpPr>
        <p:spPr>
          <a:xfrm>
            <a:off x="900883" y="2211306"/>
            <a:ext cx="461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with Body System Adjustment codes: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2009A38B-A967-4C3E-8FB1-BDAFC1F41C47}"/>
              </a:ext>
            </a:extLst>
          </p:cNvPr>
          <p:cNvCxnSpPr/>
          <p:nvPr/>
        </p:nvCxnSpPr>
        <p:spPr>
          <a:xfrm>
            <a:off x="8839200" y="3195782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B1CE8001-8C33-4051-BDE7-CB444485C569}"/>
              </a:ext>
            </a:extLst>
          </p:cNvPr>
          <p:cNvCxnSpPr>
            <a:stCxn id="5" idx="3"/>
          </p:cNvCxnSpPr>
          <p:nvPr/>
        </p:nvCxnSpPr>
        <p:spPr>
          <a:xfrm>
            <a:off x="6981887" y="4996588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E300266-FFDD-499B-8C0A-000B772942B7}"/>
              </a:ext>
            </a:extLst>
          </p:cNvPr>
          <p:cNvSpPr txBox="1"/>
          <p:nvPr/>
        </p:nvSpPr>
        <p:spPr>
          <a:xfrm>
            <a:off x="9771681" y="3925516"/>
            <a:ext cx="1659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code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B020BC-E895-4155-B975-4305C46E06FB}"/>
              </a:ext>
            </a:extLst>
          </p:cNvPr>
          <p:cNvSpPr txBox="1"/>
          <p:nvPr/>
        </p:nvSpPr>
        <p:spPr>
          <a:xfrm flipH="1">
            <a:off x="8040726" y="5765620"/>
            <a:ext cx="240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Modify original code</a:t>
            </a:r>
          </a:p>
        </p:txBody>
      </p:sp>
    </p:spTree>
    <p:extLst>
      <p:ext uri="{BB962C8B-B14F-4D97-AF65-F5344CB8AC3E}">
        <p14:creationId xmlns:p14="http://schemas.microsoft.com/office/powerpoint/2010/main" val="263351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50"/>
    </mc:Choice>
    <mc:Fallback xmlns="">
      <p:transition spd="slow" advTm="25250"/>
    </mc:Fallback>
  </mc:AlternateContent>
  <p:extLst>
    <p:ext uri="{3A86A75C-4F4B-4683-9AE1-C65F6400EC91}">
      <p14:laserTraceLst xmlns:p14="http://schemas.microsoft.com/office/powerpoint/2010/main">
        <p14:tracePtLst>
          <p14:tracePt t="11862" x="187325" y="2965450"/>
          <p14:tracePt t="11866" x="263525" y="3008313"/>
          <p14:tracePt t="11875" x="365125" y="3041650"/>
          <p14:tracePt t="11880" x="458788" y="3084513"/>
          <p14:tracePt t="11888" x="552450" y="3127375"/>
          <p14:tracePt t="11894" x="620713" y="3152775"/>
          <p14:tracePt t="11909" x="831850" y="3228975"/>
          <p14:tracePt t="11914" x="892175" y="3254375"/>
          <p14:tracePt t="11923" x="935038" y="3263900"/>
          <p14:tracePt t="11928" x="985838" y="3271838"/>
          <p14:tracePt t="11935" x="1054100" y="3279775"/>
          <p14:tracePt t="11942" x="1130300" y="3289300"/>
          <p14:tracePt t="11949" x="1189038" y="3305175"/>
          <p14:tracePt t="11955" x="1274763" y="3305175"/>
          <p14:tracePt t="11962" x="1333500" y="3314700"/>
          <p14:tracePt t="11970" x="1401763" y="3314700"/>
          <p14:tracePt t="11977" x="1462088" y="3314700"/>
          <p14:tracePt t="11983" x="1546225" y="3314700"/>
          <p14:tracePt t="11989" x="1631950" y="3314700"/>
          <p14:tracePt t="11996" x="1716088" y="3314700"/>
          <p14:tracePt t="12004" x="1792288" y="3314700"/>
          <p14:tracePt t="12010" x="1911350" y="3314700"/>
          <p14:tracePt t="12017" x="2005013" y="3305175"/>
          <p14:tracePt t="12025" x="2132013" y="3305175"/>
          <p14:tracePt t="12031" x="2217738" y="3297238"/>
          <p14:tracePt t="12038" x="2276475" y="3297238"/>
          <p14:tracePt t="12045" x="2319338" y="3289300"/>
          <p14:tracePt t="12051" x="2405063" y="3289300"/>
          <p14:tracePt t="12059" x="2463800" y="3289300"/>
          <p14:tracePt t="12065" x="2524125" y="3289300"/>
          <p14:tracePt t="12073" x="2565400" y="3289300"/>
          <p14:tracePt t="12079" x="2582863" y="3289300"/>
          <p14:tracePt t="12085" x="2616200" y="3289300"/>
          <p14:tracePt t="12093" x="2651125" y="3289300"/>
          <p14:tracePt t="12099" x="2676525" y="3289300"/>
          <p14:tracePt t="12105" x="2693988" y="3289300"/>
          <p14:tracePt t="12112" x="2727325" y="3289300"/>
          <p14:tracePt t="12120" x="2760663" y="3289300"/>
          <p14:tracePt t="12127" x="2778125" y="3289300"/>
          <p14:tracePt t="12134" x="2838450" y="3289300"/>
          <p14:tracePt t="12140" x="2879725" y="3289300"/>
          <p14:tracePt t="12147" x="2922588" y="3289300"/>
          <p14:tracePt t="12154" x="2955925" y="3289300"/>
          <p14:tracePt t="12161" x="2990850" y="3289300"/>
          <p14:tracePt t="12168" x="3008313" y="3289300"/>
          <p14:tracePt t="12175" x="3024188" y="3289300"/>
          <p14:tracePt t="12182" x="3059113" y="3289300"/>
          <p14:tracePt t="12188" x="3074988" y="3289300"/>
          <p14:tracePt t="12195" x="3117850" y="3289300"/>
          <p14:tracePt t="12203" x="3168650" y="3279775"/>
          <p14:tracePt t="12209" x="3254375" y="3279775"/>
          <p14:tracePt t="12215" x="3363913" y="3271838"/>
          <p14:tracePt t="12222" x="3475038" y="3254375"/>
          <p14:tracePt t="12228" x="3652838" y="3254375"/>
          <p14:tracePt t="12235" x="3781425" y="3246438"/>
          <p14:tracePt t="12244" x="3848100" y="3246438"/>
          <p14:tracePt t="12249" x="3933825" y="3246438"/>
          <p14:tracePt t="12256" x="4010025" y="3246438"/>
          <p14:tracePt t="12262" x="4035425" y="3246438"/>
          <p14:tracePt t="12270" x="4078288" y="3246438"/>
          <p14:tracePt t="12277" x="4129088" y="3246438"/>
          <p14:tracePt t="12284" x="4171950" y="3246438"/>
          <p14:tracePt t="12292" x="4240213" y="3254375"/>
          <p14:tracePt t="12297" x="4298950" y="3263900"/>
          <p14:tracePt t="12304" x="4425950" y="3279775"/>
          <p14:tracePt t="12310" x="4587875" y="3305175"/>
          <p14:tracePt t="12318" x="4706938" y="3314700"/>
          <p14:tracePt t="12326" x="4791075" y="3322638"/>
          <p14:tracePt t="12331" x="4902200" y="3340100"/>
          <p14:tracePt t="12338" x="4987925" y="3348038"/>
          <p14:tracePt t="12345" x="5046663" y="3355975"/>
          <p14:tracePt t="12352" x="5148263" y="3355975"/>
          <p14:tracePt t="12359" x="5233988" y="3365500"/>
          <p14:tracePt t="12365" x="5292725" y="3365500"/>
          <p14:tracePt t="12373" x="5343525" y="3365500"/>
          <p14:tracePt t="12378" x="5394325" y="3365500"/>
          <p14:tracePt t="12702" x="5683250" y="3382963"/>
          <p14:tracePt t="12708" x="6235700" y="3424238"/>
          <p14:tracePt t="12713" x="6534150" y="3459163"/>
          <p14:tracePt t="12721" x="6805613" y="3475038"/>
          <p14:tracePt t="12727" x="7018338" y="3502025"/>
          <p14:tracePt t="12735" x="7137400" y="3509963"/>
          <p14:tracePt t="12742" x="7246938" y="3527425"/>
          <p14:tracePt t="12748" x="7391400" y="3535363"/>
          <p14:tracePt t="12755" x="7477125" y="3535363"/>
          <p14:tracePt t="12761" x="7586663" y="3543300"/>
          <p14:tracePt t="12768" x="7688263" y="3543300"/>
          <p14:tracePt t="12776" x="7766050" y="3560763"/>
          <p14:tracePt t="12783" x="7885113" y="3560763"/>
          <p14:tracePt t="12789" x="7969250" y="3560763"/>
          <p14:tracePt t="12795" x="8088313" y="3560763"/>
          <p14:tracePt t="12804" x="8174038" y="3560763"/>
          <p14:tracePt t="12810" x="8240713" y="3560763"/>
          <p14:tracePt t="12816" x="8318500" y="3560763"/>
          <p14:tracePt t="12825" x="8343900" y="3560763"/>
          <p14:tracePt t="12830" x="8377238" y="3568700"/>
          <p14:tracePt t="12837" x="8410575" y="3568700"/>
          <p14:tracePt t="12844" x="8435975" y="3568700"/>
          <p14:tracePt t="12851" x="8445500" y="3568700"/>
          <p14:tracePt t="12858" x="8453438" y="3568700"/>
          <p14:tracePt t="12864" x="8462963" y="3568700"/>
          <p14:tracePt t="12893" x="8470900" y="3568700"/>
          <p14:tracePt t="12898" x="8478838" y="3568700"/>
          <p14:tracePt t="12954" x="8470900" y="3568700"/>
          <p14:tracePt t="12959" x="8462963" y="3568700"/>
          <p14:tracePt t="12966" x="8435975" y="3568700"/>
          <p14:tracePt t="12975" x="8385175" y="3552825"/>
          <p14:tracePt t="12981" x="8308975" y="3543300"/>
          <p14:tracePt t="12987" x="8189913" y="3517900"/>
          <p14:tracePt t="12994" x="7969250" y="3492500"/>
          <p14:tracePt t="13002" x="7612063" y="3459163"/>
          <p14:tracePt t="13008" x="7289800" y="3441700"/>
          <p14:tracePt t="13015" x="7085013" y="3441700"/>
          <p14:tracePt t="13022" x="6932613" y="3441700"/>
          <p14:tracePt t="13028" x="6711950" y="3459163"/>
          <p14:tracePt t="13034" x="6575425" y="3467100"/>
          <p14:tracePt t="13043" x="6448425" y="3484563"/>
          <p14:tracePt t="13048" x="6354763" y="3492500"/>
          <p14:tracePt t="13056" x="6270625" y="3517900"/>
          <p14:tracePt t="13061" x="6210300" y="3517900"/>
          <p14:tracePt t="13069" x="6151563" y="3527425"/>
          <p14:tracePt t="13076" x="6091238" y="3527425"/>
          <p14:tracePt t="13083" x="6049963" y="3527425"/>
          <p14:tracePt t="13090" x="6032500" y="3527425"/>
          <p14:tracePt t="13096" x="6007100" y="3527425"/>
          <p14:tracePt t="13103" x="5972175" y="3527425"/>
          <p14:tracePt t="13110" x="5956300" y="3527425"/>
          <p14:tracePt t="13117" x="5946775" y="3527425"/>
          <p14:tracePt t="13126" x="5930900" y="3527425"/>
          <p14:tracePt t="13137" x="5921375" y="3527425"/>
          <p14:tracePt t="13151" x="5913438" y="3527425"/>
          <p14:tracePt t="13213" x="5913438" y="3535363"/>
          <p14:tracePt t="13254" x="5921375" y="3535363"/>
          <p14:tracePt t="13295" x="5930900" y="3535363"/>
          <p14:tracePt t="13308" x="5938838" y="3535363"/>
          <p14:tracePt t="13603" x="5743575" y="3535363"/>
          <p14:tracePt t="13609" x="5343525" y="3535363"/>
          <p14:tracePt t="13615" x="5054600" y="3535363"/>
          <p14:tracePt t="13623" x="4765675" y="3535363"/>
          <p14:tracePt t="13628" x="4562475" y="3535363"/>
          <p14:tracePt t="13635" x="4418013" y="3535363"/>
          <p14:tracePt t="13644" x="4240213" y="3552825"/>
          <p14:tracePt t="13650" x="4086225" y="3560763"/>
          <p14:tracePt t="13656" x="3908425" y="3603625"/>
          <p14:tracePt t="13663" x="3763963" y="3636963"/>
          <p14:tracePt t="13670" x="3627438" y="3671888"/>
          <p14:tracePt t="13678" x="3517900" y="3697288"/>
          <p14:tracePt t="13684" x="3467100" y="3713163"/>
          <p14:tracePt t="13692" x="3398838" y="3722688"/>
          <p14:tracePt t="13697" x="3363913" y="3730625"/>
          <p14:tracePt t="13704" x="3287713" y="3748088"/>
          <p14:tracePt t="13710" x="3228975" y="3756025"/>
          <p14:tracePt t="13717" x="3211513" y="3756025"/>
          <p14:tracePt t="13725" x="3160713" y="3763963"/>
          <p14:tracePt t="13731" x="3143250" y="3773488"/>
          <p14:tracePt t="13738" x="3109913" y="3773488"/>
          <p14:tracePt t="13745" x="3067050" y="3773488"/>
          <p14:tracePt t="13753" x="3008313" y="3781425"/>
          <p14:tracePt t="13759" x="2947988" y="3798888"/>
          <p14:tracePt t="13766" x="2905125" y="3798888"/>
          <p14:tracePt t="13773" x="2854325" y="3806825"/>
          <p14:tracePt t="13778" x="2795588" y="3816350"/>
          <p14:tracePt t="13786" x="2760663" y="3824288"/>
          <p14:tracePt t="13793" x="2719388" y="3832225"/>
          <p14:tracePt t="13800" x="2668588" y="3849688"/>
          <p14:tracePt t="13807" x="2600325" y="3867150"/>
          <p14:tracePt t="13813" x="2549525" y="3883025"/>
          <p14:tracePt t="13821" x="2463800" y="3908425"/>
          <p14:tracePt t="13826" x="2395538" y="3925888"/>
          <p14:tracePt t="13835" x="2352675" y="3935413"/>
          <p14:tracePt t="13842" x="2268538" y="3960813"/>
          <p14:tracePt t="13847" x="2149475" y="4011613"/>
          <p14:tracePt t="13854" x="2073275" y="4027488"/>
          <p14:tracePt t="13861" x="1971675" y="4052888"/>
          <p14:tracePt t="13868" x="1893888" y="4070350"/>
          <p14:tracePt t="13876" x="1835150" y="4095750"/>
          <p14:tracePt t="13894" x="1758950" y="4113213"/>
          <p14:tracePt t="13896" x="1708150" y="4121150"/>
          <p14:tracePt t="13903" x="1682750" y="4130675"/>
          <p14:tracePt t="13909" x="1647825" y="4138613"/>
          <p14:tracePt t="13916" x="1622425" y="4146550"/>
          <p14:tracePt t="13923" x="1563688" y="4156075"/>
          <p14:tracePt t="13929" x="1520825" y="4164013"/>
          <p14:tracePt t="13936" x="1477963" y="4171950"/>
          <p14:tracePt t="13943" x="1376363" y="4181475"/>
          <p14:tracePt t="13951" x="1282700" y="4214813"/>
          <p14:tracePt t="13958" x="1239838" y="4224338"/>
          <p14:tracePt t="13963" x="1147763" y="4257675"/>
          <p14:tracePt t="13971" x="1112838" y="4275138"/>
          <p14:tracePt t="13979" x="1079500" y="4291013"/>
          <p14:tracePt t="13984" x="1062038" y="4300538"/>
          <p14:tracePt t="13992" x="1054100" y="4308475"/>
          <p14:tracePt t="13997" x="1036638" y="4316413"/>
          <p14:tracePt t="14005" x="1011238" y="4341813"/>
          <p14:tracePt t="14011" x="942975" y="4402138"/>
          <p14:tracePt t="14018" x="884238" y="4470400"/>
          <p14:tracePt t="14025" x="823913" y="4521200"/>
          <p14:tracePt t="14033" x="773113" y="4589463"/>
          <p14:tracePt t="14038" x="722313" y="4657725"/>
          <p14:tracePt t="14045" x="661988" y="4733925"/>
          <p14:tracePt t="14052" x="595313" y="4835525"/>
          <p14:tracePt t="14059" x="527050" y="4929188"/>
          <p14:tracePt t="14067" x="509588" y="4962525"/>
          <p14:tracePt t="14075" x="501650" y="4987925"/>
          <p14:tracePt t="14079" x="492125" y="5005388"/>
          <p14:tracePt t="14086" x="484188" y="5005388"/>
          <p14:tracePt t="14095" x="484188" y="5013325"/>
          <p14:tracePt t="14100" x="484188" y="5022850"/>
          <p14:tracePt t="14108" x="484188" y="5030788"/>
          <p14:tracePt t="14127" x="484188" y="5038725"/>
          <p14:tracePt t="14134" x="484188" y="5048250"/>
          <p14:tracePt t="14143" x="492125" y="5056188"/>
          <p14:tracePt t="14148" x="492125" y="5081588"/>
          <p14:tracePt t="14155" x="509588" y="5116513"/>
          <p14:tracePt t="14161" x="527050" y="5175250"/>
          <p14:tracePt t="14167" x="552450" y="5251450"/>
          <p14:tracePt t="14175" x="577850" y="5311775"/>
          <p14:tracePt t="14183" x="628650" y="5413375"/>
          <p14:tracePt t="14189" x="671513" y="5524500"/>
          <p14:tracePt t="14195" x="688975" y="5565775"/>
          <p14:tracePt t="14203" x="730250" y="5634038"/>
          <p14:tracePt t="14209" x="765175" y="5668963"/>
          <p14:tracePt t="14216" x="781050" y="5694363"/>
          <p14:tracePt t="14223" x="798513" y="5719763"/>
          <p14:tracePt t="14229" x="815975" y="5745163"/>
          <p14:tracePt t="14236" x="841375" y="5761038"/>
          <p14:tracePt t="14245" x="858838" y="5778500"/>
          <p14:tracePt t="14251" x="884238" y="5803900"/>
          <p14:tracePt t="14259" x="960438" y="5872163"/>
          <p14:tracePt t="14264" x="1028700" y="5922963"/>
          <p14:tracePt t="14270" x="1147763" y="6008688"/>
          <p14:tracePt t="14277" x="1249363" y="6067425"/>
          <p14:tracePt t="14287" x="1384300" y="6143625"/>
          <p14:tracePt t="14293" x="1546225" y="6221413"/>
          <p14:tracePt t="14298" x="1622425" y="6254750"/>
          <p14:tracePt t="14305" x="1741488" y="6288088"/>
          <p14:tracePt t="14311" x="1827213" y="6323013"/>
          <p14:tracePt t="14318" x="1946275" y="6356350"/>
          <p14:tracePt t="14325" x="2030413" y="6373813"/>
          <p14:tracePt t="14333" x="2174875" y="6391275"/>
          <p14:tracePt t="14339" x="2319338" y="6416675"/>
          <p14:tracePt t="14345" x="2514600" y="6442075"/>
          <p14:tracePt t="14353" x="2727325" y="6457950"/>
          <p14:tracePt t="14363" x="2846388" y="6467475"/>
          <p14:tracePt t="14367" x="2965450" y="6467475"/>
          <p14:tracePt t="14375" x="3067050" y="6467475"/>
          <p14:tracePt t="14379" x="3194050" y="6467475"/>
          <p14:tracePt t="14387" x="3297238" y="6467475"/>
          <p14:tracePt t="14394" x="3355975" y="6457950"/>
          <p14:tracePt t="14401" x="3449638" y="6457950"/>
          <p14:tracePt t="14408" x="3551238" y="6450013"/>
          <p14:tracePt t="14414" x="3636963" y="6432550"/>
          <p14:tracePt t="14422" x="3729038" y="6424613"/>
          <p14:tracePt t="14428" x="3890963" y="6391275"/>
          <p14:tracePt t="14435" x="4060825" y="6348413"/>
          <p14:tracePt t="14442" x="4240213" y="6297613"/>
          <p14:tracePt t="14448" x="4367213" y="6254750"/>
          <p14:tracePt t="14455" x="4468813" y="6237288"/>
          <p14:tracePt t="14461" x="4554538" y="6203950"/>
          <p14:tracePt t="14469" x="4673600" y="6178550"/>
          <p14:tracePt t="14476" x="4757738" y="6143625"/>
          <p14:tracePt t="14483" x="4833938" y="6127750"/>
          <p14:tracePt t="14489" x="4927600" y="6102350"/>
          <p14:tracePt t="14496" x="5013325" y="6076950"/>
          <p14:tracePt t="14502" x="5114925" y="6059488"/>
          <p14:tracePt t="14511" x="5216525" y="6034088"/>
          <p14:tracePt t="14516" x="5343525" y="5999163"/>
          <p14:tracePt t="14526" x="5472113" y="5965825"/>
          <p14:tracePt t="14530" x="5565775" y="5940425"/>
          <p14:tracePt t="14538" x="5675313" y="5905500"/>
          <p14:tracePt t="14544" x="5776913" y="5872163"/>
          <p14:tracePt t="14551" x="5845175" y="5854700"/>
          <p14:tracePt t="14558" x="5905500" y="5846763"/>
          <p14:tracePt t="14564" x="5956300" y="5813425"/>
          <p14:tracePt t="14572" x="6015038" y="5778500"/>
          <p14:tracePt t="14578" x="6065838" y="5753100"/>
          <p14:tracePt t="14585" x="6142038" y="5710238"/>
          <p14:tracePt t="14593" x="6219825" y="5659438"/>
          <p14:tracePt t="14598" x="6311900" y="5591175"/>
          <p14:tracePt t="14605" x="6415088" y="5514975"/>
          <p14:tracePt t="14612" x="6508750" y="5456238"/>
          <p14:tracePt t="14619" x="6618288" y="5362575"/>
          <p14:tracePt t="14628" x="6797675" y="5235575"/>
          <p14:tracePt t="14634" x="6907213" y="5141913"/>
          <p14:tracePt t="14640" x="6983413" y="5099050"/>
          <p14:tracePt t="14646" x="7018338" y="5064125"/>
          <p14:tracePt t="14654" x="7034213" y="5038725"/>
          <p14:tracePt t="14662" x="7043738" y="5038725"/>
          <p14:tracePt t="14675" x="7043738" y="5030788"/>
          <p14:tracePt t="14680" x="7051675" y="5013325"/>
          <p14:tracePt t="14688" x="7059613" y="5005388"/>
          <p14:tracePt t="14694" x="7085013" y="4946650"/>
          <p14:tracePt t="14702" x="7119938" y="4886325"/>
          <p14:tracePt t="14709" x="7153275" y="4792663"/>
          <p14:tracePt t="14714" x="7162800" y="4579938"/>
          <p14:tracePt t="14721" x="7145338" y="4384675"/>
          <p14:tracePt t="14729" x="7112000" y="4275138"/>
          <p14:tracePt t="14735" x="7000875" y="4087813"/>
          <p14:tracePt t="14742" x="6864350" y="3951288"/>
          <p14:tracePt t="14749" x="6745288" y="3875088"/>
          <p14:tracePt t="14755" x="6534150" y="3773488"/>
          <p14:tracePt t="14762" x="6261100" y="3671888"/>
          <p14:tracePt t="14770" x="6108700" y="3619500"/>
          <p14:tracePt t="14775" x="5802313" y="3552825"/>
          <p14:tracePt t="14783" x="5513388" y="3484563"/>
          <p14:tracePt t="14790" x="5302250" y="3449638"/>
          <p14:tracePt t="14796" x="4851400" y="3373438"/>
          <p14:tracePt t="14803" x="4519613" y="3340100"/>
          <p14:tracePt t="14810" x="4332288" y="3314700"/>
          <p14:tracePt t="14819" x="3976688" y="3279775"/>
          <p14:tracePt t="14825" x="3738563" y="3279775"/>
          <p14:tracePt t="14830" x="3602038" y="3263900"/>
          <p14:tracePt t="14837" x="3398838" y="3271838"/>
          <p14:tracePt t="14845" x="3049588" y="3289300"/>
          <p14:tracePt t="14851" x="2863850" y="3314700"/>
          <p14:tracePt t="14858" x="2524125" y="3390900"/>
          <p14:tracePt t="14864" x="2149475" y="3484563"/>
          <p14:tracePt t="14871" x="2005013" y="3517900"/>
          <p14:tracePt t="14878" x="1860550" y="3568700"/>
          <p14:tracePt t="14886" x="1724025" y="3603625"/>
          <p14:tracePt t="14907" x="1368425" y="3730625"/>
          <p14:tracePt t="14912" x="1274763" y="3773488"/>
          <p14:tracePt t="14920" x="1173163" y="3824288"/>
          <p14:tracePt t="14927" x="1112838" y="3857625"/>
          <p14:tracePt t="14933" x="1003300" y="3935413"/>
          <p14:tracePt t="14939" x="884238" y="4052888"/>
          <p14:tracePt t="14946" x="798513" y="4138613"/>
          <p14:tracePt t="14953" x="704850" y="4249738"/>
          <p14:tracePt t="14961" x="620713" y="4384675"/>
          <p14:tracePt t="14967" x="544513" y="4495800"/>
          <p14:tracePt t="14974" x="501650" y="4572000"/>
          <p14:tracePt t="14980" x="484188" y="4614863"/>
          <p14:tracePt t="14987" x="476250" y="4691063"/>
          <p14:tracePt t="14995" x="476250" y="4733925"/>
          <p14:tracePt t="15001" x="476250" y="4767263"/>
          <p14:tracePt t="15008" x="484188" y="4843463"/>
          <p14:tracePt t="15014" x="501650" y="4919663"/>
          <p14:tracePt t="15021" x="527050" y="4997450"/>
          <p14:tracePt t="15028" x="552450" y="5099050"/>
          <p14:tracePt t="15035" x="628650" y="5268913"/>
          <p14:tracePt t="15043" x="696913" y="5380038"/>
          <p14:tracePt t="15049" x="806450" y="5532438"/>
          <p14:tracePt t="15056" x="960438" y="5719763"/>
          <p14:tracePt t="15062" x="1036638" y="5795963"/>
          <p14:tracePt t="15069" x="1147763" y="5905500"/>
          <p14:tracePt t="15077" x="1317625" y="6042025"/>
          <p14:tracePt t="15084" x="1401763" y="6118225"/>
          <p14:tracePt t="15090" x="1563688" y="6221413"/>
          <p14:tracePt t="15096" x="1673225" y="6288088"/>
          <p14:tracePt t="15104" x="1758950" y="6338888"/>
          <p14:tracePt t="15111" x="1911350" y="6416675"/>
          <p14:tracePt t="15118" x="2073275" y="6475413"/>
          <p14:tracePt t="15126" x="2174875" y="6500813"/>
          <p14:tracePt t="15130" x="2319338" y="6535738"/>
          <p14:tracePt t="15138" x="2471738" y="6561138"/>
          <p14:tracePt t="15145" x="2600325" y="6577013"/>
          <p14:tracePt t="15153" x="2719388" y="6586538"/>
          <p14:tracePt t="15159" x="2897188" y="6594475"/>
          <p14:tracePt t="15165" x="3008313" y="6594475"/>
          <p14:tracePt t="15172" x="3186113" y="6594475"/>
          <p14:tracePt t="15178" x="3322638" y="6569075"/>
          <p14:tracePt t="15185" x="3441700" y="6561138"/>
          <p14:tracePt t="15193" x="3619500" y="6518275"/>
          <p14:tracePt t="15199" x="3713163" y="6500813"/>
          <p14:tracePt t="15206" x="3789363" y="6475413"/>
          <p14:tracePt t="15213" x="3916363" y="6424613"/>
          <p14:tracePt t="15219" x="4010025" y="6381750"/>
          <p14:tracePt t="15227" x="4111625" y="6338888"/>
          <p14:tracePt t="15234" x="4171950" y="6305550"/>
          <p14:tracePt t="15242" x="4248150" y="6262688"/>
          <p14:tracePt t="15247" x="4324350" y="6221413"/>
          <p14:tracePt t="15254" x="4418013" y="6161088"/>
          <p14:tracePt t="15260" x="4486275" y="6118225"/>
          <p14:tracePt t="15268" x="4503738" y="6102350"/>
          <p14:tracePt t="15275" x="4511675" y="6092825"/>
          <p14:tracePt t="15281" x="4519613" y="6092825"/>
          <p14:tracePt t="15329" x="4519613" y="6084888"/>
          <p14:tracePt t="15351" x="4519613" y="6067425"/>
          <p14:tracePt t="15356" x="4529138" y="6067425"/>
          <p14:tracePt t="15363" x="4529138" y="6059488"/>
          <p14:tracePt t="15370" x="4529138" y="6049963"/>
          <p14:tracePt t="15377" x="4529138" y="6034088"/>
          <p14:tracePt t="15384" x="4529138" y="6024563"/>
          <p14:tracePt t="15397" x="4529138" y="6016625"/>
          <p14:tracePt t="15404" x="4529138" y="6008688"/>
          <p14:tracePt t="15411" x="4529138" y="5999163"/>
          <p14:tracePt t="15425" x="4529138" y="5983288"/>
          <p14:tracePt t="15433" x="4529138" y="5973763"/>
          <p14:tracePt t="15445" x="4529138" y="5965825"/>
          <p14:tracePt t="15453" x="4529138" y="5957888"/>
          <p14:tracePt t="15459" x="4519613" y="5957888"/>
          <p14:tracePt t="15465" x="4519613" y="5948363"/>
          <p14:tracePt t="15475" x="4511675" y="5932488"/>
          <p14:tracePt t="15493" x="4511675" y="5922963"/>
          <p14:tracePt t="15501" x="4503738" y="5915025"/>
          <p14:tracePt t="15514" x="4503738" y="5905500"/>
          <p14:tracePt t="15542" x="4494213" y="5905500"/>
          <p14:tracePt t="15548" x="4494213" y="5897563"/>
          <p14:tracePt t="15555" x="4486275" y="5897563"/>
          <p14:tracePt t="15678" x="4476750" y="5897563"/>
          <p14:tracePt t="15734" x="4476750" y="5889625"/>
          <p14:tracePt t="16279" x="4468813" y="5889625"/>
          <p14:tracePt t="17126" x="4460875" y="5889625"/>
          <p14:tracePt t="17180" x="4451350" y="5889625"/>
          <p14:tracePt t="17857" x="4443413" y="5889625"/>
          <p14:tracePt t="17864" x="4425950" y="5880100"/>
          <p14:tracePt t="17871" x="4384675" y="5872163"/>
          <p14:tracePt t="17877" x="4324350" y="5846763"/>
          <p14:tracePt t="17884" x="4179888" y="5829300"/>
          <p14:tracePt t="17893" x="3908425" y="5770563"/>
          <p14:tracePt t="17897" x="3695700" y="5735638"/>
          <p14:tracePt t="17904" x="3414713" y="5702300"/>
          <p14:tracePt t="17911" x="3203575" y="5676900"/>
          <p14:tracePt t="17919" x="2990850" y="5659438"/>
          <p14:tracePt t="17925" x="2863850" y="5651500"/>
          <p14:tracePt t="17931" x="2709863" y="5634038"/>
          <p14:tracePt t="17938" x="2506663" y="5626100"/>
          <p14:tracePt t="17945" x="2352675" y="5616575"/>
          <p14:tracePt t="17952" x="2243138" y="5600700"/>
          <p14:tracePt t="17959" x="2124075" y="5591175"/>
          <p14:tracePt t="17965" x="2012950" y="5575300"/>
          <p14:tracePt t="17974" x="1928813" y="5565775"/>
          <p14:tracePt t="17978" x="1868488" y="5557838"/>
          <p14:tracePt t="17986" x="1817688" y="5549900"/>
          <p14:tracePt t="17993" x="1792288" y="5540375"/>
          <p14:tracePt t="17999" x="1784350" y="5532438"/>
          <p14:tracePt t="18006" x="1758950" y="5524500"/>
          <p14:tracePt t="18013" x="1741488" y="5524500"/>
          <p14:tracePt t="18027" x="1724025" y="5514975"/>
          <p14:tracePt t="18034" x="1716088" y="5507038"/>
          <p14:tracePt t="18047" x="1708150" y="5507038"/>
          <p14:tracePt t="18054" x="1698625" y="5497513"/>
          <p14:tracePt t="18068" x="1690688" y="5489575"/>
          <p14:tracePt t="18075" x="1682750" y="5489575"/>
          <p14:tracePt t="18082" x="1673225" y="5481638"/>
          <p14:tracePt t="18088" x="1673225" y="5472113"/>
          <p14:tracePt t="18095" x="1657350" y="5472113"/>
          <p14:tracePt t="18103" x="1639888" y="5456238"/>
          <p14:tracePt t="18111" x="1631950" y="5438775"/>
          <p14:tracePt t="18115" x="1614488" y="5421313"/>
          <p14:tracePt t="18124" x="1597025" y="5405438"/>
          <p14:tracePt t="18129" x="1563688" y="5380038"/>
          <p14:tracePt t="18135" x="1538288" y="5353050"/>
          <p14:tracePt t="18145" x="1520825" y="5345113"/>
          <p14:tracePt t="18150" x="1495425" y="5311775"/>
          <p14:tracePt t="18156" x="1477963" y="5294313"/>
          <p14:tracePt t="18163" x="1452563" y="5268913"/>
          <p14:tracePt t="18170" x="1444625" y="5251450"/>
          <p14:tracePt t="18178" x="1419225" y="5235575"/>
          <p14:tracePt t="18184" x="1401763" y="5226050"/>
          <p14:tracePt t="18191" x="1384300" y="5218113"/>
          <p14:tracePt t="18197" x="1376363" y="5200650"/>
          <p14:tracePt t="18204" x="1358900" y="5183188"/>
          <p14:tracePt t="18211" x="1343025" y="5175250"/>
          <p14:tracePt t="18218" x="1325563" y="5157788"/>
          <p14:tracePt t="18226" x="1317625" y="5157788"/>
          <p14:tracePt t="18231" x="1300163" y="5149850"/>
          <p14:tracePt t="18238" x="1282700" y="5132388"/>
          <p14:tracePt t="18245" x="1274763" y="5132388"/>
          <p14:tracePt t="18253" x="1249363" y="5116513"/>
          <p14:tracePt t="18260" x="1231900" y="5106988"/>
          <p14:tracePt t="18266" x="1214438" y="5099050"/>
          <p14:tracePt t="18273" x="1206500" y="5099050"/>
          <p14:tracePt t="18279" x="1189038" y="5091113"/>
          <p14:tracePt t="18286" x="1173163" y="5081588"/>
          <p14:tracePt t="18293" x="1163638" y="5073650"/>
          <p14:tracePt t="18300" x="1147763" y="5073650"/>
          <p14:tracePt t="18309" x="1138238" y="5073650"/>
          <p14:tracePt t="18313" x="1130300" y="5064125"/>
          <p14:tracePt t="18321" x="1120775" y="5064125"/>
          <p14:tracePt t="18326" x="1112838" y="5064125"/>
          <p14:tracePt t="18334" x="1104900" y="5056188"/>
          <p14:tracePt t="18343" x="1095375" y="5056188"/>
          <p14:tracePt t="18347" x="1087438" y="5056188"/>
          <p14:tracePt t="18361" x="1079500" y="5056188"/>
          <p14:tracePt t="18368" x="1069975" y="5056188"/>
          <p14:tracePt t="18376" x="1062038" y="5048250"/>
          <p14:tracePt t="18388" x="1054100" y="5038725"/>
          <p14:tracePt t="18403" x="1044575" y="5038725"/>
          <p14:tracePt t="18416" x="1036638" y="5038725"/>
          <p14:tracePt t="18443" x="1028700" y="5038725"/>
          <p14:tracePt t="18458" x="1019175" y="5038725"/>
          <p14:tracePt t="18561" x="1028700" y="5038725"/>
          <p14:tracePt t="18587" x="1036638" y="5048250"/>
          <p14:tracePt t="18614" x="1044575" y="5048250"/>
          <p14:tracePt t="18621" x="1054100" y="5048250"/>
          <p14:tracePt t="18627" x="1054100" y="5056188"/>
          <p14:tracePt t="18642" x="1062038" y="5064125"/>
          <p14:tracePt t="18655" x="1069975" y="5064125"/>
          <p14:tracePt t="18661" x="1079500" y="5064125"/>
          <p14:tracePt t="18668" x="1079500" y="5073650"/>
          <p14:tracePt t="18684" x="1087438" y="5073650"/>
          <p14:tracePt t="18689" x="1095375" y="5073650"/>
          <p14:tracePt t="18709" x="1104900" y="5073650"/>
          <p14:tracePt t="18725" x="1112838" y="5073650"/>
          <p14:tracePt t="18764" x="1120775" y="5073650"/>
          <p14:tracePt t="18785" x="1130300" y="5073650"/>
          <p14:tracePt t="18805" x="1138238" y="5073650"/>
          <p14:tracePt t="19107" x="1130300" y="5073650"/>
          <p14:tracePt t="19114" x="1130300" y="5081588"/>
          <p14:tracePt t="19134" x="1120775" y="5081588"/>
          <p14:tracePt t="19155" x="1112838" y="5081588"/>
          <p14:tracePt t="19160" x="1104900" y="5081588"/>
          <p14:tracePt t="19182" x="1095375" y="5081588"/>
          <p14:tracePt t="19188" x="1087438" y="5081588"/>
          <p14:tracePt t="19224" x="1087438" y="5091113"/>
          <p14:tracePt t="19235" x="1079500" y="5091113"/>
          <p14:tracePt t="19248" x="1069975" y="5091113"/>
          <p14:tracePt t="19283" x="1069975" y="5099050"/>
          <p14:tracePt t="19317" x="1069975" y="5106988"/>
          <p14:tracePt t="19338" x="1079500" y="5106988"/>
          <p14:tracePt t="19379" x="1087438" y="5106988"/>
          <p14:tracePt t="19392" x="1095375" y="5106988"/>
          <p14:tracePt t="19804" x="1112838" y="5106988"/>
          <p14:tracePt t="19809" x="1120775" y="5106988"/>
          <p14:tracePt t="19815" x="1138238" y="5106988"/>
          <p14:tracePt t="19823" x="1155700" y="5106988"/>
          <p14:tracePt t="19829" x="1173163" y="5106988"/>
          <p14:tracePt t="19836" x="1206500" y="5099050"/>
          <p14:tracePt t="19844" x="1231900" y="5099050"/>
          <p14:tracePt t="19852" x="1249363" y="5099050"/>
          <p14:tracePt t="19858" x="1282700" y="5099050"/>
          <p14:tracePt t="19864" x="1325563" y="5099050"/>
          <p14:tracePt t="19871" x="1358900" y="5099050"/>
          <p14:tracePt t="19877" x="1393825" y="5099050"/>
          <p14:tracePt t="19884" x="1435100" y="5099050"/>
          <p14:tracePt t="19892" x="1477963" y="5099050"/>
          <p14:tracePt t="19897" x="1495425" y="5099050"/>
          <p14:tracePt t="19910" x="1512888" y="5099050"/>
          <p14:tracePt t="19911" x="1546225" y="5099050"/>
          <p14:tracePt t="19918" x="1563688" y="5099050"/>
          <p14:tracePt t="19926" x="1579563" y="5099050"/>
          <p14:tracePt t="19931" x="1597025" y="5099050"/>
          <p14:tracePt t="19945" x="1614488" y="5099050"/>
          <p14:tracePt t="19953" x="1622425" y="5099050"/>
          <p14:tracePt t="19959" x="1631950" y="5099050"/>
          <p14:tracePt t="19967" x="1639888" y="5099050"/>
          <p14:tracePt t="19975" x="1647825" y="5099050"/>
          <p14:tracePt t="19979" x="1657350" y="5099050"/>
          <p14:tracePt t="19987" x="1665288" y="5099050"/>
          <p14:tracePt t="19993" x="1673225" y="5099050"/>
          <p14:tracePt t="20001" x="1682750" y="5099050"/>
          <p14:tracePt t="20009" x="1690688" y="5099050"/>
          <p14:tracePt t="20014" x="1698625" y="5099050"/>
          <p14:tracePt t="20021" x="1708150" y="5099050"/>
          <p14:tracePt t="20027" x="1716088" y="5099050"/>
          <p14:tracePt t="20034" x="1733550" y="5099050"/>
          <p14:tracePt t="20042" x="1749425" y="5099050"/>
          <p14:tracePt t="20054" x="1776413" y="5099050"/>
          <p14:tracePt t="20061" x="1784350" y="5099050"/>
          <p14:tracePt t="20068" x="1801813" y="5099050"/>
          <p14:tracePt t="20076" x="1809750" y="5099050"/>
          <p14:tracePt t="20084" x="1827213" y="5099050"/>
          <p14:tracePt t="20088" x="1843088" y="5099050"/>
          <p14:tracePt t="20095" x="1860550" y="5099050"/>
          <p14:tracePt t="20103" x="1885950" y="5099050"/>
          <p14:tracePt t="20109" x="1911350" y="5099050"/>
          <p14:tracePt t="20117" x="1928813" y="5099050"/>
          <p14:tracePt t="20125" x="1946275" y="5099050"/>
          <p14:tracePt t="20130" x="1971675" y="5099050"/>
          <p14:tracePt t="20137" x="1997075" y="5099050"/>
          <p14:tracePt t="20143" x="2012950" y="5099050"/>
          <p14:tracePt t="20151" x="2055813" y="5099050"/>
          <p14:tracePt t="20159" x="2090738" y="5099050"/>
          <p14:tracePt t="20165" x="2116138" y="5099050"/>
          <p14:tracePt t="20171" x="2149475" y="5099050"/>
          <p14:tracePt t="20178" x="2208213" y="5099050"/>
          <p14:tracePt t="20184" x="2251075" y="5099050"/>
          <p14:tracePt t="20192" x="2293938" y="5099050"/>
          <p14:tracePt t="20198" x="2395538" y="5099050"/>
          <p14:tracePt t="20205" x="2455863" y="5106988"/>
          <p14:tracePt t="20212" x="2524125" y="5124450"/>
          <p14:tracePt t="20219" x="2608263" y="5124450"/>
          <p14:tracePt t="20227" x="2641600" y="5132388"/>
          <p14:tracePt t="20232" x="2684463" y="5132388"/>
          <p14:tracePt t="20240" x="2719388" y="5141913"/>
          <p14:tracePt t="20246" x="2744788" y="5141913"/>
          <p14:tracePt t="20253" x="2770188" y="5141913"/>
          <p14:tracePt t="20260" x="2803525" y="5141913"/>
          <p14:tracePt t="20266" x="2828925" y="5141913"/>
          <p14:tracePt t="20275" x="2854325" y="5141913"/>
          <p14:tracePt t="20280" x="2879725" y="5141913"/>
          <p14:tracePt t="20287" x="2914650" y="5141913"/>
          <p14:tracePt t="20295" x="2947988" y="5141913"/>
          <p14:tracePt t="20301" x="2982913" y="5141913"/>
          <p14:tracePt t="20308" x="3008313" y="5141913"/>
          <p14:tracePt t="20315" x="3049588" y="5141913"/>
          <p14:tracePt t="20322" x="3084513" y="5141913"/>
          <p14:tracePt t="20328" x="3117850" y="5141913"/>
          <p14:tracePt t="20335" x="3152775" y="5141913"/>
          <p14:tracePt t="20343" x="3178175" y="5141913"/>
          <p14:tracePt t="20348" x="3203575" y="5141913"/>
          <p14:tracePt t="20355" x="3228975" y="5141913"/>
          <p14:tracePt t="20362" x="3244850" y="5141913"/>
          <p14:tracePt t="20369" x="3270250" y="5141913"/>
          <p14:tracePt t="20376" x="3305175" y="5141913"/>
          <p14:tracePt t="20383" x="3313113" y="5141913"/>
          <p14:tracePt t="20390" x="3330575" y="5141913"/>
          <p14:tracePt t="20397" x="3348038" y="5141913"/>
          <p14:tracePt t="20404" x="3363913" y="5141913"/>
          <p14:tracePt t="20409" x="3389313" y="5141913"/>
          <p14:tracePt t="20417" x="3406775" y="5141913"/>
          <p14:tracePt t="20424" x="3414713" y="5141913"/>
          <p14:tracePt t="20430" x="3432175" y="5141913"/>
          <p14:tracePt t="20438" x="3441700" y="5141913"/>
          <p14:tracePt t="20444" x="3457575" y="5141913"/>
          <p14:tracePt t="20451" x="3475038" y="5141913"/>
          <p14:tracePt t="20459" x="3500438" y="5141913"/>
          <p14:tracePt t="20464" x="3517900" y="5141913"/>
          <p14:tracePt t="20473" x="3543300" y="5132388"/>
          <p14:tracePt t="20478" x="3559175" y="5132388"/>
          <p14:tracePt t="20485" x="3594100" y="5132388"/>
          <p14:tracePt t="20492" x="3627438" y="5132388"/>
          <p14:tracePt t="20498" x="3662363" y="5124450"/>
          <p14:tracePt t="20505" x="3703638" y="5124450"/>
          <p14:tracePt t="20512" x="3746500" y="5116513"/>
          <p14:tracePt t="20520" x="3781425" y="5116513"/>
          <p14:tracePt t="20527" x="3822700" y="5116513"/>
          <p14:tracePt t="20534" x="3883025" y="5099050"/>
          <p14:tracePt t="20540" x="3916363" y="5099050"/>
          <p14:tracePt t="20546" x="3941763" y="5099050"/>
          <p14:tracePt t="20553" x="3976688" y="5099050"/>
          <p14:tracePt t="20560" x="4002088" y="5099050"/>
          <p14:tracePt t="20567" x="4035425" y="5099050"/>
          <p14:tracePt t="20575" x="4052888" y="5099050"/>
          <p14:tracePt t="20581" x="4078288" y="5099050"/>
          <p14:tracePt t="20588" x="4103688" y="5099050"/>
          <p14:tracePt t="20595" x="4121150" y="5099050"/>
          <p14:tracePt t="20601" x="4154488" y="5099050"/>
          <p14:tracePt t="20608" x="4187825" y="5099050"/>
          <p14:tracePt t="20615" x="4214813" y="5099050"/>
          <p14:tracePt t="20623" x="4230688" y="5099050"/>
          <p14:tracePt t="20628" x="4248150" y="5099050"/>
          <p14:tracePt t="20635" x="4256088" y="5099050"/>
          <p14:tracePt t="20643" x="4273550" y="5099050"/>
          <p14:tracePt t="20648" x="4291013" y="5099050"/>
          <p14:tracePt t="20655" x="4298950" y="5099050"/>
          <p14:tracePt t="20662" x="4316413" y="5099050"/>
          <p14:tracePt t="20670" x="4332288" y="5099050"/>
          <p14:tracePt t="20677" x="4341813" y="5099050"/>
          <p14:tracePt t="20684" x="4359275" y="5099050"/>
          <p14:tracePt t="20696" x="4375150" y="5099050"/>
          <p14:tracePt t="20704" x="4384675" y="5099050"/>
          <p14:tracePt t="20710" x="4392613" y="5099050"/>
          <p14:tracePt t="20718" x="4400550" y="5099050"/>
          <p14:tracePt t="20725" x="4410075" y="5099050"/>
          <p14:tracePt t="20738" x="4418013" y="5099050"/>
          <p14:tracePt t="20744" x="4425950" y="5099050"/>
          <p14:tracePt t="20759" x="4435475" y="5099050"/>
          <p14:tracePt t="20772" x="4443413" y="5099050"/>
          <p14:tracePt t="20813" x="4425950" y="5099050"/>
          <p14:tracePt t="20819" x="4384675" y="5099050"/>
          <p14:tracePt t="20826" x="4273550" y="5073650"/>
          <p14:tracePt t="20834" x="4027488" y="5030788"/>
          <p14:tracePt t="20842" x="3695700" y="4997450"/>
          <p14:tracePt t="20847" x="3279775" y="4937125"/>
          <p14:tracePt t="20854" x="3168650" y="4911725"/>
          <p14:tracePt t="20860" x="3008313" y="4903788"/>
          <p14:tracePt t="20868" x="2897188" y="4903788"/>
          <p14:tracePt t="20875" x="2838450" y="4894263"/>
          <p14:tracePt t="20895" x="2633663" y="4878388"/>
          <p14:tracePt t="20902" x="2574925" y="4868863"/>
          <p14:tracePt t="20909" x="2532063" y="4860925"/>
          <p14:tracePt t="20915" x="2489200" y="4860925"/>
          <p14:tracePt t="20925" x="2430463" y="4860925"/>
          <p14:tracePt t="20930" x="2352675" y="4860925"/>
          <p14:tracePt t="20935" x="2301875" y="4860925"/>
          <p14:tracePt t="20943" x="2200275" y="4860925"/>
          <p14:tracePt t="20951" x="2132013" y="4860925"/>
          <p14:tracePt t="20956" x="2030413" y="4860925"/>
          <p14:tracePt t="20963" x="1928813" y="4860925"/>
          <p14:tracePt t="20969" x="1868488" y="4860925"/>
          <p14:tracePt t="20976" x="1801813" y="4860925"/>
          <p14:tracePt t="20984" x="1716088" y="4860925"/>
          <p14:tracePt t="20991" x="1673225" y="4860925"/>
          <p14:tracePt t="20997" x="1614488" y="4878388"/>
          <p14:tracePt t="21004" x="1554163" y="4878388"/>
          <p14:tracePt t="21010" x="1495425" y="4886325"/>
          <p14:tracePt t="21018" x="1409700" y="4886325"/>
          <p14:tracePt t="21025" x="1368425" y="4886325"/>
          <p14:tracePt t="21032" x="1325563" y="4886325"/>
          <p14:tracePt t="21038" x="1300163" y="4886325"/>
          <p14:tracePt t="21045" x="1282700" y="4894263"/>
          <p14:tracePt t="21053" x="1274763" y="4894263"/>
          <p14:tracePt t="21059" x="1257300" y="4894263"/>
          <p14:tracePt t="21065" x="1249363" y="4894263"/>
          <p14:tracePt t="21079" x="1239838" y="4894263"/>
          <p14:tracePt t="21086" x="1231900" y="4894263"/>
          <p14:tracePt t="21093" x="1223963" y="4894263"/>
          <p14:tracePt t="21127" x="1214438" y="4894263"/>
          <p14:tracePt t="21142" x="1214438" y="4903788"/>
          <p14:tracePt t="21161" x="1214438" y="4911725"/>
          <p14:tracePt t="21195" x="1214438" y="4919663"/>
          <p14:tracePt t="21216" x="1214438" y="4929188"/>
          <p14:tracePt t="21225" x="1231900" y="4929188"/>
          <p14:tracePt t="21229" x="1231900" y="4937125"/>
          <p14:tracePt t="21243" x="1239838" y="4937125"/>
          <p14:tracePt t="21251" x="1249363" y="4937125"/>
          <p14:tracePt t="21264" x="1265238" y="4937125"/>
          <p14:tracePt t="21276" x="1290638" y="4946650"/>
          <p14:tracePt t="21285" x="1317625" y="4954588"/>
          <p14:tracePt t="21292" x="1358900" y="4962525"/>
          <p14:tracePt t="21298" x="1393825" y="4972050"/>
          <p14:tracePt t="21304" x="1452563" y="4979988"/>
          <p14:tracePt t="21311" x="1512888" y="5005388"/>
          <p14:tracePt t="21318" x="1571625" y="5013325"/>
          <p14:tracePt t="21327" x="1682750" y="5038725"/>
          <p14:tracePt t="21332" x="1758950" y="5056188"/>
          <p14:tracePt t="21338" x="1835150" y="5081588"/>
          <p14:tracePt t="21345" x="1979613" y="5091113"/>
          <p14:tracePt t="21353" x="2116138" y="5116513"/>
          <p14:tracePt t="21361" x="2217738" y="5116513"/>
          <p14:tracePt t="21366" x="2344738" y="5116513"/>
          <p14:tracePt t="21373" x="2524125" y="5124450"/>
          <p14:tracePt t="21379" x="2676525" y="5124450"/>
          <p14:tracePt t="21386" x="2811463" y="5124450"/>
          <p14:tracePt t="21394" x="2940050" y="5124450"/>
          <p14:tracePt t="21401" x="3024188" y="5124450"/>
          <p14:tracePt t="21408" x="3109913" y="5124450"/>
          <p14:tracePt t="21414" x="3228975" y="5099050"/>
          <p14:tracePt t="21421" x="3355975" y="5091113"/>
          <p14:tracePt t="21427" x="3441700" y="5064125"/>
          <p14:tracePt t="21434" x="3543300" y="5056188"/>
          <p14:tracePt t="21442" x="3636963" y="5030788"/>
          <p14:tracePt t="21448" x="3746500" y="5013325"/>
          <p14:tracePt t="21455" x="3806825" y="5013325"/>
          <p14:tracePt t="21461" x="3908425" y="4997450"/>
          <p14:tracePt t="21468" x="3992563" y="4987925"/>
          <p14:tracePt t="21475" x="4052888" y="4979988"/>
          <p14:tracePt t="21483" x="4095750" y="4979988"/>
          <p14:tracePt t="21489" x="4129088" y="4962525"/>
          <p14:tracePt t="21495" x="4162425" y="4962525"/>
          <p14:tracePt t="21504" x="4179888" y="4962525"/>
          <p14:tracePt t="21510" x="4205288" y="4962525"/>
          <p14:tracePt t="21516" x="4222750" y="4962525"/>
          <p14:tracePt t="21523" x="4240213" y="4962525"/>
          <p14:tracePt t="21530" x="4256088" y="4962525"/>
          <p14:tracePt t="21536" x="4273550" y="4962525"/>
          <p14:tracePt t="21544" x="4291013" y="4962525"/>
          <p14:tracePt t="21550" x="4306888" y="4962525"/>
          <p14:tracePt t="21558" x="4316413" y="4962525"/>
          <p14:tracePt t="21564" x="4324350" y="4962525"/>
          <p14:tracePt t="21571" x="4332288" y="4962525"/>
          <p14:tracePt t="21577" x="4349750" y="4962525"/>
          <p14:tracePt t="21598" x="4359275" y="4962525"/>
          <p14:tracePt t="21605" x="4367213" y="4962525"/>
          <p14:tracePt t="21625" x="4375150" y="4962525"/>
          <p14:tracePt t="21646" x="4384675" y="4962525"/>
          <p14:tracePt t="21680" x="4392613" y="4962525"/>
          <p14:tracePt t="21694" x="4400550" y="4962525"/>
          <p14:tracePt t="21735" x="4410075" y="4962525"/>
          <p14:tracePt t="21748" x="4425950" y="4972050"/>
          <p14:tracePt t="21755" x="4451350" y="4972050"/>
          <p14:tracePt t="21763" x="4460875" y="4979988"/>
          <p14:tracePt t="21769" x="4503738" y="4987925"/>
          <p14:tracePt t="21776" x="4554538" y="4987925"/>
          <p14:tracePt t="21783" x="4638675" y="4997450"/>
          <p14:tracePt t="21789" x="4699000" y="5005388"/>
          <p14:tracePt t="21796" x="4757738" y="5030788"/>
          <p14:tracePt t="21803" x="4800600" y="5038725"/>
          <p14:tracePt t="21811" x="4851400" y="5048250"/>
          <p14:tracePt t="21816" x="4884738" y="5064125"/>
          <p14:tracePt t="21825" x="4910138" y="5064125"/>
          <p14:tracePt t="21832" x="4927600" y="5073650"/>
          <p14:tracePt t="21838" x="4945063" y="5081588"/>
          <p14:tracePt t="21844" x="4962525" y="5081588"/>
          <p14:tracePt t="21851" x="4978400" y="5081588"/>
          <p14:tracePt t="21859" x="4995863" y="5081588"/>
          <p14:tracePt t="21865" x="5003800" y="5091113"/>
          <p14:tracePt t="21872" x="5013325" y="5091113"/>
          <p14:tracePt t="21878" x="5021263" y="5091113"/>
          <p14:tracePt t="21885" x="5029200" y="5091113"/>
          <p14:tracePt t="21908" x="5046663" y="5099050"/>
          <p14:tracePt t="21912" x="5046663" y="5106988"/>
          <p14:tracePt t="21926" x="5054600" y="5106988"/>
          <p14:tracePt t="21933" x="5064125" y="5106988"/>
          <p14:tracePt t="21946" x="5072063" y="5106988"/>
          <p14:tracePt t="21975" x="5080000" y="5106988"/>
          <p14:tracePt t="22418" x="5173663" y="5106988"/>
          <p14:tracePt t="22425" x="5233988" y="5106988"/>
          <p14:tracePt t="22432" x="5310188" y="5106988"/>
          <p14:tracePt t="22438" x="5327650" y="5106988"/>
          <p14:tracePt t="22445" x="5360988" y="5106988"/>
          <p14:tracePt t="22452" x="5386388" y="5106988"/>
          <p14:tracePt t="22458" x="5394325" y="5106988"/>
          <p14:tracePt t="22465" x="5421313" y="5106988"/>
          <p14:tracePt t="22474" x="5446713" y="5106988"/>
          <p14:tracePt t="22479" x="5487988" y="5106988"/>
          <p14:tracePt t="22486" x="5530850" y="5106988"/>
          <p14:tracePt t="22493" x="5573713" y="5106988"/>
          <p14:tracePt t="22500" x="5675313" y="5106988"/>
          <p14:tracePt t="22507" x="5786438" y="5099050"/>
          <p14:tracePt t="22514" x="5853113" y="5099050"/>
          <p14:tracePt t="22520" x="5956300" y="5099050"/>
          <p14:tracePt t="22527" x="6015038" y="5099050"/>
          <p14:tracePt t="22534" x="6049963" y="5099050"/>
          <p14:tracePt t="22542" x="6065838" y="5099050"/>
          <p14:tracePt t="22548" x="6100763" y="5099050"/>
          <p14:tracePt t="22554" x="6108700" y="5099050"/>
          <p14:tracePt t="22561" x="6116638" y="5099050"/>
          <p14:tracePt t="22568" x="6126163" y="5099050"/>
          <p14:tracePt t="22576" x="6134100" y="5099050"/>
          <p14:tracePt t="22589" x="6142038" y="5099050"/>
          <p14:tracePt t="22595" x="6151563" y="5099050"/>
          <p14:tracePt t="22603" x="6159500" y="5099050"/>
          <p14:tracePt t="22630" x="6167438" y="5099050"/>
          <p14:tracePt t="22657" x="6176963" y="50990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9C139C-B6F5-4164-A4BC-89747138C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Step two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Content Placeholder 1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810016E-64F6-4B25-B447-2EA832D0BC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" y="2135494"/>
            <a:ext cx="5834235" cy="3221891"/>
          </a:xfrm>
        </p:spPr>
      </p:pic>
      <p:pic>
        <p:nvPicPr>
          <p:cNvPr id="19" name="Picture 1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D32C626-C493-4E0D-AAD9-DD6D44583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10" y="3255729"/>
            <a:ext cx="5995615" cy="29739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DA3E35-4599-4FCA-80FD-FB211CA97BF2}"/>
              </a:ext>
            </a:extLst>
          </p:cNvPr>
          <p:cNvSpPr txBox="1"/>
          <p:nvPr/>
        </p:nvSpPr>
        <p:spPr>
          <a:xfrm>
            <a:off x="6096000" y="2406493"/>
            <a:ext cx="5653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Keep original code from Body Systems Adjustments</a:t>
            </a:r>
          </a:p>
        </p:txBody>
      </p:sp>
    </p:spTree>
    <p:extLst>
      <p:ext uri="{BB962C8B-B14F-4D97-AF65-F5344CB8AC3E}">
        <p14:creationId xmlns:p14="http://schemas.microsoft.com/office/powerpoint/2010/main" val="144005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4"/>
    </mc:Choice>
    <mc:Fallback xmlns="">
      <p:transition spd="slow" advTm="7904"/>
    </mc:Fallback>
  </mc:AlternateContent>
  <p:extLst>
    <p:ext uri="{3A86A75C-4F4B-4683-9AE1-C65F6400EC91}">
      <p14:laserTraceLst xmlns:p14="http://schemas.microsoft.com/office/powerpoint/2010/main">
        <p14:tracePtLst>
          <p14:tracePt t="1155" x="6065838" y="5099050"/>
          <p14:tracePt t="1162" x="5870575" y="5099050"/>
          <p14:tracePt t="1169" x="5657850" y="5116513"/>
          <p14:tracePt t="1174" x="5386388" y="5132388"/>
          <p14:tracePt t="1181" x="5097463" y="5149850"/>
          <p14:tracePt t="1188" x="4775200" y="5149850"/>
          <p14:tracePt t="1195" x="4519613" y="5149850"/>
          <p14:tracePt t="1203" x="4316413" y="5149850"/>
          <p14:tracePt t="1208" x="4017963" y="5141913"/>
          <p14:tracePt t="1216" x="3890963" y="5124450"/>
          <p14:tracePt t="1222" x="3713163" y="5116513"/>
          <p14:tracePt t="1229" x="3602038" y="5099050"/>
          <p14:tracePt t="1237" x="3508375" y="5091113"/>
          <p14:tracePt t="1242" x="3398838" y="5081588"/>
          <p14:tracePt t="1250" x="3338513" y="5073650"/>
          <p14:tracePt t="1256" x="3287713" y="5048250"/>
          <p14:tracePt t="1264" x="3244850" y="5038725"/>
          <p14:tracePt t="1269" x="3228975" y="5038725"/>
          <p14:tracePt t="1277" x="3211513" y="5030788"/>
          <p14:tracePt t="1286" x="3194050" y="5030788"/>
          <p14:tracePt t="1290" x="3178175" y="5030788"/>
          <p14:tracePt t="1305" x="3168650" y="5030788"/>
          <p14:tracePt t="1312" x="3160713" y="5022850"/>
          <p14:tracePt t="1319" x="3152775" y="5022850"/>
          <p14:tracePt t="1325" x="3152775" y="5013325"/>
          <p14:tracePt t="1332" x="3143250" y="5013325"/>
          <p14:tracePt t="1338" x="3135313" y="5013325"/>
          <p14:tracePt t="1345" x="3135313" y="5005388"/>
          <p14:tracePt t="1353" x="3127375" y="5005388"/>
          <p14:tracePt t="1359" x="3109913" y="5005388"/>
          <p14:tracePt t="1365" x="3100388" y="5005388"/>
          <p14:tracePt t="1372" x="3084513" y="5005388"/>
          <p14:tracePt t="1379" x="3067050" y="4997450"/>
          <p14:tracePt t="1386" x="3059113" y="4987925"/>
          <p14:tracePt t="1395" x="3033713" y="4979988"/>
          <p14:tracePt t="1400" x="2998788" y="4972050"/>
          <p14:tracePt t="1406" x="2947988" y="4954588"/>
          <p14:tracePt t="1414" x="2905125" y="4929188"/>
          <p14:tracePt t="1420" x="2803525" y="4911725"/>
          <p14:tracePt t="1427" x="2709863" y="4878388"/>
          <p14:tracePt t="1436" x="2625725" y="4843463"/>
          <p14:tracePt t="1441" x="2565400" y="4827588"/>
          <p14:tracePt t="1448" x="2471738" y="4792663"/>
          <p14:tracePt t="1454" x="2420938" y="4767263"/>
          <p14:tracePt t="1461" x="2395538" y="4759325"/>
          <p14:tracePt t="1469" x="2370138" y="4749800"/>
          <p14:tracePt t="1474" x="2352675" y="4749800"/>
          <p14:tracePt t="1483" x="2344738" y="4749800"/>
          <p14:tracePt t="1489" x="2327275" y="4741863"/>
          <p14:tracePt t="1496" x="2319338" y="4741863"/>
          <p14:tracePt t="1503" x="2311400" y="4733925"/>
          <p14:tracePt t="1516" x="2301875" y="4724400"/>
          <p14:tracePt t="1529" x="2293938" y="4724400"/>
          <p14:tracePt t="1564" x="2286000" y="4724400"/>
          <p14:tracePt t="1646" x="2293938" y="4724400"/>
          <p14:tracePt t="1660" x="2301875" y="4733925"/>
          <p14:tracePt t="1680" x="2319338" y="4741863"/>
          <p14:tracePt t="1694" x="2336800" y="4741863"/>
          <p14:tracePt t="1707" x="2344738" y="4749800"/>
          <p14:tracePt t="1715" x="2362200" y="4759325"/>
          <p14:tracePt t="1720" x="2379663" y="4775200"/>
          <p14:tracePt t="1729" x="2395538" y="4775200"/>
          <p14:tracePt t="1736" x="2430463" y="4792663"/>
          <p14:tracePt t="1742" x="2463800" y="4827588"/>
          <p14:tracePt t="1749" x="2514600" y="4852988"/>
          <p14:tracePt t="1755" x="2540000" y="4878388"/>
          <p14:tracePt t="1761" x="2590800" y="4911725"/>
          <p14:tracePt t="1770" x="2641600" y="4937125"/>
          <p14:tracePt t="1775" x="2701925" y="4979988"/>
          <p14:tracePt t="1784" x="2744788" y="5005388"/>
          <p14:tracePt t="1789" x="2778125" y="5048250"/>
          <p14:tracePt t="1796" x="2828925" y="5091113"/>
          <p14:tracePt t="1802" x="2871788" y="5124450"/>
          <p14:tracePt t="1810" x="2889250" y="5149850"/>
          <p14:tracePt t="1816" x="2914650" y="5175250"/>
          <p14:tracePt t="1823" x="2940050" y="5200650"/>
          <p14:tracePt t="1829" x="2955925" y="5226050"/>
          <p14:tracePt t="1837" x="2973388" y="5235575"/>
          <p14:tracePt t="1845" x="2990850" y="5251450"/>
          <p14:tracePt t="1850" x="3016250" y="5276850"/>
          <p14:tracePt t="1857" x="3033713" y="5286375"/>
          <p14:tracePt t="1865" x="3049588" y="5311775"/>
          <p14:tracePt t="1871" x="3074988" y="5327650"/>
          <p14:tracePt t="1879" x="3100388" y="5345113"/>
          <p14:tracePt t="1886" x="3127375" y="5362575"/>
          <p14:tracePt t="1891" x="3143250" y="5370513"/>
          <p14:tracePt t="1898" x="3160713" y="5370513"/>
          <p14:tracePt t="1905" x="3186113" y="5387975"/>
          <p14:tracePt t="1912" x="3194050" y="5395913"/>
          <p14:tracePt t="1919" x="3203575" y="5405438"/>
          <p14:tracePt t="1925" x="3211513" y="5405438"/>
          <p14:tracePt t="1933" x="3219450" y="5405438"/>
          <p14:tracePt t="1945" x="3228975" y="5413375"/>
          <p14:tracePt t="1954" x="3236913" y="5413375"/>
          <p14:tracePt t="1959" x="3244850" y="5421313"/>
          <p14:tracePt t="1967" x="3254375" y="5421313"/>
          <p14:tracePt t="1973" x="3262313" y="5421313"/>
          <p14:tracePt t="1980" x="3262313" y="5430838"/>
          <p14:tracePt t="1994" x="3270250" y="5430838"/>
          <p14:tracePt t="2002" x="3279775" y="5430838"/>
          <p14:tracePt t="2021" x="3297238" y="5430838"/>
          <p14:tracePt t="2038" x="3305175" y="5430838"/>
          <p14:tracePt t="2062" x="3313113" y="5430838"/>
          <p14:tracePt t="2070" x="3322638" y="5430838"/>
          <p14:tracePt t="2076" x="3330575" y="5430838"/>
          <p14:tracePt t="2096" x="3338513" y="5438775"/>
          <p14:tracePt t="2103" x="3348038" y="5438775"/>
          <p14:tracePt t="2110" x="3348038" y="5446713"/>
          <p14:tracePt t="2123" x="3355975" y="5446713"/>
          <p14:tracePt t="2137" x="3363913" y="5446713"/>
          <p14:tracePt t="2153" x="3381375" y="5456238"/>
          <p14:tracePt t="2157" x="3389313" y="5456238"/>
          <p14:tracePt t="2164" x="3398838" y="5456238"/>
          <p14:tracePt t="2171" x="3424238" y="5456238"/>
          <p14:tracePt t="2178" x="3467100" y="5456238"/>
          <p14:tracePt t="2186" x="3551238" y="5456238"/>
          <p14:tracePt t="2193" x="3678238" y="5446713"/>
          <p14:tracePt t="2199" x="3865563" y="5405438"/>
          <p14:tracePt t="2206" x="4179888" y="5319713"/>
          <p14:tracePt t="2213" x="4476750" y="5208588"/>
          <p14:tracePt t="2219" x="4621213" y="5157788"/>
          <p14:tracePt t="2226" x="4740275" y="5116513"/>
          <p14:tracePt t="2234" x="4818063" y="5081588"/>
          <p14:tracePt t="2239" x="4884738" y="5038725"/>
          <p14:tracePt t="2247" x="4945063" y="5022850"/>
          <p14:tracePt t="2254" x="4995863" y="4987925"/>
          <p14:tracePt t="2261" x="5029200" y="4962525"/>
          <p14:tracePt t="2269" x="5064125" y="4946650"/>
          <p14:tracePt t="2274" x="5072063" y="4929188"/>
          <p14:tracePt t="2281" x="5097463" y="4919663"/>
          <p14:tracePt t="2295" x="5106988" y="4903788"/>
          <p14:tracePt t="2302" x="5122863" y="4886325"/>
          <p14:tracePt t="2308" x="5157788" y="4843463"/>
          <p14:tracePt t="2316" x="5173663" y="4818063"/>
          <p14:tracePt t="2322" x="5183188" y="4802188"/>
          <p14:tracePt t="2329" x="5199063" y="4775200"/>
          <p14:tracePt t="2336" x="5208588" y="4767263"/>
          <p14:tracePt t="2343" x="5224463" y="4716463"/>
          <p14:tracePt t="2350" x="5259388" y="4640263"/>
          <p14:tracePt t="2355" x="5310188" y="4435475"/>
          <p14:tracePt t="2364" x="5343525" y="4249738"/>
          <p14:tracePt t="2369" x="5353050" y="4087813"/>
          <p14:tracePt t="2376" x="5353050" y="3790950"/>
          <p14:tracePt t="2386" x="5343525" y="3611563"/>
          <p14:tracePt t="2391" x="5327650" y="3509963"/>
          <p14:tracePt t="2397" x="5302250" y="3365500"/>
          <p14:tracePt t="2405" x="5267325" y="3263900"/>
          <p14:tracePt t="2410" x="5224463" y="3170238"/>
          <p14:tracePt t="2418" x="5165725" y="3067050"/>
          <p14:tracePt t="2425" x="5097463" y="2974975"/>
          <p14:tracePt t="2432" x="5029200" y="2897188"/>
          <p14:tracePt t="2438" x="4859338" y="2762250"/>
          <p14:tracePt t="2445" x="4757738" y="2660650"/>
          <p14:tracePt t="2453" x="4646613" y="2592388"/>
          <p14:tracePt t="2458" x="4529138" y="2524125"/>
          <p14:tracePt t="2465" x="4392613" y="2430463"/>
          <p14:tracePt t="2472" x="4230688" y="2371725"/>
          <p14:tracePt t="2479" x="4044950" y="2278063"/>
          <p14:tracePt t="2486" x="3959225" y="2252663"/>
          <p14:tracePt t="2493" x="3806825" y="2200275"/>
          <p14:tracePt t="2500" x="3721100" y="2184400"/>
          <p14:tracePt t="2506" x="3644900" y="2166938"/>
          <p14:tracePt t="2514" x="3602038" y="2159000"/>
          <p14:tracePt t="2519" x="3586163" y="2159000"/>
          <p14:tracePt t="2527" x="3576638" y="2159000"/>
          <p14:tracePt t="2534" x="3568700" y="2159000"/>
          <p14:tracePt t="2562" x="3568700" y="2166938"/>
          <p14:tracePt t="2575" x="3568700" y="2184400"/>
          <p14:tracePt t="2588" x="3586163" y="2192338"/>
          <p14:tracePt t="2595" x="3586163" y="2200275"/>
          <p14:tracePt t="2603" x="3594100" y="2209800"/>
          <p14:tracePt t="2608" x="3602038" y="2217738"/>
          <p14:tracePt t="2616" x="3619500" y="2217738"/>
          <p14:tracePt t="2622" x="3636963" y="2243138"/>
          <p14:tracePt t="2629" x="3695700" y="2303463"/>
          <p14:tracePt t="2637" x="3789363" y="2397125"/>
          <p14:tracePt t="2644" x="3925888" y="2541588"/>
          <p14:tracePt t="2651" x="4240213" y="2906713"/>
          <p14:tracePt t="2656" x="4554538" y="3211513"/>
          <p14:tracePt t="2664" x="4826000" y="3467100"/>
          <p14:tracePt t="2672" x="5097463" y="3705225"/>
          <p14:tracePt t="2676" x="5276850" y="3841750"/>
          <p14:tracePt t="2686" x="5480050" y="3976688"/>
          <p14:tracePt t="2691" x="5768975" y="4156075"/>
          <p14:tracePt t="2697" x="6075363" y="4316413"/>
          <p14:tracePt t="2704" x="6270625" y="4427538"/>
          <p14:tracePt t="2711" x="6600825" y="4572000"/>
          <p14:tracePt t="2719" x="7069138" y="4759325"/>
          <p14:tracePt t="2725" x="7467600" y="4868863"/>
          <p14:tracePt t="2733" x="7756525" y="4937125"/>
          <p14:tracePt t="2739" x="8096250" y="5005388"/>
          <p14:tracePt t="2745" x="8547100" y="5091113"/>
          <p14:tracePt t="2753" x="8886825" y="5157788"/>
          <p14:tracePt t="2758" x="9132888" y="5208588"/>
          <p14:tracePt t="2766" x="9388475" y="5251450"/>
          <p14:tracePt t="2772" x="9515475" y="5286375"/>
          <p14:tracePt t="2779" x="9626600" y="5302250"/>
          <p14:tracePt t="2786" x="9761538" y="5311775"/>
          <p14:tracePt t="2794" x="9872663" y="5319713"/>
          <p14:tracePt t="2800" x="9956800" y="5337175"/>
          <p14:tracePt t="2806" x="9991725" y="5337175"/>
          <p14:tracePt t="2814" x="10009188" y="5337175"/>
          <p14:tracePt t="2827" x="10017125" y="5337175"/>
          <p14:tracePt t="2889" x="10017125" y="5345113"/>
          <p14:tracePt t="2916" x="10009188" y="5345113"/>
          <p14:tracePt t="2924" x="9999663" y="5345113"/>
          <p14:tracePt t="2929" x="9991725" y="5345113"/>
          <p14:tracePt t="2936" x="9983788" y="5345113"/>
          <p14:tracePt t="2945" x="9966325" y="5345113"/>
          <p14:tracePt t="2950" x="9940925" y="5345113"/>
          <p14:tracePt t="2956" x="9915525" y="5345113"/>
          <p14:tracePt t="2964" x="9890125" y="5337175"/>
          <p14:tracePt t="2971" x="9864725" y="5327650"/>
          <p14:tracePt t="2978" x="9855200" y="5327650"/>
          <p14:tracePt t="2986" x="9829800" y="5311775"/>
          <p14:tracePt t="2993" x="9812338" y="5311775"/>
          <p14:tracePt t="2998" x="9779000" y="5302250"/>
          <p14:tracePt t="3005" x="9761538" y="5286375"/>
          <p14:tracePt t="3012" x="9694863" y="5251450"/>
          <p14:tracePt t="3018" x="9540875" y="5208588"/>
          <p14:tracePt t="3026" x="9363075" y="5132388"/>
          <p14:tracePt t="3033" x="9142413" y="5048250"/>
          <p14:tracePt t="3039" x="8709025" y="4903788"/>
          <p14:tracePt t="3045" x="8513763" y="4860925"/>
          <p14:tracePt t="3054" x="8308975" y="4802188"/>
          <p14:tracePt t="3059" x="8062913" y="4759325"/>
          <p14:tracePt t="3066" x="7859713" y="4716463"/>
          <p14:tracePt t="3073" x="7518400" y="4622800"/>
          <p14:tracePt t="3080" x="7204075" y="4538663"/>
          <p14:tracePt t="3086" x="7000875" y="4478338"/>
          <p14:tracePt t="3095" x="6661150" y="4427538"/>
          <p14:tracePt t="3101" x="6430963" y="4368800"/>
          <p14:tracePt t="3108" x="6296025" y="4341813"/>
          <p14:tracePt t="3114" x="6083300" y="4283075"/>
          <p14:tracePt t="3121" x="5956300" y="4249738"/>
          <p14:tracePt t="3128" x="5837238" y="4214813"/>
          <p14:tracePt t="3135" x="5708650" y="4164013"/>
          <p14:tracePt t="3142" x="5591175" y="4121150"/>
          <p14:tracePt t="3149" x="5462588" y="4062413"/>
          <p14:tracePt t="3155" x="5310188" y="4002088"/>
          <p14:tracePt t="3163" x="5216525" y="3951288"/>
          <p14:tracePt t="3169" x="5064125" y="3892550"/>
          <p14:tracePt t="3175" x="4962525" y="3832225"/>
          <p14:tracePt t="3183" x="4919663" y="3816350"/>
          <p14:tracePt t="3189" x="4851400" y="3773488"/>
          <p14:tracePt t="3196" x="4800600" y="3748088"/>
          <p14:tracePt t="3204" x="4757738" y="3722688"/>
          <p14:tracePt t="3209" x="4689475" y="3705225"/>
          <p14:tracePt t="3217" x="4681538" y="3687763"/>
          <p14:tracePt t="3224" x="4656138" y="3679825"/>
          <p14:tracePt t="3230" x="4638675" y="3671888"/>
          <p14:tracePt t="3237" x="4621213" y="3662363"/>
          <p14:tracePt t="3251" x="4613275" y="3654425"/>
          <p14:tracePt t="3258" x="4595813" y="3654425"/>
          <p14:tracePt t="3278" x="4587875" y="3654425"/>
          <p14:tracePt t="3292" x="4579938" y="3654425"/>
          <p14:tracePt t="3319" x="4587875" y="3654425"/>
          <p14:tracePt t="3334" x="4605338" y="3654425"/>
          <p14:tracePt t="3339" x="4630738" y="3654425"/>
          <p14:tracePt t="3346" x="4646613" y="3662363"/>
          <p14:tracePt t="3353" x="4740275" y="3713163"/>
          <p14:tracePt t="3359" x="4919663" y="3806825"/>
          <p14:tracePt t="3367" x="5259388" y="4002088"/>
          <p14:tracePt t="3374" x="5591175" y="4164013"/>
          <p14:tracePt t="3380" x="6007100" y="4341813"/>
          <p14:tracePt t="3389" x="6142038" y="4419600"/>
          <p14:tracePt t="3393" x="6440488" y="4538663"/>
          <p14:tracePt t="3402" x="6745288" y="4683125"/>
          <p14:tracePt t="3408" x="6983413" y="4784725"/>
          <p14:tracePt t="3416" x="7119938" y="4827588"/>
          <p14:tracePt t="3421" x="7246938" y="4860925"/>
          <p14:tracePt t="3428" x="7366000" y="4911725"/>
          <p14:tracePt t="3436" x="7485063" y="4946650"/>
          <p14:tracePt t="3442" x="7596188" y="4979988"/>
          <p14:tracePt t="3449" x="7662863" y="5013325"/>
          <p14:tracePt t="3455" x="7748588" y="5030788"/>
          <p14:tracePt t="3463" x="7807325" y="5056188"/>
          <p14:tracePt t="3470" x="7900988" y="5073650"/>
          <p14:tracePt t="3475" x="7986713" y="5091113"/>
          <p14:tracePt t="3485" x="8045450" y="5106988"/>
          <p14:tracePt t="3490" x="8088313" y="5106988"/>
          <p14:tracePt t="3496" x="8147050" y="5116513"/>
          <p14:tracePt t="3503" x="8174038" y="5124450"/>
          <p14:tracePt t="3510" x="8181975" y="5124450"/>
          <p14:tracePt t="3517" x="8199438" y="5124450"/>
          <p14:tracePt t="3524" x="8199438" y="5132388"/>
          <p14:tracePt t="3530" x="8207375" y="5132388"/>
          <p14:tracePt t="3537" x="8207375" y="5141913"/>
          <p14:tracePt t="3655" x="8199438" y="5141913"/>
          <p14:tracePt t="3688" x="8189913" y="5141913"/>
          <p14:tracePt t="3695" x="8181975" y="5141913"/>
          <p14:tracePt t="3708" x="8174038" y="5132388"/>
          <p14:tracePt t="3722" x="8164513" y="5132388"/>
          <p14:tracePt t="3737" x="8156575" y="5132388"/>
          <p14:tracePt t="3749" x="8156575" y="5124450"/>
          <p14:tracePt t="3776" x="8147050" y="5124450"/>
          <p14:tracePt t="3798" x="8139113" y="5124450"/>
          <p14:tracePt t="3832" x="8131175" y="5124450"/>
          <p14:tracePt t="3852" x="8121650" y="5124450"/>
          <p14:tracePt t="3866" x="8113713" y="5124450"/>
          <p14:tracePt t="3894" x="8105775" y="5124450"/>
          <p14:tracePt t="3899" x="8096250" y="5124450"/>
          <p14:tracePt t="3927" x="8088313" y="5124450"/>
          <p14:tracePt t="3948" x="8080375" y="5124450"/>
          <p14:tracePt t="3975" x="8070850" y="5124450"/>
          <p14:tracePt t="4009" x="8062913" y="5124450"/>
          <p14:tracePt t="4036" x="8054975" y="5124450"/>
          <p14:tracePt t="4234" x="8045450" y="5124450"/>
          <p14:tracePt t="4268" x="8037513" y="5124450"/>
          <p14:tracePt t="4317" x="8029575" y="5124450"/>
          <p14:tracePt t="4371" x="8020050" y="5116513"/>
          <p14:tracePt t="4378" x="8012113" y="5116513"/>
          <p14:tracePt t="4386" x="8012113" y="5106988"/>
          <p14:tracePt t="4398" x="8004175" y="5106988"/>
          <p14:tracePt t="4405" x="7994650" y="5106988"/>
          <p14:tracePt t="4419" x="7986713" y="5106988"/>
          <p14:tracePt t="4425" x="7986713" y="5099050"/>
          <p14:tracePt t="4433" x="7977188" y="5099050"/>
          <p14:tracePt t="4439" x="7969250" y="5091113"/>
          <p14:tracePt t="4446" x="7961313" y="5081588"/>
          <p14:tracePt t="4453" x="7943850" y="5081588"/>
          <p14:tracePt t="4459" x="7918450" y="5073650"/>
          <p14:tracePt t="4467" x="7875588" y="5056188"/>
          <p14:tracePt t="4474" x="7799388" y="5030788"/>
          <p14:tracePt t="4481" x="7654925" y="4987925"/>
          <p14:tracePt t="4487" x="7510463" y="4946650"/>
          <p14:tracePt t="4494" x="7383463" y="4919663"/>
          <p14:tracePt t="4501" x="7264400" y="4886325"/>
          <p14:tracePt t="4508" x="7162800" y="4860925"/>
          <p14:tracePt t="4514" x="7034213" y="4827588"/>
          <p14:tracePt t="4521" x="6950075" y="4818063"/>
          <p14:tracePt t="4528" x="6805613" y="4775200"/>
          <p14:tracePt t="4536" x="6618288" y="4741863"/>
          <p14:tracePt t="4542" x="6483350" y="4716463"/>
          <p14:tracePt t="4549" x="6364288" y="4691063"/>
          <p14:tracePt t="4555" x="6245225" y="4673600"/>
          <p14:tracePt t="4561" x="6091238" y="4648200"/>
          <p14:tracePt t="4568" x="5964238" y="4622800"/>
          <p14:tracePt t="4574" x="5862638" y="4597400"/>
          <p14:tracePt t="4582" x="5761038" y="4579938"/>
          <p14:tracePt t="4589" x="5667375" y="4554538"/>
          <p14:tracePt t="4595" x="5591175" y="4521200"/>
          <p14:tracePt t="4603" x="5462588" y="4478338"/>
          <p14:tracePt t="4609" x="5368925" y="4445000"/>
          <p14:tracePt t="4616" x="5302250" y="4419600"/>
          <p14:tracePt t="4623" x="5233988" y="4402138"/>
          <p14:tracePt t="4629" x="5148263" y="4376738"/>
          <p14:tracePt t="4636" x="5097463" y="4359275"/>
          <p14:tracePt t="4642" x="5080000" y="4351338"/>
          <p14:tracePt t="4650" x="5046663" y="4341813"/>
          <p14:tracePt t="4657" x="5021263" y="4333875"/>
          <p14:tracePt t="4663" x="4995863" y="4325938"/>
          <p14:tracePt t="4670" x="4987925" y="4325938"/>
          <p14:tracePt t="4677" x="4970463" y="4316413"/>
          <p14:tracePt t="4684" x="4962525" y="4316413"/>
          <p14:tracePt t="4697" x="4953000" y="4316413"/>
          <p14:tracePt t="4705" x="4945063" y="4316413"/>
          <p14:tracePt t="4786" x="4953000" y="4316413"/>
          <p14:tracePt t="4793" x="4962525" y="4316413"/>
          <p14:tracePt t="4801" x="4995863" y="4316413"/>
          <p14:tracePt t="4806" x="5054600" y="4341813"/>
          <p14:tracePt t="4813" x="5157788" y="4376738"/>
          <p14:tracePt t="4820" x="5480050" y="4529138"/>
          <p14:tracePt t="4827" x="6032500" y="4784725"/>
          <p14:tracePt t="4835" x="6372225" y="4954588"/>
          <p14:tracePt t="4841" x="6542088" y="5064125"/>
          <p14:tracePt t="4848" x="6704013" y="5149850"/>
          <p14:tracePt t="4855" x="6958013" y="5286375"/>
          <p14:tracePt t="4862" x="7188200" y="5413375"/>
          <p14:tracePt t="4869" x="7315200" y="5456238"/>
          <p14:tracePt t="4876" x="7451725" y="5532438"/>
          <p14:tracePt t="4882" x="7527925" y="5565775"/>
          <p14:tracePt t="4889" x="7629525" y="5608638"/>
          <p14:tracePt t="4905" x="7697788" y="5641975"/>
          <p14:tracePt t="4910" x="7723188" y="5641975"/>
          <p14:tracePt t="4920" x="7731125" y="5641975"/>
          <p14:tracePt t="4924" x="7731125" y="5651500"/>
          <p14:tracePt t="4985" x="7723188" y="5651500"/>
          <p14:tracePt t="4992" x="7715250" y="5651500"/>
          <p14:tracePt t="4999" x="7697788" y="5641975"/>
          <p14:tracePt t="5005" x="7654925" y="5608638"/>
          <p14:tracePt t="5012" x="7493000" y="5532438"/>
          <p14:tracePt t="5021" x="7307263" y="5430838"/>
          <p14:tracePt t="5025" x="7059613" y="5319713"/>
          <p14:tracePt t="5033" x="6635750" y="5116513"/>
          <p14:tracePt t="5040" x="6473825" y="5038725"/>
          <p14:tracePt t="5047" x="6303963" y="4937125"/>
          <p14:tracePt t="5053" x="6083300" y="4827588"/>
          <p14:tracePt t="5060" x="5997575" y="4784725"/>
          <p14:tracePt t="5068" x="5862638" y="4724400"/>
          <p14:tracePt t="5075" x="5726113" y="4648200"/>
          <p14:tracePt t="5080" x="5616575" y="4589463"/>
          <p14:tracePt t="5088" x="5480050" y="4529138"/>
          <p14:tracePt t="5095" x="5394325" y="4486275"/>
          <p14:tracePt t="5102" x="5284788" y="4427538"/>
          <p14:tracePt t="5108" x="5183188" y="4376738"/>
          <p14:tracePt t="5115" x="5080000" y="4325938"/>
          <p14:tracePt t="5122" x="5013325" y="4291013"/>
          <p14:tracePt t="5128" x="4970463" y="4275138"/>
          <p14:tracePt t="5136" x="4902200" y="4240213"/>
          <p14:tracePt t="5142" x="4859338" y="4232275"/>
          <p14:tracePt t="5149" x="4843463" y="4224338"/>
          <p14:tracePt t="5156" x="4818063" y="4214813"/>
          <p14:tracePt t="5170" x="4800600" y="4214813"/>
          <p14:tracePt t="5189" x="4791075" y="4214813"/>
          <p14:tracePt t="5238" x="4791075" y="4224338"/>
          <p14:tracePt t="5252" x="4800600" y="4224338"/>
          <p14:tracePt t="5258" x="4808538" y="4224338"/>
          <p14:tracePt t="5265" x="4826000" y="4224338"/>
          <p14:tracePt t="5272" x="4868863" y="4249738"/>
          <p14:tracePt t="5279" x="5054600" y="4300538"/>
          <p14:tracePt t="5286" x="5267325" y="4376738"/>
          <p14:tracePt t="5293" x="5538788" y="4495800"/>
          <p14:tracePt t="5300" x="5895975" y="4640263"/>
          <p14:tracePt t="5306" x="6261100" y="4810125"/>
          <p14:tracePt t="5314" x="6508750" y="4946650"/>
          <p14:tracePt t="5320" x="6626225" y="5005388"/>
          <p14:tracePt t="5327" x="6823075" y="5106988"/>
          <p14:tracePt t="5336" x="6958013" y="5167313"/>
          <p14:tracePt t="5341" x="7034213" y="5208588"/>
          <p14:tracePt t="5348" x="7119938" y="5251450"/>
          <p14:tracePt t="5354" x="7170738" y="5276850"/>
          <p14:tracePt t="5361" x="7213600" y="5286375"/>
          <p14:tracePt t="5368" x="7239000" y="5294313"/>
          <p14:tracePt t="5375" x="7246938" y="5294313"/>
          <p14:tracePt t="5388" x="7256463" y="5302250"/>
          <p14:tracePt t="5416" x="7256463" y="5311775"/>
          <p14:tracePt t="5436" x="7246938" y="5311775"/>
          <p14:tracePt t="5450" x="7229475" y="5302250"/>
          <p14:tracePt t="5456" x="7204075" y="5294313"/>
          <p14:tracePt t="5464" x="7127875" y="5260975"/>
          <p14:tracePt t="5471" x="6983413" y="5208588"/>
          <p14:tracePt t="5476" x="6653213" y="5081588"/>
          <p14:tracePt t="5485" x="6245225" y="4929188"/>
          <p14:tracePt t="5490" x="5895975" y="4818063"/>
          <p14:tracePt t="5498" x="5573713" y="4708525"/>
          <p14:tracePt t="5504" x="5403850" y="4673600"/>
          <p14:tracePt t="5511" x="5165725" y="4589463"/>
          <p14:tracePt t="5519" x="4935538" y="4529138"/>
          <p14:tracePt t="5526" x="4833938" y="4495800"/>
          <p14:tracePt t="5531" x="4706938" y="4470400"/>
          <p14:tracePt t="5538" x="4630738" y="4452938"/>
          <p14:tracePt t="5546" x="4545013" y="4427538"/>
          <p14:tracePt t="5553" x="4494213" y="4419600"/>
          <p14:tracePt t="5559" x="4476750" y="4410075"/>
          <p14:tracePt t="5566" x="4460875" y="4402138"/>
          <p14:tracePt t="5572" x="4451350" y="4402138"/>
          <p14:tracePt t="5579" x="4443413" y="4402138"/>
          <p14:tracePt t="5648" x="4460875" y="4410075"/>
          <p14:tracePt t="5654" x="4468813" y="4410075"/>
          <p14:tracePt t="5661" x="4529138" y="4435475"/>
          <p14:tracePt t="5670" x="4699000" y="4503738"/>
          <p14:tracePt t="5674" x="4978400" y="4640263"/>
          <p14:tracePt t="5682" x="5368925" y="4835525"/>
          <p14:tracePt t="5689" x="5591175" y="4946650"/>
          <p14:tracePt t="5695" x="5786438" y="5073650"/>
          <p14:tracePt t="5704" x="6015038" y="5200650"/>
          <p14:tracePt t="5709" x="6100763" y="5251450"/>
          <p14:tracePt t="5716" x="6235700" y="5327650"/>
          <p14:tracePt t="5722" x="6329363" y="5370513"/>
          <p14:tracePt t="5730" x="6430963" y="5430838"/>
          <p14:tracePt t="5736" x="6534150" y="5481638"/>
          <p14:tracePt t="5744" x="6584950" y="5514975"/>
          <p14:tracePt t="5752" x="6626225" y="5540375"/>
          <p14:tracePt t="5756" x="6653213" y="5549900"/>
          <p14:tracePt t="5764" x="6669088" y="5557838"/>
          <p14:tracePt t="5771" x="6678613" y="5557838"/>
          <p14:tracePt t="5778" x="6686550" y="5565775"/>
          <p14:tracePt t="5790" x="6694488" y="5575300"/>
          <p14:tracePt t="5894" x="6686550" y="5575300"/>
          <p14:tracePt t="5907" x="6669088" y="5575300"/>
          <p14:tracePt t="5915" x="6669088" y="5565775"/>
          <p14:tracePt t="5920" x="6653213" y="5565775"/>
          <p14:tracePt t="5927" x="6626225" y="5557838"/>
          <p14:tracePt t="5936" x="6610350" y="5549900"/>
          <p14:tracePt t="5941" x="6575425" y="5540375"/>
          <p14:tracePt t="5948" x="6542088" y="5532438"/>
          <p14:tracePt t="5955" x="6483350" y="5507038"/>
          <p14:tracePt t="5962" x="6405563" y="5489575"/>
          <p14:tracePt t="5970" x="6303963" y="5464175"/>
          <p14:tracePt t="5976" x="6245225" y="5456238"/>
          <p14:tracePt t="5984" x="6184900" y="5438775"/>
          <p14:tracePt t="5989" x="6083300" y="5421313"/>
          <p14:tracePt t="5996" x="6040438" y="5413375"/>
          <p14:tracePt t="6003" x="5964238" y="5413375"/>
          <p14:tracePt t="6010" x="5905500" y="5405438"/>
          <p14:tracePt t="6016" x="5819775" y="5405438"/>
          <p14:tracePt t="6023" x="5761038" y="5405438"/>
          <p14:tracePt t="6029" x="5718175" y="5405438"/>
          <p14:tracePt t="6037" x="5632450" y="5405438"/>
          <p14:tracePt t="6045" x="5556250" y="5430838"/>
          <p14:tracePt t="6052" x="5497513" y="5438775"/>
          <p14:tracePt t="6057" x="5462588" y="5446713"/>
          <p14:tracePt t="6065" x="5421313" y="5464175"/>
          <p14:tracePt t="6071" x="5368925" y="5472113"/>
          <p14:tracePt t="6078" x="5343525" y="5489575"/>
          <p14:tracePt t="6087" x="5327650" y="5497513"/>
          <p14:tracePt t="6091" x="5310188" y="5507038"/>
          <p14:tracePt t="6099" x="5292725" y="5514975"/>
          <p14:tracePt t="6105" x="5284788" y="5524500"/>
          <p14:tracePt t="6113" x="5276850" y="5524500"/>
          <p14:tracePt t="6119" x="5267325" y="5532438"/>
          <p14:tracePt t="6125" x="5259388" y="5540375"/>
          <p14:tracePt t="6139" x="5233988" y="5557838"/>
          <p14:tracePt t="6145" x="5216525" y="5575300"/>
          <p14:tracePt t="6153" x="5208588" y="5591175"/>
          <p14:tracePt t="6160" x="5183188" y="5600700"/>
          <p14:tracePt t="6167" x="5157788" y="5616575"/>
          <p14:tracePt t="6173" x="5140325" y="5634038"/>
          <p14:tracePt t="6180" x="5132388" y="5651500"/>
          <p14:tracePt t="6189" x="5122863" y="5659438"/>
          <p14:tracePt t="6194" x="5114925" y="5659438"/>
          <p14:tracePt t="6202" x="5106988" y="5668963"/>
          <p14:tracePt t="6207" x="5106988" y="5676900"/>
          <p14:tracePt t="6221" x="5097463" y="5676900"/>
          <p14:tracePt t="6229" x="5089525" y="5684838"/>
          <p14:tracePt t="6235" x="5089525" y="5694363"/>
          <p14:tracePt t="6242" x="5089525" y="5702300"/>
          <p14:tracePt t="6249" x="5080000" y="5702300"/>
          <p14:tracePt t="6264" x="5072063" y="5710238"/>
          <p14:tracePt t="6270" x="5072063" y="5719763"/>
          <p14:tracePt t="6289" x="5064125" y="5719763"/>
          <p14:tracePt t="6297" x="5064125" y="5727700"/>
          <p14:tracePt t="6317" x="5064125" y="5735638"/>
          <p14:tracePt t="6323" x="5064125" y="5745163"/>
          <p14:tracePt t="6331" x="5054600" y="5745163"/>
          <p14:tracePt t="6346" x="5046663" y="5761038"/>
          <p14:tracePt t="6352" x="5029200" y="5788025"/>
          <p14:tracePt t="6357" x="5013325" y="5803900"/>
          <p14:tracePt t="6365" x="5013325" y="5821363"/>
          <p14:tracePt t="6372" x="5003800" y="5838825"/>
          <p14:tracePt t="6379" x="4987925" y="5854700"/>
          <p14:tracePt t="6386" x="4978400" y="5864225"/>
          <p14:tracePt t="6392" x="4978400" y="5872163"/>
          <p14:tracePt t="6398" x="4970463" y="5880100"/>
          <p14:tracePt t="6414" x="4970463" y="5889625"/>
          <p14:tracePt t="6420" x="4962525" y="5905500"/>
          <p14:tracePt t="6435" x="4962525" y="5915025"/>
          <p14:tracePt t="6447" x="4953000" y="5922963"/>
          <p14:tracePt t="6467" x="4945063" y="5932488"/>
          <p14:tracePt t="6488" x="4945063" y="5940425"/>
          <p14:tracePt t="6495" x="4945063" y="594836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4664A-EEE0-4140-9732-071179481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Step three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688B6CBA-0F7A-4100-AE40-0518F5AB1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4" y="2413889"/>
            <a:ext cx="6797629" cy="1455546"/>
          </a:xfr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EB23838-1814-4B7E-A8C7-0C8B659AFC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4" y="4321571"/>
            <a:ext cx="7026249" cy="16994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38F0F0-28BD-41EC-9593-2D3DA2570623}"/>
              </a:ext>
            </a:extLst>
          </p:cNvPr>
          <p:cNvSpPr txBox="1"/>
          <p:nvPr/>
        </p:nvSpPr>
        <p:spPr>
          <a:xfrm>
            <a:off x="7782133" y="3631829"/>
            <a:ext cx="4000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Make changes to the original code </a:t>
            </a:r>
          </a:p>
          <a:p>
            <a:r>
              <a:rPr lang="en-US" dirty="0"/>
              <a:t>From Body Ontological Adjustments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10DC172-2752-45B8-9475-34659FF1281F}"/>
              </a:ext>
            </a:extLst>
          </p:cNvPr>
          <p:cNvCxnSpPr>
            <a:cxnSpLocks/>
          </p:cNvCxnSpPr>
          <p:nvPr/>
        </p:nvCxnSpPr>
        <p:spPr>
          <a:xfrm>
            <a:off x="2199411" y="3497794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6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34"/>
    </mc:Choice>
    <mc:Fallback xmlns="">
      <p:transition spd="slow" advTm="21534"/>
    </mc:Fallback>
  </mc:AlternateContent>
  <p:extLst>
    <p:ext uri="{3A86A75C-4F4B-4683-9AE1-C65F6400EC91}">
      <p14:laserTraceLst xmlns:p14="http://schemas.microsoft.com/office/powerpoint/2010/main">
        <p14:tracePtLst>
          <p14:tracePt t="5993" x="4935538" y="5948363"/>
          <p14:tracePt t="6001" x="4902200" y="5948363"/>
          <p14:tracePt t="6006" x="4859338" y="5948363"/>
          <p14:tracePt t="6014" x="4791075" y="5957888"/>
          <p14:tracePt t="6021" x="4689475" y="5965825"/>
          <p14:tracePt t="6027" x="4630738" y="5973763"/>
          <p14:tracePt t="6035" x="4595813" y="5973763"/>
          <p14:tracePt t="6040" x="4570413" y="5973763"/>
          <p14:tracePt t="6048" x="4562475" y="5973763"/>
          <p14:tracePt t="6054" x="4554538" y="5973763"/>
          <p14:tracePt t="6061" x="4545013" y="5973763"/>
          <p14:tracePt t="6069" x="4537075" y="5973763"/>
          <p14:tracePt t="6074" x="4529138" y="5973763"/>
          <p14:tracePt t="6081" x="4519613" y="5973763"/>
          <p14:tracePt t="6088" x="4511675" y="5973763"/>
          <p14:tracePt t="6102" x="4494213" y="5973763"/>
          <p14:tracePt t="6118" x="4486275" y="5973763"/>
          <p14:tracePt t="6122" x="4476750" y="5973763"/>
          <p14:tracePt t="6137" x="4468813" y="5973763"/>
          <p14:tracePt t="6144" x="4460875" y="5973763"/>
          <p14:tracePt t="6151" x="4451350" y="5973763"/>
          <p14:tracePt t="6163" x="4443413" y="5965825"/>
          <p14:tracePt t="6171" x="4435475" y="5965825"/>
          <p14:tracePt t="6184" x="4425950" y="5965825"/>
          <p14:tracePt t="6191" x="4410075" y="5965825"/>
          <p14:tracePt t="6204" x="4392613" y="5965825"/>
          <p14:tracePt t="6211" x="4384675" y="5957888"/>
          <p14:tracePt t="6225" x="4367213" y="5948363"/>
          <p14:tracePt t="6232" x="4359275" y="5940425"/>
          <p14:tracePt t="6245" x="4341813" y="5932488"/>
          <p14:tracePt t="6259" x="4324350" y="5922963"/>
          <p14:tracePt t="6272" x="4324350" y="5915025"/>
          <p14:tracePt t="6280" x="4306888" y="5905500"/>
          <p14:tracePt t="6294" x="4298950" y="5905500"/>
          <p14:tracePt t="6302" x="4291013" y="5897563"/>
          <p14:tracePt t="6307" x="4291013" y="5889625"/>
          <p14:tracePt t="6314" x="4281488" y="5889625"/>
          <p14:tracePt t="6329" x="4273550" y="5880100"/>
          <p14:tracePt t="6335" x="4273550" y="5872163"/>
          <p14:tracePt t="6341" x="4265613" y="5872163"/>
          <p14:tracePt t="6350" x="4256088" y="5864225"/>
          <p14:tracePt t="6376" x="4256088" y="5854700"/>
          <p14:tracePt t="6382" x="4248150" y="5854700"/>
          <p14:tracePt t="6396" x="4248150" y="5846763"/>
          <p14:tracePt t="6402" x="4240213" y="5846763"/>
          <p14:tracePt t="6418" x="4230688" y="5838825"/>
          <p14:tracePt t="6430" x="4230688" y="5829300"/>
          <p14:tracePt t="6436" x="4230688" y="5821363"/>
          <p14:tracePt t="6443" x="4222750" y="5821363"/>
          <p14:tracePt t="6452" x="4214813" y="5821363"/>
          <p14:tracePt t="6464" x="4214813" y="5813425"/>
          <p14:tracePt t="6471" x="4205288" y="5803900"/>
          <p14:tracePt t="6486" x="4197350" y="5795963"/>
          <p14:tracePt t="6492" x="4187825" y="5795963"/>
          <p14:tracePt t="6499" x="4187825" y="5788025"/>
          <p14:tracePt t="6504" x="4187825" y="5778500"/>
          <p14:tracePt t="6512" x="4179888" y="5778500"/>
          <p14:tracePt t="6519" x="4171950" y="5778500"/>
          <p14:tracePt t="6526" x="4171950" y="5770563"/>
          <p14:tracePt t="6539" x="4171950" y="5761038"/>
          <p14:tracePt t="6560" x="4162425" y="5761038"/>
          <p14:tracePt t="6574" x="4154488" y="5761038"/>
          <p14:tracePt t="6580" x="4154488" y="5753100"/>
          <p14:tracePt t="6601" x="4154488" y="5745163"/>
          <p14:tracePt t="6615" x="4146550" y="5745163"/>
          <p14:tracePt t="6621" x="4146550" y="5735638"/>
          <p14:tracePt t="7133" x="4121150" y="5727700"/>
          <p14:tracePt t="7141" x="4060825" y="5719763"/>
          <p14:tracePt t="7147" x="3959225" y="5668963"/>
          <p14:tracePt t="7153" x="3746500" y="5583238"/>
          <p14:tracePt t="7160" x="3594100" y="5532438"/>
          <p14:tracePt t="7168" x="3355975" y="5438775"/>
          <p14:tracePt t="7174" x="3109913" y="5319713"/>
          <p14:tracePt t="7182" x="3033713" y="5294313"/>
          <p14:tracePt t="7187" x="2914650" y="5218113"/>
          <p14:tracePt t="7194" x="2854325" y="5192713"/>
          <p14:tracePt t="7203" x="2760663" y="5116513"/>
          <p14:tracePt t="7209" x="2668588" y="5048250"/>
          <p14:tracePt t="7216" x="2616200" y="4997450"/>
          <p14:tracePt t="7222" x="2549525" y="4954588"/>
          <p14:tracePt t="7230" x="2455863" y="4886325"/>
          <p14:tracePt t="7236" x="2395538" y="4843463"/>
          <p14:tracePt t="7241" x="2344738" y="4802188"/>
          <p14:tracePt t="7249" x="2293938" y="4759325"/>
          <p14:tracePt t="7257" x="2208213" y="4691063"/>
          <p14:tracePt t="7263" x="2157413" y="4657725"/>
          <p14:tracePt t="7271" x="2073275" y="4579938"/>
          <p14:tracePt t="7277" x="2005013" y="4529138"/>
          <p14:tracePt t="7286" x="1911350" y="4435475"/>
          <p14:tracePt t="7291" x="1817688" y="4333875"/>
          <p14:tracePt t="7299" x="1749425" y="4275138"/>
          <p14:tracePt t="7304" x="1673225" y="4197350"/>
          <p14:tracePt t="7311" x="1606550" y="4113213"/>
          <p14:tracePt t="7318" x="1563688" y="4062413"/>
          <p14:tracePt t="7324" x="1512888" y="4002088"/>
          <p14:tracePt t="7331" x="1470025" y="3951288"/>
          <p14:tracePt t="7338" x="1427163" y="3900488"/>
          <p14:tracePt t="7344" x="1384300" y="3849688"/>
          <p14:tracePt t="7353" x="1343025" y="3798888"/>
          <p14:tracePt t="7359" x="1317625" y="3730625"/>
          <p14:tracePt t="7367" x="1282700" y="3671888"/>
          <p14:tracePt t="7372" x="1257300" y="3636963"/>
          <p14:tracePt t="7380" x="1223963" y="3568700"/>
          <p14:tracePt t="7387" x="1206500" y="3535363"/>
          <p14:tracePt t="7393" x="1189038" y="3502025"/>
          <p14:tracePt t="7401" x="1181100" y="3475038"/>
          <p14:tracePt t="7407" x="1181100" y="3467100"/>
          <p14:tracePt t="7413" x="1173163" y="3449638"/>
          <p14:tracePt t="7420" x="1163638" y="3433763"/>
          <p14:tracePt t="7426" x="1163638" y="3424238"/>
          <p14:tracePt t="7441" x="1163638" y="3408363"/>
          <p14:tracePt t="7447" x="1155700" y="3408363"/>
          <p14:tracePt t="7454" x="1155700" y="3398838"/>
          <p14:tracePt t="7475" x="1155700" y="3390900"/>
          <p14:tracePt t="7488" x="1155700" y="3382963"/>
          <p14:tracePt t="7537" x="1155700" y="3373438"/>
          <p14:tracePt t="7551" x="1155700" y="3365500"/>
          <p14:tracePt t="7605" x="1163638" y="3365500"/>
          <p14:tracePt t="7612" x="1173163" y="3365500"/>
          <p14:tracePt t="7625" x="1173163" y="3373438"/>
          <p14:tracePt t="7638" x="1181100" y="3373438"/>
          <p14:tracePt t="7645" x="1189038" y="3382963"/>
          <p14:tracePt t="7661" x="1198563" y="3390900"/>
          <p14:tracePt t="7668" x="1206500" y="3398838"/>
          <p14:tracePt t="7672" x="1223963" y="3398838"/>
          <p14:tracePt t="7680" x="1239838" y="3408363"/>
          <p14:tracePt t="7686" x="1257300" y="3416300"/>
          <p14:tracePt t="7694" x="1290638" y="3433763"/>
          <p14:tracePt t="7700" x="1317625" y="3449638"/>
          <p14:tracePt t="7708" x="1350963" y="3467100"/>
          <p14:tracePt t="7714" x="1384300" y="3484563"/>
          <p14:tracePt t="7721" x="1419225" y="3502025"/>
          <p14:tracePt t="7727" x="1444625" y="3517900"/>
          <p14:tracePt t="7734" x="1477963" y="3535363"/>
          <p14:tracePt t="7741" x="1503363" y="3552825"/>
          <p14:tracePt t="7748" x="1528763" y="3568700"/>
          <p14:tracePt t="7754" x="1546225" y="3586163"/>
          <p14:tracePt t="7761" x="1563688" y="3586163"/>
          <p14:tracePt t="7769" x="1579563" y="3603625"/>
          <p14:tracePt t="7775" x="1597025" y="3619500"/>
          <p14:tracePt t="7784" x="1606550" y="3636963"/>
          <p14:tracePt t="7788" x="1614488" y="3646488"/>
          <p14:tracePt t="7796" x="1631950" y="3662363"/>
          <p14:tracePt t="7804" x="1647825" y="3687763"/>
          <p14:tracePt t="7809" x="1673225" y="3713163"/>
          <p14:tracePt t="7818" x="1690688" y="3738563"/>
          <p14:tracePt t="7823" x="1708150" y="3763963"/>
          <p14:tracePt t="7830" x="1724025" y="3798888"/>
          <p14:tracePt t="7837" x="1741488" y="3832225"/>
          <p14:tracePt t="7844" x="1766888" y="3867150"/>
          <p14:tracePt t="7850" x="1784350" y="3917950"/>
          <p14:tracePt t="7858" x="1792288" y="3935413"/>
          <p14:tracePt t="7864" x="1809750" y="3968750"/>
          <p14:tracePt t="7871" x="1827213" y="4019550"/>
          <p14:tracePt t="7878" x="1835150" y="4044950"/>
          <p14:tracePt t="7884" x="1852613" y="4062413"/>
          <p14:tracePt t="7891" x="1860550" y="4079875"/>
          <p14:tracePt t="7901" x="1878013" y="4113213"/>
          <p14:tracePt t="7905" x="1885950" y="4138613"/>
          <p14:tracePt t="7912" x="1903413" y="4171950"/>
          <p14:tracePt t="7920" x="1911350" y="4197350"/>
          <p14:tracePt t="7924" x="1920875" y="4224338"/>
          <p14:tracePt t="7933" x="1928813" y="4232275"/>
          <p14:tracePt t="7940" x="1936750" y="4257675"/>
          <p14:tracePt t="7946" x="1936750" y="4283075"/>
          <p14:tracePt t="7954" x="1946275" y="4300538"/>
          <p14:tracePt t="7961" x="1962150" y="4325938"/>
          <p14:tracePt t="7968" x="1962150" y="4341813"/>
          <p14:tracePt t="7973" x="1979613" y="4368800"/>
          <p14:tracePt t="7981" x="1987550" y="4384675"/>
          <p14:tracePt t="7987" x="1997075" y="4402138"/>
          <p14:tracePt t="7993" x="2012950" y="4435475"/>
          <p14:tracePt t="8002" x="2022475" y="4460875"/>
          <p14:tracePt t="8006" x="2030413" y="4478338"/>
          <p14:tracePt t="8015" x="2038350" y="4495800"/>
          <p14:tracePt t="8021" x="2047875" y="4521200"/>
          <p14:tracePt t="8028" x="2055813" y="4538663"/>
          <p14:tracePt t="8034" x="2073275" y="4572000"/>
          <p14:tracePt t="8041" x="2081213" y="4597400"/>
          <p14:tracePt t="8049" x="2090738" y="4605338"/>
          <p14:tracePt t="8056" x="2098675" y="4622800"/>
          <p14:tracePt t="8062" x="2106613" y="4648200"/>
          <p14:tracePt t="8069" x="2116138" y="4648200"/>
          <p14:tracePt t="8075" x="2116138" y="4665663"/>
          <p14:tracePt t="8082" x="2132013" y="4683125"/>
          <p14:tracePt t="8097" x="2132013" y="4699000"/>
          <p14:tracePt t="8103" x="2149475" y="4708525"/>
          <p14:tracePt t="8110" x="2149475" y="4716463"/>
          <p14:tracePt t="8118" x="2157413" y="4716463"/>
          <p14:tracePt t="8123" x="2157413" y="4724400"/>
          <p14:tracePt t="8131" x="2157413" y="4733925"/>
          <p14:tracePt t="8137" x="2166938" y="4733925"/>
          <p14:tracePt t="8144" x="2174875" y="4733925"/>
          <p14:tracePt t="8151" x="2174875" y="4741863"/>
          <p14:tracePt t="8159" x="2174875" y="4749800"/>
          <p14:tracePt t="8172" x="2182813" y="4749800"/>
          <p14:tracePt t="8178" x="2182813" y="4759325"/>
          <p14:tracePt t="8185" x="2192338" y="4759325"/>
          <p14:tracePt t="8212" x="2200275" y="4759325"/>
          <p14:tracePt t="8281" x="2200275" y="4741863"/>
          <p14:tracePt t="8309" x="2200275" y="4733925"/>
          <p14:tracePt t="8314" x="2200275" y="4724400"/>
          <p14:tracePt t="8330" x="2200275" y="4716463"/>
          <p14:tracePt t="8335" x="2200275" y="4708525"/>
          <p14:tracePt t="8342" x="2200275" y="4699000"/>
          <p14:tracePt t="8351" x="2200275" y="4683125"/>
          <p14:tracePt t="8355" x="2200275" y="4665663"/>
          <p14:tracePt t="8363" x="2200275" y="4648200"/>
          <p14:tracePt t="8370" x="2200275" y="4622800"/>
          <p14:tracePt t="8377" x="2200275" y="4605338"/>
          <p14:tracePt t="8384" x="2200275" y="4589463"/>
          <p14:tracePt t="8390" x="2200275" y="4572000"/>
          <p14:tracePt t="8397" x="2192338" y="4554538"/>
          <p14:tracePt t="8411" x="2192338" y="4546600"/>
          <p14:tracePt t="8418" x="2192338" y="4538663"/>
          <p14:tracePt t="8424" x="2192338" y="4529138"/>
          <p14:tracePt t="8431" x="2192338" y="4521200"/>
          <p14:tracePt t="8437" x="2182813" y="4521200"/>
          <p14:tracePt t="8445" x="2182813" y="4513263"/>
          <p14:tracePt t="8452" x="2174875" y="4503738"/>
          <p14:tracePt t="8465" x="2174875" y="4495800"/>
          <p14:tracePt t="8479" x="2174875" y="4486275"/>
          <p14:tracePt t="8520" x="2174875" y="4478338"/>
          <p14:tracePt t="8534" x="2174875" y="4470400"/>
          <p14:tracePt t="8828" x="2174875" y="4478338"/>
          <p14:tracePt t="8841" x="2174875" y="4495800"/>
          <p14:tracePt t="8854" x="2166938" y="4513263"/>
          <p14:tracePt t="8868" x="2166938" y="4521200"/>
          <p14:tracePt t="8875" x="2166938" y="4529138"/>
          <p14:tracePt t="8881" x="2166938" y="4538663"/>
          <p14:tracePt t="8888" x="2157413" y="4538663"/>
          <p14:tracePt t="8895" x="2157413" y="4554538"/>
          <p14:tracePt t="8903" x="2149475" y="4579938"/>
          <p14:tracePt t="8919" x="2141538" y="4622800"/>
          <p14:tracePt t="8923" x="2132013" y="4648200"/>
          <p14:tracePt t="8930" x="2124075" y="4665663"/>
          <p14:tracePt t="8935" x="2106613" y="4716463"/>
          <p14:tracePt t="8944" x="2098675" y="4749800"/>
          <p14:tracePt t="8951" x="2090738" y="4767263"/>
          <p14:tracePt t="8956" x="2081213" y="4802188"/>
          <p14:tracePt t="8964" x="2081213" y="4818063"/>
          <p14:tracePt t="8970" x="2073275" y="4835525"/>
          <p14:tracePt t="8978" x="2065338" y="4843463"/>
          <p14:tracePt t="8984" x="2055813" y="4852988"/>
          <p14:tracePt t="8991" x="2055813" y="4860925"/>
          <p14:tracePt t="8997" x="2047875" y="4860925"/>
          <p14:tracePt t="9004" x="2047875" y="4868863"/>
          <p14:tracePt t="9011" x="2047875" y="4878388"/>
          <p14:tracePt t="9019" x="2047875" y="4886325"/>
          <p14:tracePt t="9032" x="2047875" y="4894263"/>
          <p14:tracePt t="9038" x="2038350" y="4903788"/>
          <p14:tracePt t="9052" x="2030413" y="4903788"/>
          <p14:tracePt t="9059" x="2030413" y="4911725"/>
          <p14:tracePt t="9068" x="2022475" y="4929188"/>
          <p14:tracePt t="9073" x="2022475" y="4946650"/>
          <p14:tracePt t="9080" x="2005013" y="4979988"/>
          <p14:tracePt t="9086" x="1971675" y="5030788"/>
          <p14:tracePt t="9093" x="1954213" y="5048250"/>
          <p14:tracePt t="9100" x="1946275" y="5064125"/>
          <p14:tracePt t="9107" x="1928813" y="5081588"/>
          <p14:tracePt t="9114" x="1920875" y="5091113"/>
          <p14:tracePt t="9120" x="1911350" y="5106988"/>
          <p14:tracePt t="9127" x="1903413" y="5116513"/>
          <p14:tracePt t="9141" x="1903413" y="5124450"/>
          <p14:tracePt t="9149" x="1893888" y="5132388"/>
          <p14:tracePt t="9154" x="1885950" y="5141913"/>
          <p14:tracePt t="9161" x="1885950" y="5149850"/>
          <p14:tracePt t="9169" x="1878013" y="5157788"/>
          <p14:tracePt t="9174" x="1868488" y="5167313"/>
          <p14:tracePt t="9184" x="1852613" y="5192713"/>
          <p14:tracePt t="9189" x="1835150" y="5208588"/>
          <p14:tracePt t="9195" x="1817688" y="5235575"/>
          <p14:tracePt t="9202" x="1809750" y="5251450"/>
          <p14:tracePt t="9209" x="1801813" y="5268913"/>
          <p14:tracePt t="9218" x="1784350" y="5276850"/>
          <p14:tracePt t="9224" x="1776413" y="5286375"/>
          <p14:tracePt t="9230" x="1766888" y="5302250"/>
          <p14:tracePt t="9244" x="1766888" y="5311775"/>
          <p14:tracePt t="9253" x="1758950" y="5319713"/>
          <p14:tracePt t="9258" x="1749425" y="5319713"/>
          <p14:tracePt t="9264" x="1749425" y="5327650"/>
          <p14:tracePt t="9278" x="1741488" y="5337175"/>
          <p14:tracePt t="9285" x="1733550" y="5337175"/>
          <p14:tracePt t="9300" x="1724025" y="5345113"/>
          <p14:tracePt t="9311" x="1724025" y="5353050"/>
          <p14:tracePt t="9333" x="1716088" y="5362575"/>
          <p14:tracePt t="9346" x="1708150" y="5362575"/>
          <p14:tracePt t="9381" x="1698625" y="5362575"/>
          <p14:tracePt t="9408" x="1690688" y="5362575"/>
          <p14:tracePt t="9421" x="1682750" y="5362575"/>
          <p14:tracePt t="9463" x="1673225" y="5362575"/>
          <p14:tracePt t="9482" x="1665288" y="5362575"/>
          <p14:tracePt t="9503" x="1665288" y="5353050"/>
          <p14:tracePt t="9523" x="1665288" y="5345113"/>
          <p14:tracePt t="9531" x="1657350" y="5345113"/>
          <p14:tracePt t="9551" x="1657350" y="5337175"/>
          <p14:tracePt t="9557" x="1647825" y="5327650"/>
          <p14:tracePt t="9572" x="1639888" y="5327650"/>
          <p14:tracePt t="9579" x="1639888" y="5319713"/>
          <p14:tracePt t="9584" x="1639888" y="5302250"/>
          <p14:tracePt t="9592" x="1622425" y="5286375"/>
          <p14:tracePt t="9599" x="1614488" y="5268913"/>
          <p14:tracePt t="9605" x="1606550" y="5251450"/>
          <p14:tracePt t="9613" x="1589088" y="5226050"/>
          <p14:tracePt t="9620" x="1579563" y="5200650"/>
          <p14:tracePt t="9627" x="1563688" y="5157788"/>
          <p14:tracePt t="9634" x="1546225" y="5124450"/>
          <p14:tracePt t="9639" x="1528763" y="5081588"/>
          <p14:tracePt t="9648" x="1512888" y="5030788"/>
          <p14:tracePt t="9654" x="1503363" y="5013325"/>
          <p14:tracePt t="9660" x="1495425" y="4997450"/>
          <p14:tracePt t="9668" x="1487488" y="4962525"/>
          <p14:tracePt t="9674" x="1477963" y="4946650"/>
          <p14:tracePt t="9681" x="1470025" y="4919663"/>
          <p14:tracePt t="9688" x="1470025" y="4911725"/>
          <p14:tracePt t="9694" x="1462088" y="4894263"/>
          <p14:tracePt t="9701" x="1452563" y="4868863"/>
          <p14:tracePt t="9709" x="1452563" y="4860925"/>
          <p14:tracePt t="9715" x="1452563" y="4852988"/>
          <p14:tracePt t="9722" x="1452563" y="4843463"/>
          <p14:tracePt t="9729" x="1452563" y="4835525"/>
          <p14:tracePt t="9736" x="1444625" y="4827588"/>
          <p14:tracePt t="9742" x="1444625" y="4818063"/>
          <p14:tracePt t="9751" x="1444625" y="4810125"/>
          <p14:tracePt t="9755" x="1435100" y="4802188"/>
          <p14:tracePt t="9770" x="1435100" y="4792663"/>
          <p14:tracePt t="9784" x="1427163" y="4784725"/>
          <p14:tracePt t="9790" x="1427163" y="4767263"/>
          <p14:tracePt t="9812" x="1427163" y="4759325"/>
          <p14:tracePt t="9818" x="1427163" y="4749800"/>
          <p14:tracePt t="9831" x="1427163" y="4741863"/>
          <p14:tracePt t="9851" x="1427163" y="4733925"/>
          <p14:tracePt t="9865" x="1427163" y="4724400"/>
          <p14:tracePt t="9892" x="1427163" y="4716463"/>
          <p14:tracePt t="9920" x="1427163" y="4708525"/>
          <p14:tracePt t="9939" x="1427163" y="4699000"/>
          <p14:tracePt t="10011" x="1435100" y="4699000"/>
          <p14:tracePt t="10043" x="1444625" y="4699000"/>
          <p14:tracePt t="10064" x="1452563" y="4699000"/>
          <p14:tracePt t="10084" x="1462088" y="4699000"/>
          <p14:tracePt t="10118" x="1470025" y="4699000"/>
          <p14:tracePt t="10131" x="1470025" y="4708525"/>
          <p14:tracePt t="10138" x="1477963" y="4708525"/>
          <p14:tracePt t="10167" x="1487488" y="4708525"/>
          <p14:tracePt t="10172" x="1495425" y="4708525"/>
          <p14:tracePt t="10180" x="1503363" y="4708525"/>
          <p14:tracePt t="10186" x="1538288" y="4699000"/>
          <p14:tracePt t="10193" x="1563688" y="4699000"/>
          <p14:tracePt t="10201" x="1622425" y="4683125"/>
          <p14:tracePt t="10206" x="1682750" y="4657725"/>
          <p14:tracePt t="10214" x="1716088" y="4640263"/>
          <p14:tracePt t="10221" x="1749425" y="4630738"/>
          <p14:tracePt t="10227" x="1784350" y="4622800"/>
          <p14:tracePt t="10234" x="1792288" y="4614863"/>
          <p14:tracePt t="10241" x="1817688" y="4614863"/>
          <p14:tracePt t="10249" x="1835150" y="4614863"/>
          <p14:tracePt t="10261" x="1852613" y="4614863"/>
          <p14:tracePt t="10275" x="1868488" y="4614863"/>
          <p14:tracePt t="10295" x="1885950" y="4614863"/>
          <p14:tracePt t="10310" x="1893888" y="4614863"/>
          <p14:tracePt t="10317" x="1903413" y="4614863"/>
          <p14:tracePt t="10322" x="1911350" y="4614863"/>
          <p14:tracePt t="10336" x="1928813" y="4614863"/>
          <p14:tracePt t="10344" x="1936750" y="4614863"/>
          <p14:tracePt t="10352" x="1946275" y="4605338"/>
          <p14:tracePt t="10356" x="1962150" y="4605338"/>
          <p14:tracePt t="10370" x="1979613" y="4605338"/>
          <p14:tracePt t="10379" x="1987550" y="4605338"/>
          <p14:tracePt t="10385" x="2005013" y="4597400"/>
          <p14:tracePt t="10391" x="2022475" y="4597400"/>
          <p14:tracePt t="10399" x="2030413" y="4597400"/>
          <p14:tracePt t="10404" x="2038350" y="4597400"/>
          <p14:tracePt t="10411" x="2055813" y="4597400"/>
          <p14:tracePt t="10426" x="2065338" y="4589463"/>
          <p14:tracePt t="10432" x="2081213" y="4589463"/>
          <p14:tracePt t="10445" x="2090738" y="4589463"/>
          <p14:tracePt t="10452" x="2098675" y="4589463"/>
          <p14:tracePt t="10467" x="2106613" y="4589463"/>
          <p14:tracePt t="10473" x="2116138" y="4589463"/>
          <p14:tracePt t="10480" x="2124075" y="4589463"/>
          <p14:tracePt t="10502" x="2132013" y="4589463"/>
          <p14:tracePt t="10528" x="2141538" y="4589463"/>
          <p14:tracePt t="10555" x="2141538" y="4579938"/>
          <p14:tracePt t="10575" x="2141538" y="4572000"/>
          <p14:tracePt t="10589" x="2141538" y="4564063"/>
          <p14:tracePt t="10891" x="2149475" y="4564063"/>
          <p14:tracePt t="11245" x="2166938" y="4564063"/>
          <p14:tracePt t="11252" x="2166938" y="4554538"/>
          <p14:tracePt t="11258" x="2174875" y="4554538"/>
          <p14:tracePt t="11265" x="2192338" y="4554538"/>
          <p14:tracePt t="11280" x="2208213" y="4546600"/>
          <p14:tracePt t="11294" x="2217738" y="4546600"/>
          <p14:tracePt t="11302" x="2235200" y="4546600"/>
          <p14:tracePt t="11313" x="2243138" y="4546600"/>
          <p14:tracePt t="11320" x="2251075" y="4546600"/>
          <p14:tracePt t="11328" x="2260600" y="4546600"/>
          <p14:tracePt t="11341" x="2268538" y="4546600"/>
          <p14:tracePt t="11348" x="2276475" y="4546600"/>
          <p14:tracePt t="11361" x="2293938" y="4546600"/>
          <p14:tracePt t="11369" x="2301875" y="4546600"/>
          <p14:tracePt t="11381" x="2311400" y="4546600"/>
          <p14:tracePt t="11388" x="2319338" y="4546600"/>
          <p14:tracePt t="11401" x="2327275" y="4546600"/>
          <p14:tracePt t="11409" x="2336800" y="4546600"/>
          <p14:tracePt t="11418" x="2344738" y="4546600"/>
          <p14:tracePt t="11430" x="2352675" y="4546600"/>
          <p14:tracePt t="11444" x="2362200" y="4546600"/>
          <p14:tracePt t="11463" x="2370138" y="4546600"/>
          <p14:tracePt t="11477" x="2379663" y="4546600"/>
          <p14:tracePt t="11491" x="2387600" y="4546600"/>
          <p14:tracePt t="11567" x="2379663" y="4546600"/>
          <p14:tracePt t="11580" x="2370138" y="4546600"/>
          <p14:tracePt t="11593" x="2362200" y="4546600"/>
          <p14:tracePt t="11601" x="2352675" y="4554538"/>
          <p14:tracePt t="11614" x="2344738" y="4554538"/>
          <p14:tracePt t="11620" x="2336800" y="4564063"/>
          <p14:tracePt t="11628" x="2327275" y="4572000"/>
          <p14:tracePt t="11641" x="2319338" y="4579938"/>
          <p14:tracePt t="11649" x="2301875" y="4579938"/>
          <p14:tracePt t="11654" x="2260600" y="4622800"/>
          <p14:tracePt t="11661" x="2116138" y="4741863"/>
          <p14:tracePt t="11669" x="1954213" y="4886325"/>
          <p14:tracePt t="11675" x="1708150" y="5116513"/>
          <p14:tracePt t="11682" x="1631950" y="5183188"/>
          <p14:tracePt t="11690" x="1614488" y="5200650"/>
          <p14:tracePt t="11695" x="1597025" y="5208588"/>
          <p14:tracePt t="11704" x="1597025" y="5218113"/>
          <p14:tracePt t="11710" x="1589088" y="5226050"/>
          <p14:tracePt t="11716" x="1579563" y="5226050"/>
          <p14:tracePt t="11724" x="1571625" y="5235575"/>
          <p14:tracePt t="11729" x="1563688" y="5243513"/>
          <p14:tracePt t="11736" x="1538288" y="5276850"/>
          <p14:tracePt t="11743" x="1512888" y="5311775"/>
          <p14:tracePt t="11753" x="1487488" y="5319713"/>
          <p14:tracePt t="11758" x="1470025" y="5345113"/>
          <p14:tracePt t="11764" x="1452563" y="5370513"/>
          <p14:tracePt t="11770" x="1435100" y="5387975"/>
          <p14:tracePt t="11785" x="1427163" y="5395913"/>
          <p14:tracePt t="11790" x="1409700" y="5405438"/>
          <p14:tracePt t="11799" x="1409700" y="5413375"/>
          <p14:tracePt t="11811" x="1401763" y="5421313"/>
          <p14:tracePt t="11820" x="1393825" y="5430838"/>
          <p14:tracePt t="11832" x="1384300" y="5438775"/>
          <p14:tracePt t="11852" x="1384300" y="5446713"/>
          <p14:tracePt t="11860" x="1384300" y="5456238"/>
          <p14:tracePt t="11867" x="1376363" y="5456238"/>
          <p14:tracePt t="11881" x="1376363" y="5464175"/>
          <p14:tracePt t="11887" x="1368425" y="5464175"/>
          <p14:tracePt t="11894" x="1368425" y="5481638"/>
          <p14:tracePt t="11907" x="1350963" y="5507038"/>
          <p14:tracePt t="11914" x="1333500" y="5540375"/>
          <p14:tracePt t="11921" x="1325563" y="5557838"/>
          <p14:tracePt t="11929" x="1317625" y="5575300"/>
          <p14:tracePt t="11935" x="1308100" y="5591175"/>
          <p14:tracePt t="11941" x="1308100" y="5608638"/>
          <p14:tracePt t="11949" x="1300163" y="5608638"/>
          <p14:tracePt t="11956" x="1290638" y="5616575"/>
          <p14:tracePt t="11962" x="1290638" y="5626100"/>
          <p14:tracePt t="11969" x="1282700" y="5626100"/>
          <p14:tracePt t="11976" x="1282700" y="5634038"/>
          <p14:tracePt t="11998" x="1282700" y="5641975"/>
          <p14:tracePt t="12003" x="1282700" y="5651500"/>
          <p14:tracePt t="12010" x="1282700" y="5659438"/>
          <p14:tracePt t="12044" x="1282700" y="5668963"/>
          <p14:tracePt t="12064" x="1282700" y="5676900"/>
          <p14:tracePt t="12154" x="1290638" y="5676900"/>
          <p14:tracePt t="12188" x="1300163" y="5676900"/>
          <p14:tracePt t="12194" x="1308100" y="5676900"/>
          <p14:tracePt t="12201" x="1317625" y="5684838"/>
          <p14:tracePt t="12208" x="1325563" y="5684838"/>
          <p14:tracePt t="12221" x="1333500" y="5684838"/>
          <p14:tracePt t="12229" x="1343025" y="5694363"/>
          <p14:tracePt t="12235" x="1350963" y="5694363"/>
          <p14:tracePt t="12242" x="1358900" y="5694363"/>
          <p14:tracePt t="12251" x="1368425" y="5694363"/>
          <p14:tracePt t="12255" x="1376363" y="5694363"/>
          <p14:tracePt t="12263" x="1384300" y="5694363"/>
          <p14:tracePt t="12277" x="1393825" y="5694363"/>
          <p14:tracePt t="12285" x="1401763" y="5694363"/>
          <p14:tracePt t="12290" x="1409700" y="5694363"/>
          <p14:tracePt t="12310" x="1419225" y="5694363"/>
          <p14:tracePt t="12318" x="1427163" y="5694363"/>
          <p14:tracePt t="12337" x="1435100" y="5694363"/>
          <p14:tracePt t="12352" x="1444625" y="5694363"/>
          <p14:tracePt t="12365" x="1444625" y="5684838"/>
          <p14:tracePt t="12371" x="1452563" y="5684838"/>
          <p14:tracePt t="12407" x="1452563" y="5676900"/>
          <p14:tracePt t="12426" x="1452563" y="5668963"/>
          <p14:tracePt t="12467" x="1452563" y="5659438"/>
          <p14:tracePt t="12482" x="1452563" y="5651500"/>
          <p14:tracePt t="12494" x="1452563" y="5641975"/>
          <p14:tracePt t="12543" x="1452563" y="5634038"/>
          <p14:tracePt t="12563" x="1452563" y="5626100"/>
          <p14:tracePt t="12583" x="1462088" y="5626100"/>
          <p14:tracePt t="12597" x="1462088" y="5616575"/>
          <p14:tracePt t="12665" x="1462088" y="5608638"/>
          <p14:tracePt t="12686" x="1462088" y="5600700"/>
          <p14:tracePt t="12727" x="1470025" y="5600700"/>
          <p14:tracePt t="12769" x="1477963" y="5600700"/>
          <p14:tracePt t="12797" x="1487488" y="5600700"/>
          <p14:tracePt t="12810" x="1495425" y="5600700"/>
          <p14:tracePt t="12858" x="1503363" y="5600700"/>
          <p14:tracePt t="12871" x="1512888" y="5600700"/>
          <p14:tracePt t="12885" x="1512888" y="5591175"/>
          <p14:tracePt t="12898" x="1520825" y="5591175"/>
          <p14:tracePt t="12905" x="1528763" y="5583238"/>
          <p14:tracePt t="12919" x="1538288" y="5583238"/>
          <p14:tracePt t="12945" x="1546225" y="5583238"/>
          <p14:tracePt t="12966" x="1554163" y="5583238"/>
          <p14:tracePt t="13001" x="1563688" y="5583238"/>
          <p14:tracePt t="13029" x="1571625" y="5583238"/>
          <p14:tracePt t="13036" x="1571625" y="5575300"/>
          <p14:tracePt t="13411" x="1563688" y="5575300"/>
          <p14:tracePt t="13424" x="1554163" y="5565775"/>
          <p14:tracePt t="13431" x="1538288" y="5565775"/>
          <p14:tracePt t="13437" x="1528763" y="5557838"/>
          <p14:tracePt t="13444" x="1512888" y="5557838"/>
          <p14:tracePt t="13452" x="1503363" y="5557838"/>
          <p14:tracePt t="13459" x="1487488" y="5557838"/>
          <p14:tracePt t="13468" x="1462088" y="5549900"/>
          <p14:tracePt t="13472" x="1452563" y="5549900"/>
          <p14:tracePt t="13479" x="1427163" y="5549900"/>
          <p14:tracePt t="13485" x="1401763" y="5549900"/>
          <p14:tracePt t="13494" x="1393825" y="5549900"/>
          <p14:tracePt t="13501" x="1368425" y="5549900"/>
          <p14:tracePt t="13506" x="1343025" y="5549900"/>
          <p14:tracePt t="13513" x="1333500" y="5549900"/>
          <p14:tracePt t="13520" x="1317625" y="5549900"/>
          <p14:tracePt t="13527" x="1300163" y="5549900"/>
          <p14:tracePt t="13534" x="1290638" y="5549900"/>
          <p14:tracePt t="13541" x="1282700" y="5549900"/>
          <p14:tracePt t="13548" x="1274763" y="5549900"/>
          <p14:tracePt t="13554" x="1265238" y="5549900"/>
          <p14:tracePt t="13561" x="1257300" y="5549900"/>
          <p14:tracePt t="13569" x="1249363" y="5549900"/>
          <p14:tracePt t="13575" x="1239838" y="5549900"/>
          <p14:tracePt t="13582" x="1231900" y="5549900"/>
          <p14:tracePt t="13595" x="1223963" y="5549900"/>
          <p14:tracePt t="13602" x="1214438" y="5549900"/>
          <p14:tracePt t="13618" x="1206500" y="5549900"/>
          <p14:tracePt t="13635" x="1198563" y="5549900"/>
          <p14:tracePt t="13643" x="1189038" y="5549900"/>
          <p14:tracePt t="13671" x="1181100" y="5549900"/>
          <p14:tracePt t="13699" x="1181100" y="5557838"/>
          <p14:tracePt t="13732" x="1181100" y="5565775"/>
          <p14:tracePt t="13745" x="1181100" y="5575300"/>
          <p14:tracePt t="13773" x="1189038" y="5575300"/>
          <p14:tracePt t="13780" x="1198563" y="5575300"/>
          <p14:tracePt t="13800" x="1206500" y="5575300"/>
          <p14:tracePt t="13814" x="1214438" y="5575300"/>
          <p14:tracePt t="13821" x="1223963" y="5575300"/>
          <p14:tracePt t="13841" x="1231900" y="5575300"/>
          <p14:tracePt t="13849" x="1239838" y="5575300"/>
          <p14:tracePt t="13855" x="1239838" y="5583238"/>
          <p14:tracePt t="13861" x="1257300" y="5583238"/>
          <p14:tracePt t="13868" x="1265238" y="5583238"/>
          <p14:tracePt t="13882" x="1282700" y="5591175"/>
          <p14:tracePt t="13890" x="1290638" y="5591175"/>
          <p14:tracePt t="13903" x="1308100" y="5600700"/>
          <p14:tracePt t="13910" x="1317625" y="5600700"/>
          <p14:tracePt t="13918" x="1333500" y="5608638"/>
          <p14:tracePt t="13930" x="1350963" y="5608638"/>
          <p14:tracePt t="13944" x="1358900" y="5608638"/>
          <p14:tracePt t="13951" x="1368425" y="5608638"/>
          <p14:tracePt t="13957" x="1376363" y="5616575"/>
          <p14:tracePt t="13971" x="1376363" y="5626100"/>
          <p14:tracePt t="13978" x="1384300" y="5626100"/>
          <p14:tracePt t="13991" x="1393825" y="5626100"/>
          <p14:tracePt t="14012" x="1401763" y="5626100"/>
          <p14:tracePt t="14019" x="1401763" y="5616575"/>
          <p14:tracePt t="14034" x="1409700" y="5608638"/>
          <p14:tracePt t="14039" x="1427163" y="5540375"/>
          <p14:tracePt t="14048" x="1503363" y="5183188"/>
          <p14:tracePt t="14053" x="1631950" y="4699000"/>
          <p14:tracePt t="14060" x="1784350" y="3986213"/>
          <p14:tracePt t="14067" x="1835150" y="3679825"/>
          <p14:tracePt t="14073" x="1860550" y="3517900"/>
          <p14:tracePt t="14079" x="1860550" y="3390900"/>
          <p14:tracePt t="14087" x="1860550" y="3305175"/>
          <p14:tracePt t="14094" x="1860550" y="3263900"/>
          <p14:tracePt t="14101" x="1860550" y="3228975"/>
          <p14:tracePt t="14107" x="1860550" y="3221038"/>
          <p14:tracePt t="14121" x="1860550" y="3211513"/>
          <p14:tracePt t="14177" x="1860550" y="3203575"/>
          <p14:tracePt t="14218" x="1860550" y="3195638"/>
          <p14:tracePt t="14224" x="1852613" y="3195638"/>
          <p14:tracePt t="14237" x="1852613" y="3186113"/>
          <p14:tracePt t="14292" x="1843088" y="3186113"/>
          <p14:tracePt t="14319" x="1835150" y="3186113"/>
          <p14:tracePt t="14334" x="1827213" y="3186113"/>
          <p14:tracePt t="14353" x="1827213" y="3195638"/>
          <p14:tracePt t="14368" x="1827213" y="3203575"/>
          <p14:tracePt t="14374" x="1817688" y="3211513"/>
          <p14:tracePt t="14381" x="1817688" y="3221038"/>
          <p14:tracePt t="14387" x="1817688" y="3228975"/>
          <p14:tracePt t="14394" x="1809750" y="3238500"/>
          <p14:tracePt t="14403" x="1809750" y="3246438"/>
          <p14:tracePt t="14415" x="1809750" y="3263900"/>
          <p14:tracePt t="14435" x="1809750" y="3279775"/>
          <p14:tracePt t="14443" x="1809750" y="3289300"/>
          <p14:tracePt t="14456" x="1809750" y="3297238"/>
          <p14:tracePt t="14463" x="1809750" y="3305175"/>
          <p14:tracePt t="14477" x="1809750" y="3314700"/>
          <p14:tracePt t="14484" x="1809750" y="3322638"/>
          <p14:tracePt t="14490" x="1809750" y="3330575"/>
          <p14:tracePt t="14504" x="1809750" y="3340100"/>
          <p14:tracePt t="14518" x="1809750" y="3348038"/>
          <p14:tracePt t="14537" x="1809750" y="3355975"/>
          <p14:tracePt t="14544" x="1809750" y="3365500"/>
          <p14:tracePt t="14566" x="1809750" y="3373438"/>
          <p14:tracePt t="14716" x="1817688" y="3373438"/>
          <p14:tracePt t="14723" x="1817688" y="3382963"/>
          <p14:tracePt t="14736" x="1817688" y="3398838"/>
          <p14:tracePt t="14743" x="1827213" y="3408363"/>
          <p14:tracePt t="14752" x="1835150" y="3441700"/>
          <p14:tracePt t="14756" x="1843088" y="3552825"/>
          <p14:tracePt t="14763" x="1868488" y="3798888"/>
          <p14:tracePt t="14770" x="1893888" y="4351338"/>
          <p14:tracePt t="14777" x="1885950" y="4648200"/>
          <p14:tracePt t="14785" x="1852613" y="4860925"/>
          <p14:tracePt t="14791" x="1843088" y="4987925"/>
          <p14:tracePt t="14798" x="1835150" y="5106988"/>
          <p14:tracePt t="14804" x="1817688" y="5218113"/>
          <p14:tracePt t="14811" x="1817688" y="5286375"/>
          <p14:tracePt t="14818" x="1817688" y="5319713"/>
          <p14:tracePt t="14825" x="1817688" y="5353050"/>
          <p14:tracePt t="14831" x="1817688" y="5370513"/>
          <p14:tracePt t="14838" x="1817688" y="5387975"/>
          <p14:tracePt t="14846" x="1817688" y="5405438"/>
          <p14:tracePt t="14852" x="1817688" y="5413375"/>
          <p14:tracePt t="14860" x="1817688" y="5421313"/>
          <p14:tracePt t="14867" x="1809750" y="5438775"/>
          <p14:tracePt t="14872" x="1809750" y="5446713"/>
          <p14:tracePt t="14880" x="1809750" y="5456238"/>
          <p14:tracePt t="14886" x="1809750" y="5472113"/>
          <p14:tracePt t="14893" x="1809750" y="5489575"/>
          <p14:tracePt t="14902" x="1801813" y="5514975"/>
          <p14:tracePt t="14919" x="1801813" y="5532438"/>
          <p14:tracePt t="14921" x="1792288" y="5540375"/>
          <p14:tracePt t="14934" x="1792288" y="5549900"/>
          <p14:tracePt t="14941" x="1784350" y="5557838"/>
          <p14:tracePt t="14949" x="1784350" y="5565775"/>
          <p14:tracePt t="14969" x="1784350" y="5575300"/>
          <p14:tracePt t="14984" x="1784350" y="5583238"/>
          <p14:tracePt t="14996" x="1784350" y="5591175"/>
          <p14:tracePt t="15002" x="1784350" y="5600700"/>
          <p14:tracePt t="15010" x="1784350" y="5608638"/>
          <p14:tracePt t="15024" x="1784350" y="5616575"/>
          <p14:tracePt t="15036" x="1784350" y="5626100"/>
          <p14:tracePt t="15057" x="1784350" y="5634038"/>
          <p14:tracePt t="15064" x="1776413" y="5634038"/>
          <p14:tracePt t="15084" x="1766888" y="5634038"/>
          <p14:tracePt t="15125" x="1758950" y="5634038"/>
          <p14:tracePt t="15134" x="1758950" y="5626100"/>
          <p14:tracePt t="15140" x="1749425" y="5616575"/>
          <p14:tracePt t="15167" x="1741488" y="5608638"/>
          <p14:tracePt t="15174" x="1741488" y="5600700"/>
          <p14:tracePt t="15181" x="1741488" y="5591175"/>
          <p14:tracePt t="15194" x="1741488" y="5583238"/>
          <p14:tracePt t="15202" x="1733550" y="5583238"/>
          <p14:tracePt t="15207" x="1733550" y="5575300"/>
          <p14:tracePt t="15221" x="1724025" y="5575300"/>
          <p14:tracePt t="15228" x="1724025" y="5565775"/>
          <p14:tracePt t="15235" x="1724025" y="5557838"/>
          <p14:tracePt t="15241" x="1724025" y="5549900"/>
          <p14:tracePt t="15263" x="1724025" y="5540375"/>
          <p14:tracePt t="15275" x="1724025" y="5532438"/>
          <p14:tracePt t="15303" x="1724025" y="5524500"/>
          <p14:tracePt t="15331" x="1724025" y="5514975"/>
          <p14:tracePt t="15344" x="1724025" y="5507038"/>
          <p14:tracePt t="15386" x="1724025" y="5497513"/>
          <p14:tracePt t="15405" x="1724025" y="5489575"/>
          <p14:tracePt t="15447" x="1724025" y="5481638"/>
          <p14:tracePt t="15461" x="1724025" y="5472113"/>
          <p14:tracePt t="15481" x="1724025" y="5464175"/>
          <p14:tracePt t="16505" x="1724025" y="5472113"/>
          <p14:tracePt t="16520" x="1724025" y="5481638"/>
          <p14:tracePt t="16532" x="1724025" y="5489575"/>
          <p14:tracePt t="16547" x="1724025" y="5507038"/>
          <p14:tracePt t="16553" x="1716088" y="5507038"/>
          <p14:tracePt t="16561" x="1708150" y="5524500"/>
          <p14:tracePt t="16567" x="1698625" y="5549900"/>
          <p14:tracePt t="16573" x="1682750" y="5557838"/>
          <p14:tracePt t="16580" x="1673225" y="5583238"/>
          <p14:tracePt t="16587" x="1665288" y="5608638"/>
          <p14:tracePt t="16594" x="1657350" y="5634038"/>
          <p14:tracePt t="16602" x="1647825" y="5641975"/>
          <p14:tracePt t="16608" x="1631950" y="5668963"/>
          <p14:tracePt t="16614" x="1622425" y="5684838"/>
          <p14:tracePt t="16621" x="1614488" y="5694363"/>
          <p14:tracePt t="16628" x="1614488" y="5702300"/>
          <p14:tracePt t="16637" x="1606550" y="5719763"/>
          <p14:tracePt t="16641" x="1606550" y="5727700"/>
          <p14:tracePt t="16649" x="1597025" y="5727700"/>
          <p14:tracePt t="16655" x="1597025" y="5735638"/>
          <p14:tracePt t="16662" x="1589088" y="5745163"/>
          <p14:tracePt t="16670" x="1589088" y="5753100"/>
          <p14:tracePt t="16677" x="1589088" y="5761038"/>
          <p14:tracePt t="16684" x="1579563" y="5770563"/>
          <p14:tracePt t="16703" x="1579563" y="5778500"/>
          <p14:tracePt t="16711" x="1571625" y="5778500"/>
          <p14:tracePt t="16719" x="1571625" y="5788025"/>
          <p14:tracePt t="16731" x="1563688" y="5795963"/>
          <p14:tracePt t="16744" x="1563688" y="5803900"/>
          <p14:tracePt t="16752" x="1563688" y="5813425"/>
          <p14:tracePt t="16771" x="1554163" y="5813425"/>
          <p14:tracePt t="16793" x="1546225" y="5821363"/>
          <p14:tracePt t="16805" x="1546225" y="5829300"/>
          <p14:tracePt t="16819" x="1538288" y="5838825"/>
          <p14:tracePt t="16828" x="1538288" y="5846763"/>
          <p14:tracePt t="16834" x="1538288" y="5864225"/>
          <p14:tracePt t="16840" x="1528763" y="5872163"/>
          <p14:tracePt t="16846" x="1528763" y="5897563"/>
          <p14:tracePt t="16854" x="1520825" y="5922963"/>
          <p14:tracePt t="16860" x="1512888" y="5932488"/>
          <p14:tracePt t="16868" x="1512888" y="5940425"/>
          <p14:tracePt t="16874" x="1503363" y="5957888"/>
          <p14:tracePt t="16887" x="1503363" y="5965825"/>
          <p14:tracePt t="16904" x="1495425" y="5983288"/>
          <p14:tracePt t="16908" x="1495425" y="5991225"/>
          <p14:tracePt t="16915" x="1495425" y="5999163"/>
          <p14:tracePt t="16922" x="1487488" y="5999163"/>
          <p14:tracePt t="16930" x="1487488" y="6008688"/>
          <p14:tracePt t="16935" x="1487488" y="6016625"/>
          <p14:tracePt t="16951" x="1477963" y="6016625"/>
          <p14:tracePt t="16955" x="1477963" y="6024563"/>
          <p14:tracePt t="16963" x="1477963" y="6034088"/>
          <p14:tracePt t="16991" x="1470025" y="6042025"/>
          <p14:tracePt t="17011" x="1470025" y="6049963"/>
          <p14:tracePt t="17026" x="1470025" y="6059488"/>
          <p14:tracePt t="17059" x="1470025" y="6067425"/>
          <p14:tracePt t="17066" x="1462088" y="6076950"/>
          <p14:tracePt t="17080" x="1452563" y="6084888"/>
          <p14:tracePt t="17085" x="1452563" y="6092825"/>
          <p14:tracePt t="17099" x="1452563" y="6102350"/>
          <p14:tracePt t="17113" x="1452563" y="6110288"/>
          <p14:tracePt t="17120" x="1444625" y="6118225"/>
          <p14:tracePt t="17140" x="1435100" y="6127750"/>
          <p14:tracePt t="17148" x="1435100" y="6135688"/>
          <p14:tracePt t="17167" x="1427163" y="6135688"/>
          <p14:tracePt t="17182" x="1419225" y="6135688"/>
          <p14:tracePt t="17188" x="1409700" y="6135688"/>
          <p14:tracePt t="17209" x="1401763" y="6135688"/>
          <p14:tracePt t="17216" x="1393825" y="6135688"/>
          <p14:tracePt t="17236" x="1384300" y="6135688"/>
          <p14:tracePt t="17251" x="1376363" y="6135688"/>
          <p14:tracePt t="17270" x="1368425" y="6135688"/>
          <p14:tracePt t="17291" x="1368425" y="6127750"/>
          <p14:tracePt t="17304" x="1358900" y="6127750"/>
          <p14:tracePt t="17325" x="1350963" y="6127750"/>
          <p14:tracePt t="17331" x="1350963" y="6118225"/>
          <p14:tracePt t="17345" x="1350963" y="6110288"/>
          <p14:tracePt t="17366" x="1343025" y="6110288"/>
          <p14:tracePt t="17372" x="1343025" y="6102350"/>
          <p14:tracePt t="17386" x="1333500" y="6102350"/>
          <p14:tracePt t="17406" x="1325563" y="6102350"/>
          <p14:tracePt t="17435" x="1325563" y="6092825"/>
          <p14:tracePt t="17981" x="1333500" y="6092825"/>
          <p14:tracePt t="17994" x="1343025" y="6092825"/>
          <p14:tracePt t="18001" x="1343025" y="6102350"/>
          <p14:tracePt t="18028" x="1350963" y="6102350"/>
          <p14:tracePt t="18035" x="1358900" y="6102350"/>
          <p14:tracePt t="18055" x="1368425" y="6102350"/>
          <p14:tracePt t="18062" x="1376363" y="6102350"/>
          <p14:tracePt t="18076" x="1384300" y="6102350"/>
          <p14:tracePt t="18097" x="1393825" y="6102350"/>
          <p14:tracePt t="18103" x="1401763" y="6102350"/>
          <p14:tracePt t="18123" x="1409700" y="6102350"/>
          <p14:tracePt t="18137" x="1419225" y="6102350"/>
          <p14:tracePt t="18144" x="1427163" y="6102350"/>
          <p14:tracePt t="18179" x="1435100" y="6102350"/>
          <p14:tracePt t="18193" x="1444625" y="6102350"/>
          <p14:tracePt t="18233" x="1452563" y="6102350"/>
          <p14:tracePt t="18254" x="1462088" y="6102350"/>
          <p14:tracePt t="18513" x="1470025" y="6102350"/>
          <p14:tracePt t="18534" x="1477963" y="6102350"/>
          <p14:tracePt t="18548" x="1487488" y="6102350"/>
          <p14:tracePt t="18561" x="1495425" y="6092825"/>
          <p14:tracePt t="18567" x="1503363" y="6092825"/>
          <p14:tracePt t="18574" x="1512888" y="6084888"/>
          <p14:tracePt t="18581" x="1528763" y="6084888"/>
          <p14:tracePt t="18588" x="1546225" y="6084888"/>
          <p14:tracePt t="18595" x="1554163" y="6076950"/>
          <p14:tracePt t="18603" x="1571625" y="6076950"/>
          <p14:tracePt t="18609" x="1589088" y="6076950"/>
          <p14:tracePt t="18617" x="1597025" y="6076950"/>
          <p14:tracePt t="18622" x="1606550" y="6076950"/>
          <p14:tracePt t="18629" x="1614488" y="6076950"/>
          <p14:tracePt t="18636" x="1622425" y="6076950"/>
          <p14:tracePt t="18642" x="1631950" y="6076950"/>
          <p14:tracePt t="18658" x="1639888" y="6076950"/>
          <p14:tracePt t="18664" x="1647825" y="6076950"/>
          <p14:tracePt t="18670" x="1657350" y="6076950"/>
          <p14:tracePt t="18678" x="1665288" y="6076950"/>
          <p14:tracePt t="18691" x="1673225" y="6076950"/>
          <p14:tracePt t="18699" x="1682750" y="6076950"/>
          <p14:tracePt t="18718" x="1690688" y="6076950"/>
          <p14:tracePt t="18725" x="1698625" y="6076950"/>
          <p14:tracePt t="18752" x="1708150" y="6076950"/>
          <p14:tracePt t="18767" x="1716088" y="6076950"/>
          <p14:tracePt t="18773" x="1724025" y="6076950"/>
          <p14:tracePt t="18793" x="1733550" y="6076950"/>
          <p14:tracePt t="18800" x="1741488" y="6076950"/>
          <p14:tracePt t="18820" x="1749425" y="6076950"/>
          <p14:tracePt t="18828" x="1758950" y="6076950"/>
          <p14:tracePt t="18834" x="1766888" y="6076950"/>
          <p14:tracePt t="18855" x="1776413" y="6076950"/>
          <p14:tracePt t="18861" x="1784350" y="6076950"/>
          <p14:tracePt t="18881" x="1792288" y="6076950"/>
          <p14:tracePt t="18896" x="1801813" y="6076950"/>
          <p14:tracePt t="18930" x="1809750" y="6076950"/>
          <p14:tracePt t="18951" x="1817688" y="6076950"/>
          <p14:tracePt t="18971" x="1827213" y="6076950"/>
          <p14:tracePt t="18978" x="1827213" y="6067425"/>
          <p14:tracePt t="19238" x="1835150" y="6067425"/>
          <p14:tracePt t="19243" x="1843088" y="6067425"/>
          <p14:tracePt t="19264" x="1860550" y="6067425"/>
          <p14:tracePt t="19271" x="1868488" y="6067425"/>
          <p14:tracePt t="19285" x="1878013" y="6067425"/>
          <p14:tracePt t="19291" x="1885950" y="6067425"/>
          <p14:tracePt t="19301" x="1893888" y="6067425"/>
          <p14:tracePt t="19312" x="1903413" y="6067425"/>
          <p14:tracePt t="19319" x="1911350" y="6067425"/>
          <p14:tracePt t="19332" x="1920875" y="6067425"/>
          <p14:tracePt t="19339" x="1928813" y="6067425"/>
          <p14:tracePt t="19346" x="1936750" y="6067425"/>
          <p14:tracePt t="19360" x="1946275" y="6067425"/>
          <p14:tracePt t="19368" x="1954213" y="6067425"/>
          <p14:tracePt t="19381" x="1971675" y="6067425"/>
          <p14:tracePt t="19387" x="1979613" y="6067425"/>
          <p14:tracePt t="19393" x="1987550" y="6067425"/>
          <p14:tracePt t="19401" x="1997075" y="6067425"/>
          <p14:tracePt t="19409" x="2005013" y="6067425"/>
          <p14:tracePt t="19414" x="2022475" y="6067425"/>
          <p14:tracePt t="19421" x="2038350" y="6067425"/>
          <p14:tracePt t="19435" x="2047875" y="6067425"/>
          <p14:tracePt t="19443" x="2065338" y="6067425"/>
          <p14:tracePt t="19451" x="2073275" y="6076950"/>
          <p14:tracePt t="19455" x="2090738" y="6076950"/>
          <p14:tracePt t="19462" x="2098675" y="6076950"/>
          <p14:tracePt t="19469" x="2116138" y="6076950"/>
          <p14:tracePt t="19475" x="2124075" y="6076950"/>
          <p14:tracePt t="19484" x="2132013" y="6076950"/>
          <p14:tracePt t="19489" x="2141538" y="6076950"/>
          <p14:tracePt t="19503" x="2157413" y="6076950"/>
          <p14:tracePt t="19511" x="2166938" y="6076950"/>
          <p14:tracePt t="19524" x="2174875" y="6076950"/>
          <p14:tracePt t="19531" x="2182813" y="6076950"/>
          <p14:tracePt t="19537" x="2192338" y="6076950"/>
          <p14:tracePt t="19552" x="2200275" y="6076950"/>
          <p14:tracePt t="19559" x="2208213" y="6076950"/>
          <p14:tracePt t="19579" x="2217738" y="6076950"/>
          <p14:tracePt t="19585" x="2225675" y="6076950"/>
          <p14:tracePt t="19613" x="2235200" y="6076950"/>
          <p14:tracePt t="19641" x="2243138" y="6076950"/>
          <p14:tracePt t="19866" x="2260600" y="6076950"/>
          <p14:tracePt t="19872" x="2276475" y="6076950"/>
          <p14:tracePt t="19879" x="2301875" y="6076950"/>
          <p14:tracePt t="19885" x="2319338" y="6076950"/>
          <p14:tracePt t="19893" x="2336800" y="6076950"/>
          <p14:tracePt t="19903" x="2344738" y="6076950"/>
          <p14:tracePt t="19905" x="2352675" y="6076950"/>
          <p14:tracePt t="19913" x="2362200" y="6076950"/>
          <p14:tracePt t="19919" x="2370138" y="6076950"/>
          <p14:tracePt t="19926" x="2379663" y="6076950"/>
          <p14:tracePt t="19934" x="2387600" y="6076950"/>
          <p14:tracePt t="19940" x="2395538" y="6076950"/>
          <p14:tracePt t="19947" x="2405063" y="6076950"/>
          <p14:tracePt t="19954" x="2413000" y="6076950"/>
          <p14:tracePt t="19968" x="2420938" y="6076950"/>
          <p14:tracePt t="19974" x="2430463" y="6076950"/>
          <p14:tracePt t="19988" x="2438400" y="6076950"/>
          <p14:tracePt t="20009" x="2446338" y="6076950"/>
          <p14:tracePt t="20015" x="2455863" y="6076950"/>
          <p14:tracePt t="20043" x="2463800" y="6076950"/>
          <p14:tracePt t="20064" x="2471738" y="6076950"/>
          <p14:tracePt t="20078" x="2481263" y="6076950"/>
          <p14:tracePt t="20090" x="2489200" y="6076950"/>
          <p14:tracePt t="20104" x="2497138" y="6076950"/>
          <p14:tracePt t="20124" x="2506663" y="6076950"/>
          <p14:tracePt t="20131" x="2514600" y="6067425"/>
          <p14:tracePt t="20137" x="2524125" y="6067425"/>
          <p14:tracePt t="20152" x="2532063" y="6067425"/>
          <p14:tracePt t="20158" x="2540000" y="6067425"/>
          <p14:tracePt t="20180" x="2549525" y="6067425"/>
          <p14:tracePt t="20193" x="2557463" y="6067425"/>
          <p14:tracePt t="20201" x="2565400" y="6067425"/>
          <p14:tracePt t="20220" x="2574925" y="6067425"/>
          <p14:tracePt t="20235" x="2582863" y="6067425"/>
          <p14:tracePt t="20275" x="2590800" y="6067425"/>
          <p14:tracePt t="20364" x="2590800" y="60594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2716E8-3B2A-4565-B6AD-84489BB0F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Step four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23B437A5-2508-4D70-8809-C3BD15CDE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4" y="2357825"/>
            <a:ext cx="5540220" cy="556308"/>
          </a:xfr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4C046671-03E9-4F08-995A-19890DEFB4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4" y="3943868"/>
            <a:ext cx="5745978" cy="723963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6EE12F7-2DAD-4E2E-958E-275FFA343E66}"/>
              </a:ext>
            </a:extLst>
          </p:cNvPr>
          <p:cNvCxnSpPr/>
          <p:nvPr/>
        </p:nvCxnSpPr>
        <p:spPr>
          <a:xfrm>
            <a:off x="2041864" y="2914133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82D5748-A80D-4CD3-A1D4-AC2EF979D34F}"/>
              </a:ext>
            </a:extLst>
          </p:cNvPr>
          <p:cNvSpPr txBox="1"/>
          <p:nvPr/>
        </p:nvSpPr>
        <p:spPr>
          <a:xfrm>
            <a:off x="7306322" y="2787588"/>
            <a:ext cx="4516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 we are using the original code from</a:t>
            </a:r>
          </a:p>
          <a:p>
            <a:r>
              <a:rPr lang="en-US" dirty="0" err="1"/>
              <a:t>Charlons</a:t>
            </a:r>
            <a:r>
              <a:rPr lang="en-US" dirty="0"/>
              <a:t> Accuracy and modifying it</a:t>
            </a:r>
          </a:p>
        </p:txBody>
      </p:sp>
    </p:spTree>
    <p:extLst>
      <p:ext uri="{BB962C8B-B14F-4D97-AF65-F5344CB8AC3E}">
        <p14:creationId xmlns:p14="http://schemas.microsoft.com/office/powerpoint/2010/main" val="365837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32"/>
    </mc:Choice>
    <mc:Fallback xmlns="">
      <p:transition spd="slow" advTm="19932"/>
    </mc:Fallback>
  </mc:AlternateContent>
  <p:extLst>
    <p:ext uri="{3A86A75C-4F4B-4683-9AE1-C65F6400EC91}">
      <p14:laserTraceLst xmlns:p14="http://schemas.microsoft.com/office/powerpoint/2010/main">
        <p14:tracePtLst>
          <p14:tracePt t="4062" x="2625725" y="6034088"/>
          <p14:tracePt t="4068" x="2803525" y="5922963"/>
          <p14:tracePt t="4076" x="2965450" y="5838825"/>
          <p14:tracePt t="4083" x="3084513" y="5795963"/>
          <p14:tracePt t="4089" x="3297238" y="5710238"/>
          <p14:tracePt t="4096" x="3441700" y="5668963"/>
          <p14:tracePt t="4104" x="3517900" y="5651500"/>
          <p14:tracePt t="4109" x="3602038" y="5626100"/>
          <p14:tracePt t="4117" x="3662363" y="5616575"/>
          <p14:tracePt t="4123" x="3713163" y="5608638"/>
          <p14:tracePt t="4130" x="3756025" y="5608638"/>
          <p14:tracePt t="4137" x="3797300" y="5600700"/>
          <p14:tracePt t="4146" x="3832225" y="5600700"/>
          <p14:tracePt t="4150" x="3865563" y="5591175"/>
          <p14:tracePt t="4157" x="3900488" y="5591175"/>
          <p14:tracePt t="4164" x="3916363" y="5591175"/>
          <p14:tracePt t="4170" x="3941763" y="5591175"/>
          <p14:tracePt t="4178" x="3976688" y="5591175"/>
          <p14:tracePt t="4185" x="3992563" y="5591175"/>
          <p14:tracePt t="4192" x="4035425" y="5591175"/>
          <p14:tracePt t="4198" x="4095750" y="5591175"/>
          <p14:tracePt t="4206" x="4129088" y="5591175"/>
          <p14:tracePt t="4212" x="4179888" y="5583238"/>
          <p14:tracePt t="4220" x="4265613" y="5583238"/>
          <p14:tracePt t="4227" x="4324350" y="5583238"/>
          <p14:tracePt t="4232" x="4400550" y="5583238"/>
          <p14:tracePt t="4240" x="4468813" y="5583238"/>
          <p14:tracePt t="4246" x="4503738" y="5583238"/>
          <p14:tracePt t="4254" x="4537075" y="5583238"/>
          <p14:tracePt t="4261" x="4579938" y="5583238"/>
          <p14:tracePt t="4267" x="4605338" y="5583238"/>
          <p14:tracePt t="4275" x="4638675" y="5583238"/>
          <p14:tracePt t="4280" x="4681538" y="5583238"/>
          <p14:tracePt t="4287" x="4714875" y="5583238"/>
          <p14:tracePt t="4294" x="4757738" y="5583238"/>
          <p14:tracePt t="4301" x="4783138" y="5583238"/>
          <p14:tracePt t="4307" x="4818063" y="5583238"/>
          <p14:tracePt t="4315" x="4859338" y="5583238"/>
          <p14:tracePt t="4321" x="4894263" y="5583238"/>
          <p14:tracePt t="4327" x="4919663" y="5583238"/>
          <p14:tracePt t="4336" x="4945063" y="5583238"/>
          <p14:tracePt t="4343" x="4970463" y="5583238"/>
          <p14:tracePt t="4348" x="4987925" y="5583238"/>
          <p14:tracePt t="4356" x="5003800" y="5583238"/>
          <p14:tracePt t="4362" x="5021263" y="5583238"/>
          <p14:tracePt t="4369" x="5029200" y="5583238"/>
          <p14:tracePt t="4377" x="5046663" y="5583238"/>
          <p14:tracePt t="4383" x="5064125" y="5583238"/>
          <p14:tracePt t="4396" x="5080000" y="5583238"/>
          <p14:tracePt t="4403" x="5089525" y="5583238"/>
          <p14:tracePt t="4417" x="5097463" y="5583238"/>
          <p14:tracePt t="4425" x="5106988" y="5583238"/>
          <p14:tracePt t="4437" x="5114925" y="5583238"/>
          <p14:tracePt t="4451" x="5122863" y="5583238"/>
          <p14:tracePt t="4459" x="5132388" y="5583238"/>
          <p14:tracePt t="4479" x="5140325" y="5583238"/>
          <p14:tracePt t="4486" x="5148263" y="5583238"/>
          <p14:tracePt t="4527" x="5157788" y="5583238"/>
          <p14:tracePt t="4540" x="5165725" y="5583238"/>
          <p14:tracePt t="4567" x="5173663" y="5583238"/>
          <p14:tracePt t="4575" x="5173663" y="5575300"/>
          <p14:tracePt t="4602" x="5183188" y="5575300"/>
          <p14:tracePt t="4608" x="5183188" y="5565775"/>
          <p14:tracePt t="4622" x="5191125" y="5565775"/>
          <p14:tracePt t="4650" x="5199063" y="5565775"/>
          <p14:tracePt t="4657" x="5208588" y="5565775"/>
          <p14:tracePt t="4662" x="5216525" y="5557838"/>
          <p14:tracePt t="4676" x="5224463" y="5557838"/>
          <p14:tracePt t="4683" x="5233988" y="5557838"/>
          <p14:tracePt t="4697" x="5241925" y="5557838"/>
          <p14:tracePt t="4705" x="5249863" y="5549900"/>
          <p14:tracePt t="4717" x="5259388" y="5549900"/>
          <p14:tracePt t="4726" x="5267325" y="5549900"/>
          <p14:tracePt t="4738" x="5276850" y="5549900"/>
          <p14:tracePt t="4759" x="5284788" y="5549900"/>
          <p14:tracePt t="4765" x="5302250" y="5549900"/>
          <p14:tracePt t="4779" x="5310188" y="5549900"/>
          <p14:tracePt t="4786" x="5318125" y="5549900"/>
          <p14:tracePt t="4793" x="5327650" y="5549900"/>
          <p14:tracePt t="4807" x="5335588" y="5549900"/>
          <p14:tracePt t="4812" x="5343525" y="5540375"/>
          <p14:tracePt t="4828" x="5353050" y="5540375"/>
          <p14:tracePt t="4833" x="5360988" y="5540375"/>
          <p14:tracePt t="4840" x="5368925" y="5540375"/>
          <p14:tracePt t="4854" x="5378450" y="5532438"/>
          <p14:tracePt t="4861" x="5386388" y="5532438"/>
          <p14:tracePt t="4868" x="5386388" y="5524500"/>
          <p14:tracePt t="4875" x="5394325" y="5524500"/>
          <p14:tracePt t="4881" x="5403850" y="5524500"/>
          <p14:tracePt t="4895" x="5411788" y="5524500"/>
          <p14:tracePt t="4901" x="5421313" y="5524500"/>
          <p14:tracePt t="4911" x="5429250" y="5524500"/>
          <p14:tracePt t="4915" x="5429250" y="5514975"/>
          <p14:tracePt t="4922" x="5446713" y="5514975"/>
          <p14:tracePt t="4929" x="5454650" y="5514975"/>
          <p14:tracePt t="4950" x="5462588" y="5514975"/>
          <p14:tracePt t="4963" x="5472113" y="5514975"/>
          <p14:tracePt t="4982" x="5480050" y="5514975"/>
          <p14:tracePt t="4990" x="5487988" y="5514975"/>
          <p14:tracePt t="5011" x="5497513" y="5514975"/>
          <p14:tracePt t="5052" x="5505450" y="5514975"/>
          <p14:tracePt t="5073" x="5513388" y="5514975"/>
          <p14:tracePt t="5170" x="5513388" y="5507038"/>
          <p14:tracePt t="5216" x="5522913" y="5507038"/>
          <p14:tracePt t="5237" x="5530850" y="5507038"/>
          <p14:tracePt t="5251" x="5538788" y="5507038"/>
          <p14:tracePt t="5292" x="5548313" y="5507038"/>
          <p14:tracePt t="5306" x="5548313" y="5497513"/>
          <p14:tracePt t="5366" x="5556250" y="5497513"/>
          <p14:tracePt t="5530" x="5556250" y="5489575"/>
          <p14:tracePt t="6057" x="5556250" y="5497513"/>
          <p14:tracePt t="6084" x="5548313" y="5497513"/>
          <p14:tracePt t="6125" x="5538788" y="5497513"/>
          <p14:tracePt t="6145" x="5530850" y="5507038"/>
          <p14:tracePt t="6160" x="5522913" y="5507038"/>
          <p14:tracePt t="6200" x="5513388" y="5507038"/>
          <p14:tracePt t="6220" x="5505450" y="5507038"/>
          <p14:tracePt t="6247" x="5497513" y="5507038"/>
          <p14:tracePt t="6254" x="5487988" y="5507038"/>
          <p14:tracePt t="6267" x="5480050" y="5507038"/>
          <p14:tracePt t="6282" x="5472113" y="5507038"/>
          <p14:tracePt t="6289" x="5462588" y="5507038"/>
          <p14:tracePt t="6294" x="5454650" y="5507038"/>
          <p14:tracePt t="6301" x="5437188" y="5507038"/>
          <p14:tracePt t="6308" x="5411788" y="5507038"/>
          <p14:tracePt t="6315" x="5394325" y="5507038"/>
          <p14:tracePt t="6322" x="5368925" y="5497513"/>
          <p14:tracePt t="6328" x="5318125" y="5489575"/>
          <p14:tracePt t="6336" x="5259388" y="5481638"/>
          <p14:tracePt t="6343" x="5199063" y="5472113"/>
          <p14:tracePt t="6348" x="5097463" y="5456238"/>
          <p14:tracePt t="6356" x="4995863" y="5438775"/>
          <p14:tracePt t="6363" x="4919663" y="5430838"/>
          <p14:tracePt t="6369" x="4808538" y="5413375"/>
          <p14:tracePt t="6377" x="4749800" y="5405438"/>
          <p14:tracePt t="6383" x="4646613" y="5395913"/>
          <p14:tracePt t="6390" x="4562475" y="5380038"/>
          <p14:tracePt t="6397" x="4486275" y="5370513"/>
          <p14:tracePt t="6405" x="4400550" y="5362575"/>
          <p14:tracePt t="6412" x="4256088" y="5337175"/>
          <p14:tracePt t="6417" x="4146550" y="5327650"/>
          <p14:tracePt t="6425" x="4070350" y="5327650"/>
          <p14:tracePt t="6431" x="4002088" y="5302250"/>
          <p14:tracePt t="6438" x="3908425" y="5294313"/>
          <p14:tracePt t="6444" x="3865563" y="5286375"/>
          <p14:tracePt t="6451" x="3806825" y="5276850"/>
          <p14:tracePt t="6459" x="3746500" y="5268913"/>
          <p14:tracePt t="6466" x="3713163" y="5260975"/>
          <p14:tracePt t="6473" x="3678238" y="5251450"/>
          <p14:tracePt t="6479" x="3644900" y="5243513"/>
          <p14:tracePt t="6486" x="3611563" y="5235575"/>
          <p14:tracePt t="6494" x="3594100" y="5226050"/>
          <p14:tracePt t="6499" x="3568700" y="5226050"/>
          <p14:tracePt t="6506" x="3543300" y="5218113"/>
          <p14:tracePt t="6513" x="3525838" y="5208588"/>
          <p14:tracePt t="6520" x="3508375" y="5208588"/>
          <p14:tracePt t="6527" x="3492500" y="5208588"/>
          <p14:tracePt t="6534" x="3475038" y="5200650"/>
          <p14:tracePt t="6540" x="3449638" y="5200650"/>
          <p14:tracePt t="6546" x="3432175" y="5192713"/>
          <p14:tracePt t="6555" x="3424238" y="5192713"/>
          <p14:tracePt t="6561" x="3406775" y="5192713"/>
          <p14:tracePt t="6567" x="3381375" y="5183188"/>
          <p14:tracePt t="6576" x="3373438" y="5183188"/>
          <p14:tracePt t="6581" x="3355975" y="5183188"/>
          <p14:tracePt t="6588" x="3338513" y="5183188"/>
          <p14:tracePt t="6603" x="3330575" y="5183188"/>
          <p14:tracePt t="6610" x="3322638" y="5183188"/>
          <p14:tracePt t="7100" x="3313113" y="5183188"/>
          <p14:tracePt t="7107" x="3305175" y="5183188"/>
          <p14:tracePt t="7114" x="3297238" y="5183188"/>
          <p14:tracePt t="7127" x="3287713" y="5183188"/>
          <p14:tracePt t="7135" x="3287713" y="5175250"/>
          <p14:tracePt t="7141" x="3279775" y="5175250"/>
          <p14:tracePt t="7148" x="3279775" y="5167313"/>
          <p14:tracePt t="7161" x="3270250" y="5167313"/>
          <p14:tracePt t="7169" x="3262313" y="5157788"/>
          <p14:tracePt t="7177" x="3254375" y="5157788"/>
          <p14:tracePt t="7191" x="3244850" y="5157788"/>
          <p14:tracePt t="7196" x="3236913" y="5157788"/>
          <p14:tracePt t="7210" x="3228975" y="5149850"/>
          <p14:tracePt t="7217" x="3219450" y="5149850"/>
          <p14:tracePt t="7223" x="3211513" y="5141913"/>
          <p14:tracePt t="7230" x="3203575" y="5141913"/>
          <p14:tracePt t="7245" x="3186113" y="5132388"/>
          <p14:tracePt t="7263" x="3168650" y="5132388"/>
          <p14:tracePt t="7271" x="3160713" y="5132388"/>
          <p14:tracePt t="7285" x="3152775" y="5124450"/>
          <p14:tracePt t="7293" x="3143250" y="5116513"/>
          <p14:tracePt t="7298" x="3135313" y="5106988"/>
          <p14:tracePt t="7312" x="3127375" y="5106988"/>
          <p14:tracePt t="7320" x="3117850" y="5106988"/>
          <p14:tracePt t="7333" x="3109913" y="5106988"/>
          <p14:tracePt t="7339" x="3109913" y="5099050"/>
          <p14:tracePt t="7346" x="3100388" y="5099050"/>
          <p14:tracePt t="7354" x="3100388" y="5091113"/>
          <p14:tracePt t="7360" x="3092450" y="5091113"/>
          <p14:tracePt t="7374" x="3084513" y="5091113"/>
          <p14:tracePt t="7395" x="3074988" y="5081588"/>
          <p14:tracePt t="7429" x="3067050" y="5081588"/>
          <p14:tracePt t="7456" x="3059113" y="5081588"/>
          <p14:tracePt t="7470" x="3049588" y="5081588"/>
          <p14:tracePt t="7504" x="3049588" y="5073650"/>
          <p14:tracePt t="7510" x="3041650" y="5073650"/>
          <p14:tracePt t="7523" x="3033713" y="5073650"/>
          <p14:tracePt t="7553" x="3033713" y="5064125"/>
          <p14:tracePt t="7572" x="3024188" y="5064125"/>
          <p14:tracePt t="7586" x="3016250" y="5064125"/>
          <p14:tracePt t="7598" x="3016250" y="5056188"/>
          <p14:tracePt t="7606" x="3008313" y="5056188"/>
          <p14:tracePt t="7620" x="2998788" y="5048250"/>
          <p14:tracePt t="7634" x="2990850" y="5048250"/>
          <p14:tracePt t="7654" x="2982913" y="5048250"/>
          <p14:tracePt t="7661" x="2973388" y="5038725"/>
          <p14:tracePt t="7667" x="2965450" y="5038725"/>
          <p14:tracePt t="7675" x="2965450" y="5030788"/>
          <p14:tracePt t="7687" x="2955925" y="5030788"/>
          <p14:tracePt t="7701" x="2947988" y="5030788"/>
          <p14:tracePt t="7715" x="2947988" y="5022850"/>
          <p14:tracePt t="7722" x="2940050" y="5022850"/>
          <p14:tracePt t="7728" x="2930525" y="5013325"/>
          <p14:tracePt t="7743" x="2922588" y="5013325"/>
          <p14:tracePt t="7749" x="2922588" y="5005388"/>
          <p14:tracePt t="7756" x="2914650" y="5005388"/>
          <p14:tracePt t="7777" x="2905125" y="5005388"/>
          <p14:tracePt t="7817" x="2897188" y="5005388"/>
          <p14:tracePt t="7832" x="2889250" y="5005388"/>
          <p14:tracePt t="8596" x="2879725" y="5005388"/>
          <p14:tracePt t="8611" x="2871788" y="5005388"/>
          <p14:tracePt t="8624" x="2863850" y="4997450"/>
          <p14:tracePt t="8637" x="2854325" y="4997450"/>
          <p14:tracePt t="8651" x="2846388" y="4997450"/>
          <p14:tracePt t="8657" x="2846388" y="4987925"/>
          <p14:tracePt t="8664" x="2838450" y="4987925"/>
          <p14:tracePt t="8678" x="2828925" y="4987925"/>
          <p14:tracePt t="8686" x="2820988" y="4987925"/>
          <p14:tracePt t="8705" x="2811463" y="4979988"/>
          <p14:tracePt t="8719" x="2803525" y="4979988"/>
          <p14:tracePt t="8733" x="2795588" y="4979988"/>
          <p14:tracePt t="8753" x="2786063" y="4979988"/>
          <p14:tracePt t="8775" x="2778125" y="4979988"/>
          <p14:tracePt t="8794" x="2770188" y="4979988"/>
          <p14:tracePt t="8809" x="2760663" y="4972050"/>
          <p14:tracePt t="8821" x="2752725" y="4972050"/>
          <p14:tracePt t="8836" x="2744788" y="4962525"/>
          <p14:tracePt t="8843" x="2735263" y="4962525"/>
          <p14:tracePt t="8869" x="2727325" y="4962525"/>
          <p14:tracePt t="8877" x="2719388" y="4962525"/>
          <p14:tracePt t="8897" x="2709863" y="4962525"/>
          <p14:tracePt t="8903" x="2701925" y="4962525"/>
          <p14:tracePt t="8924" x="2693988" y="4962525"/>
          <p14:tracePt t="8958" x="2684463" y="4962525"/>
          <p14:tracePt t="8985" x="2676525" y="4962525"/>
          <p14:tracePt t="11144" x="2659063" y="4962525"/>
          <p14:tracePt t="11149" x="2633663" y="4962525"/>
          <p14:tracePt t="11157" x="2616200" y="4962525"/>
          <p14:tracePt t="11163" x="2600325" y="4962525"/>
          <p14:tracePt t="11171" x="2582863" y="4962525"/>
          <p14:tracePt t="11177" x="2557463" y="4962525"/>
          <p14:tracePt t="11184" x="2540000" y="4962525"/>
          <p14:tracePt t="11191" x="2524125" y="4962525"/>
          <p14:tracePt t="11197" x="2497138" y="4962525"/>
          <p14:tracePt t="11206" x="2481263" y="4962525"/>
          <p14:tracePt t="11211" x="2463800" y="4962525"/>
          <p14:tracePt t="11218" x="2438400" y="4962525"/>
          <p14:tracePt t="11227" x="2413000" y="4962525"/>
          <p14:tracePt t="11231" x="2395538" y="4962525"/>
          <p14:tracePt t="11239" x="2379663" y="4962525"/>
          <p14:tracePt t="11246" x="2336800" y="4962525"/>
          <p14:tracePt t="11253" x="2293938" y="4962525"/>
          <p14:tracePt t="11261" x="2260600" y="4962525"/>
          <p14:tracePt t="11266" x="2208213" y="4962525"/>
          <p14:tracePt t="11273" x="2149475" y="4962525"/>
          <p14:tracePt t="11280" x="2116138" y="4962525"/>
          <p14:tracePt t="11287" x="2090738" y="4962525"/>
          <p14:tracePt t="11296" x="2047875" y="4962525"/>
          <p14:tracePt t="11299" x="2022475" y="4962525"/>
          <p14:tracePt t="11307" x="1997075" y="4962525"/>
          <p14:tracePt t="11314" x="1954213" y="4962525"/>
          <p14:tracePt t="11321" x="1936750" y="4962525"/>
          <p14:tracePt t="11328" x="1911350" y="4962525"/>
          <p14:tracePt t="11335" x="1885950" y="4962525"/>
          <p14:tracePt t="11341" x="1860550" y="4962525"/>
          <p14:tracePt t="11347" x="1827213" y="4962525"/>
          <p14:tracePt t="11356" x="1801813" y="4962525"/>
          <p14:tracePt t="11362" x="1776413" y="4962525"/>
          <p14:tracePt t="11368" x="1733550" y="4962525"/>
          <p14:tracePt t="11377" x="1724025" y="4962525"/>
          <p14:tracePt t="11382" x="1690688" y="4962525"/>
          <p14:tracePt t="11389" x="1657350" y="4962525"/>
          <p14:tracePt t="11396" x="1631950" y="4962525"/>
          <p14:tracePt t="11403" x="1589088" y="4962525"/>
          <p14:tracePt t="11409" x="1554163" y="4962525"/>
          <p14:tracePt t="11417" x="1512888" y="4962525"/>
          <p14:tracePt t="11422" x="1470025" y="4962525"/>
          <p14:tracePt t="11430" x="1427163" y="4962525"/>
          <p14:tracePt t="11437" x="1401763" y="4962525"/>
          <p14:tracePt t="11443" x="1368425" y="4962525"/>
          <p14:tracePt t="11450" x="1333500" y="4962525"/>
          <p14:tracePt t="11457" x="1317625" y="4962525"/>
          <p14:tracePt t="11463" x="1300163" y="4962525"/>
          <p14:tracePt t="11471" x="1265238" y="4962525"/>
          <p14:tracePt t="11477" x="1257300" y="4962525"/>
          <p14:tracePt t="11484" x="1239838" y="4962525"/>
          <p14:tracePt t="11491" x="1231900" y="4962525"/>
          <p14:tracePt t="11497" x="1214438" y="4962525"/>
          <p14:tracePt t="11505" x="1198563" y="4962525"/>
          <p14:tracePt t="11518" x="1181100" y="4962525"/>
          <p14:tracePt t="11526" x="1163638" y="4962525"/>
          <p14:tracePt t="11531" x="1155700" y="4962525"/>
          <p14:tracePt t="11538" x="1147763" y="4962525"/>
          <p14:tracePt t="11546" x="1138238" y="4962525"/>
          <p14:tracePt t="11552" x="1120775" y="4962525"/>
          <p14:tracePt t="11559" x="1112838" y="4962525"/>
          <p14:tracePt t="11573" x="1095375" y="4954588"/>
          <p14:tracePt t="11580" x="1087438" y="4954588"/>
          <p14:tracePt t="11586" x="1079500" y="4954588"/>
          <p14:tracePt t="11593" x="1069975" y="4946650"/>
          <p14:tracePt t="11600" x="1062038" y="4946650"/>
          <p14:tracePt t="11614" x="1054100" y="4937125"/>
          <p14:tracePt t="11620" x="1044575" y="4937125"/>
          <p14:tracePt t="11641" x="1036638" y="4937125"/>
          <p14:tracePt t="11648" x="1028700" y="4929188"/>
          <p14:tracePt t="11656" x="1019175" y="4929188"/>
          <p14:tracePt t="11662" x="1019175" y="4919663"/>
          <p14:tracePt t="11684" x="1011238" y="4919663"/>
          <p14:tracePt t="11709" x="1003300" y="4911725"/>
          <p14:tracePt t="11785" x="1003300" y="4903788"/>
          <p14:tracePt t="11826" x="1011238" y="4903788"/>
          <p14:tracePt t="11867" x="1019175" y="4903788"/>
          <p14:tracePt t="11887" x="1028700" y="4903788"/>
          <p14:tracePt t="11901" x="1036638" y="4903788"/>
          <p14:tracePt t="11942" x="1044575" y="4903788"/>
          <p14:tracePt t="11949" x="1044575" y="4894263"/>
          <p14:tracePt t="11962" x="1054100" y="4894263"/>
          <p14:tracePt t="12004" x="1062038" y="4894263"/>
          <p14:tracePt t="12030" x="1069975" y="4894263"/>
          <p14:tracePt t="12045" x="1079500" y="4894263"/>
          <p14:tracePt t="12079" x="1079500" y="4886325"/>
          <p14:tracePt t="12086" x="1087438" y="4886325"/>
          <p14:tracePt t="12106" x="1095375" y="4886325"/>
          <p14:tracePt t="12154" x="1095375" y="4878388"/>
          <p14:tracePt t="12201" x="1095375" y="4868863"/>
          <p14:tracePt t="12229" x="1095375" y="4860925"/>
          <p14:tracePt t="12236" x="1087438" y="4860925"/>
          <p14:tracePt t="12346" x="1087438" y="4852988"/>
          <p14:tracePt t="12372" x="1087438" y="4843463"/>
          <p14:tracePt t="12393" x="1079500" y="4843463"/>
          <p14:tracePt t="12413" x="1069975" y="4835525"/>
          <p14:tracePt t="12441" x="1062038" y="4827588"/>
          <p14:tracePt t="12499" x="1062038" y="4818063"/>
          <p14:tracePt t="12844" x="1062038" y="4810125"/>
          <p14:tracePt t="13001" x="1069975" y="4810125"/>
          <p14:tracePt t="13773" x="1036638" y="4724400"/>
          <p14:tracePt t="13778" x="909638" y="4470400"/>
          <p14:tracePt t="13786" x="806450" y="4197350"/>
          <p14:tracePt t="13793" x="765175" y="4044950"/>
          <p14:tracePt t="13799" x="739775" y="3917950"/>
          <p14:tracePt t="13807" x="704850" y="3773488"/>
          <p14:tracePt t="13812" x="688975" y="3705225"/>
          <p14:tracePt t="13820" x="679450" y="3646488"/>
          <p14:tracePt t="13828" x="679450" y="3560763"/>
          <p14:tracePt t="13834" x="679450" y="3433763"/>
          <p14:tracePt t="13840" x="679450" y="3348038"/>
          <p14:tracePt t="13846" x="714375" y="3160713"/>
          <p14:tracePt t="13854" x="781050" y="2795588"/>
          <p14:tracePt t="13862" x="841375" y="2617788"/>
          <p14:tracePt t="13867" x="909638" y="2438400"/>
          <p14:tracePt t="13878" x="993775" y="2149475"/>
          <p14:tracePt t="13880" x="1019175" y="2055813"/>
          <p14:tracePt t="13887" x="1028700" y="2022475"/>
          <p14:tracePt t="13895" x="1028700" y="2014538"/>
          <p14:tracePt t="13909" x="1028700" y="2005013"/>
          <p14:tracePt t="13950" x="1036638" y="2005013"/>
          <p14:tracePt t="13970" x="1044575" y="2005013"/>
          <p14:tracePt t="13983" x="1054100" y="2005013"/>
          <p14:tracePt t="13996" x="1054100" y="2014538"/>
          <p14:tracePt t="14011" x="1054100" y="2022475"/>
          <p14:tracePt t="14025" x="1054100" y="2030413"/>
          <p14:tracePt t="14031" x="1062038" y="2030413"/>
          <p14:tracePt t="14038" x="1062038" y="2039938"/>
          <p14:tracePt t="14053" x="1062038" y="2047875"/>
          <p14:tracePt t="14079" x="1062038" y="2055813"/>
          <p14:tracePt t="14093" x="1062038" y="2065338"/>
          <p14:tracePt t="14106" x="1062038" y="2073275"/>
          <p14:tracePt t="14127" x="1062038" y="2082800"/>
          <p14:tracePt t="14135" x="1062038" y="2090738"/>
          <p14:tracePt t="14147" x="1062038" y="2098675"/>
          <p14:tracePt t="14154" x="1069975" y="2108200"/>
          <p14:tracePt t="14162" x="1069975" y="2116138"/>
          <p14:tracePt t="14169" x="1069975" y="2124075"/>
          <p14:tracePt t="14176" x="1069975" y="2133600"/>
          <p14:tracePt t="14181" x="1069975" y="2149475"/>
          <p14:tracePt t="14188" x="1079500" y="2166938"/>
          <p14:tracePt t="14195" x="1079500" y="2184400"/>
          <p14:tracePt t="14204" x="1087438" y="2200275"/>
          <p14:tracePt t="14209" x="1095375" y="2227263"/>
          <p14:tracePt t="14216" x="1104900" y="2268538"/>
          <p14:tracePt t="14223" x="1130300" y="2328863"/>
          <p14:tracePt t="14229" x="1147763" y="2379663"/>
          <p14:tracePt t="14237" x="1163638" y="2455863"/>
          <p14:tracePt t="14243" x="1198563" y="2557463"/>
          <p14:tracePt t="14250" x="1223963" y="2617788"/>
          <p14:tracePt t="14257" x="1239838" y="2711450"/>
          <p14:tracePt t="14263" x="1265238" y="2752725"/>
          <p14:tracePt t="14270" x="1274763" y="2805113"/>
          <p14:tracePt t="14277" x="1290638" y="2863850"/>
          <p14:tracePt t="14285" x="1300163" y="2889250"/>
          <p14:tracePt t="14291" x="1308100" y="2914650"/>
          <p14:tracePt t="14297" x="1317625" y="2940050"/>
          <p14:tracePt t="14305" x="1317625" y="2949575"/>
          <p14:tracePt t="14312" x="1325563" y="2957513"/>
          <p14:tracePt t="14319" x="1325563" y="2965450"/>
          <p14:tracePt t="14326" x="1325563" y="2974975"/>
          <p14:tracePt t="14332" x="1325563" y="2982913"/>
          <p14:tracePt t="14346" x="1325563" y="2990850"/>
          <p14:tracePt t="14354" x="1325563" y="3000375"/>
          <p14:tracePt t="14359" x="1325563" y="3008313"/>
          <p14:tracePt t="14379" x="1325563" y="3016250"/>
          <p14:tracePt t="14395" x="1325563" y="3025775"/>
          <p14:tracePt t="14435" x="1325563" y="3033713"/>
          <p14:tracePt t="14660" x="1333500" y="3033713"/>
          <p14:tracePt t="14694" x="1343025" y="3025775"/>
          <p14:tracePt t="14707" x="1343025" y="3016250"/>
          <p14:tracePt t="14736" x="1350963" y="3016250"/>
          <p14:tracePt t="14748" x="1350963" y="3008313"/>
          <p14:tracePt t="14769" x="1358900" y="3000375"/>
          <p14:tracePt t="14797" x="1368425" y="2990850"/>
          <p14:tracePt t="14831" x="1376363" y="2990850"/>
          <p14:tracePt t="14837" x="1376363" y="2982913"/>
          <p14:tracePt t="14859" x="1376363" y="2974975"/>
          <p14:tracePt t="14872" x="1384300" y="2974975"/>
          <p14:tracePt t="14927" x="1384300" y="2965450"/>
          <p14:tracePt t="14960" x="1393825" y="2965450"/>
          <p14:tracePt t="14981" x="1401763" y="2965450"/>
          <p14:tracePt t="15001" x="1409700" y="2965450"/>
          <p14:tracePt t="15029" x="1409700" y="2957513"/>
          <p14:tracePt t="15043" x="1419225" y="2957513"/>
          <p14:tracePt t="15072" x="1427163" y="2957513"/>
          <p14:tracePt t="15090" x="1435100" y="2957513"/>
          <p14:tracePt t="15096" x="1444625" y="2957513"/>
          <p14:tracePt t="15105" x="1452563" y="2949575"/>
          <p14:tracePt t="15116" x="1462088" y="2949575"/>
          <p14:tracePt t="15126" x="1470025" y="2949575"/>
          <p14:tracePt t="15137" x="1477963" y="2949575"/>
          <p14:tracePt t="15145" x="1487488" y="2949575"/>
          <p14:tracePt t="15151" x="1495425" y="2949575"/>
          <p14:tracePt t="15158" x="1503363" y="2949575"/>
          <p14:tracePt t="15165" x="1512888" y="2949575"/>
          <p14:tracePt t="15171" x="1512888" y="2940050"/>
          <p14:tracePt t="15178" x="1520825" y="2940050"/>
          <p14:tracePt t="15186" x="1528763" y="2940050"/>
          <p14:tracePt t="15193" x="1538288" y="2932113"/>
          <p14:tracePt t="15206" x="1546225" y="2932113"/>
          <p14:tracePt t="15214" x="1554163" y="2932113"/>
          <p14:tracePt t="15227" x="1563688" y="2932113"/>
          <p14:tracePt t="15241" x="1571625" y="2932113"/>
          <p14:tracePt t="15254" x="1579563" y="2932113"/>
          <p14:tracePt t="15281" x="1589088" y="2932113"/>
          <p14:tracePt t="15316" x="1589088" y="2922588"/>
          <p14:tracePt t="15650" x="1589088" y="2932113"/>
          <p14:tracePt t="15657" x="1589088" y="2940050"/>
          <p14:tracePt t="15663" x="1579563" y="2940050"/>
          <p14:tracePt t="15670" x="1571625" y="2949575"/>
          <p14:tracePt t="15677" x="1563688" y="2957513"/>
          <p14:tracePt t="15684" x="1563688" y="2965450"/>
          <p14:tracePt t="15691" x="1563688" y="2982913"/>
          <p14:tracePt t="15697" x="1538288" y="3008313"/>
          <p14:tracePt t="15705" x="1487488" y="3101975"/>
          <p14:tracePt t="15711" x="1317625" y="3382963"/>
          <p14:tracePt t="15717" x="1079500" y="3781425"/>
          <p14:tracePt t="15726" x="985838" y="3925888"/>
          <p14:tracePt t="15732" x="925513" y="4027488"/>
          <p14:tracePt t="15738" x="884238" y="4121150"/>
          <p14:tracePt t="15745" x="831850" y="4265613"/>
          <p14:tracePt t="15752" x="815975" y="4341813"/>
          <p14:tracePt t="15760" x="790575" y="4394200"/>
          <p14:tracePt t="15767" x="773113" y="4452938"/>
          <p14:tracePt t="15774" x="765175" y="4495800"/>
          <p14:tracePt t="15779" x="747713" y="4529138"/>
          <p14:tracePt t="15786" x="739775" y="4564063"/>
          <p14:tracePt t="15793" x="739775" y="4589463"/>
          <p14:tracePt t="15800" x="730250" y="4597400"/>
          <p14:tracePt t="15807" x="730250" y="4605338"/>
          <p14:tracePt t="15813" x="722313" y="4622800"/>
          <p14:tracePt t="15821" x="722313" y="4640263"/>
          <p14:tracePt t="15828" x="722313" y="4657725"/>
          <p14:tracePt t="15834" x="722313" y="4683125"/>
          <p14:tracePt t="15843" x="722313" y="4724400"/>
          <p14:tracePt t="15847" x="722313" y="4749800"/>
          <p14:tracePt t="15856" x="722313" y="4784725"/>
          <p14:tracePt t="15862" x="722313" y="4818063"/>
          <p14:tracePt t="15867" x="722313" y="4852988"/>
          <p14:tracePt t="15876" x="722313" y="4868863"/>
          <p14:tracePt t="15893" x="722313" y="4903788"/>
          <p14:tracePt t="15896" x="722313" y="4911725"/>
          <p14:tracePt t="15903" x="722313" y="4919663"/>
          <p14:tracePt t="15909" x="722313" y="4929188"/>
          <p14:tracePt t="15924" x="722313" y="4937125"/>
          <p14:tracePt t="15930" x="722313" y="4946650"/>
          <p14:tracePt t="15950" x="722313" y="4954588"/>
          <p14:tracePt t="15958" x="722313" y="4962525"/>
          <p14:tracePt t="15978" x="722313" y="4972050"/>
          <p14:tracePt t="15993" x="730250" y="4972050"/>
          <p14:tracePt t="16033" x="739775" y="4972050"/>
          <p14:tracePt t="16040" x="747713" y="4962525"/>
          <p14:tracePt t="16046" x="755650" y="4962525"/>
          <p14:tracePt t="16053" x="755650" y="4954588"/>
          <p14:tracePt t="16059" x="773113" y="4954588"/>
          <p14:tracePt t="16067" x="781050" y="4954588"/>
          <p14:tracePt t="16074" x="798513" y="4954588"/>
          <p14:tracePt t="16080" x="823913" y="4946650"/>
          <p14:tracePt t="16087" x="831850" y="4946650"/>
          <p14:tracePt t="16094" x="858838" y="4937125"/>
          <p14:tracePt t="16100" x="874713" y="4937125"/>
          <p14:tracePt t="16107" x="874713" y="4929188"/>
          <p14:tracePt t="16115" x="892175" y="4929188"/>
          <p14:tracePt t="16121" x="900113" y="4919663"/>
          <p14:tracePt t="16129" x="909638" y="4919663"/>
          <p14:tracePt t="16134" x="917575" y="4919663"/>
          <p14:tracePt t="16141" x="925513" y="4919663"/>
          <p14:tracePt t="16148" x="935038" y="4919663"/>
          <p14:tracePt t="16155" x="942975" y="4919663"/>
          <p14:tracePt t="16162" x="950913" y="4911725"/>
          <p14:tracePt t="16176" x="960438" y="4911725"/>
          <p14:tracePt t="16183" x="968375" y="4903788"/>
          <p14:tracePt t="16204" x="976313" y="4894263"/>
          <p14:tracePt t="16210" x="985838" y="4894263"/>
          <p14:tracePt t="16225" x="993775" y="4894263"/>
          <p14:tracePt t="16246" x="1003300" y="4894263"/>
          <p14:tracePt t="16271" x="1011238" y="4894263"/>
          <p14:tracePt t="16312" x="1019175" y="4894263"/>
          <p14:tracePt t="16327" x="1028700" y="4886325"/>
          <p14:tracePt t="16367" x="1036638" y="4886325"/>
          <p14:tracePt t="16408" x="1044575" y="4886325"/>
          <p14:tracePt t="16421" x="1054100" y="4886325"/>
          <p14:tracePt t="16463" x="1062038" y="4886325"/>
          <p14:tracePt t="16469" x="1069975" y="4878388"/>
          <p14:tracePt t="16490" x="1087438" y="4878388"/>
          <p14:tracePt t="16497" x="1095375" y="4868863"/>
          <p14:tracePt t="16510" x="1112838" y="4868863"/>
          <p14:tracePt t="16517" x="1120775" y="4868863"/>
          <p14:tracePt t="16525" x="1120775" y="4860925"/>
          <p14:tracePt t="16530" x="1138238" y="4860925"/>
          <p14:tracePt t="16538" x="1147763" y="4860925"/>
          <p14:tracePt t="16551" x="1163638" y="4860925"/>
          <p14:tracePt t="16564" x="1173163" y="4860925"/>
          <p14:tracePt t="16572" x="1189038" y="4860925"/>
          <p14:tracePt t="16585" x="1198563" y="4860925"/>
          <p14:tracePt t="16593" x="1206500" y="4860925"/>
          <p14:tracePt t="16600" x="1214438" y="4860925"/>
          <p14:tracePt t="16613" x="1223963" y="4860925"/>
          <p14:tracePt t="16620" x="1231900" y="4860925"/>
          <p14:tracePt t="16628" x="1239838" y="4860925"/>
          <p14:tracePt t="16639" x="1249363" y="4860925"/>
          <p14:tracePt t="16646" x="1257300" y="4860925"/>
          <p14:tracePt t="16680" x="1265238" y="4852988"/>
          <p14:tracePt t="16695" x="1274763" y="4852988"/>
          <p14:tracePt t="16715" x="1282700" y="4852988"/>
          <p14:tracePt t="16722" x="1282700" y="4843463"/>
          <p14:tracePt t="16770" x="1282700" y="4835525"/>
          <p14:tracePt t="16894" x="1274763" y="4835525"/>
          <p14:tracePt t="16899" x="1265238" y="4835525"/>
          <p14:tracePt t="17276" x="1300163" y="4835525"/>
          <p14:tracePt t="17283" x="1343025" y="4835525"/>
          <p14:tracePt t="17289" x="1401763" y="4835525"/>
          <p14:tracePt t="17296" x="1444625" y="4827588"/>
          <p14:tracePt t="17303" x="1487488" y="4827588"/>
          <p14:tracePt t="17310" x="1546225" y="4810125"/>
          <p14:tracePt t="17316" x="1579563" y="4810125"/>
          <p14:tracePt t="17322" x="1606550" y="4810125"/>
          <p14:tracePt t="17330" x="1631950" y="4810125"/>
          <p14:tracePt t="17337" x="1657350" y="4810125"/>
          <p14:tracePt t="17343" x="1682750" y="4810125"/>
          <p14:tracePt t="17350" x="1690688" y="4810125"/>
          <p14:tracePt t="17356" x="1708150" y="4810125"/>
          <p14:tracePt t="17363" x="1716088" y="4810125"/>
          <p14:tracePt t="17370" x="1724025" y="4810125"/>
          <p14:tracePt t="17377" x="1733550" y="4810125"/>
          <p14:tracePt t="17384" x="1741488" y="4810125"/>
          <p14:tracePt t="17397" x="1749425" y="4810125"/>
          <p14:tracePt t="17406" x="1758950" y="4810125"/>
          <p14:tracePt t="17420" x="1766888" y="4810125"/>
          <p14:tracePt t="17431" x="1776413" y="4810125"/>
          <p14:tracePt t="17440" x="1784350" y="4810125"/>
          <p14:tracePt t="17474" x="1792288" y="4810125"/>
          <p14:tracePt t="17495" x="1801813" y="4810125"/>
          <p14:tracePt t="17535" x="1809750" y="4810125"/>
          <p14:tracePt t="17548" x="1827213" y="4810125"/>
          <p14:tracePt t="17561" x="1843088" y="4810125"/>
          <p14:tracePt t="17568" x="1860550" y="4810125"/>
          <p14:tracePt t="17576" x="1893888" y="4810125"/>
          <p14:tracePt t="17584" x="1920875" y="4810125"/>
          <p14:tracePt t="17589" x="1954213" y="4810125"/>
          <p14:tracePt t="17596" x="1979613" y="4810125"/>
          <p14:tracePt t="17602" x="2005013" y="4810125"/>
          <p14:tracePt t="17610" x="2030413" y="4810125"/>
          <p14:tracePt t="17617" x="2047875" y="4818063"/>
          <p14:tracePt t="17624" x="2055813" y="4818063"/>
          <p14:tracePt t="17630" x="2065338" y="4818063"/>
          <p14:tracePt t="17637" x="2073275" y="4818063"/>
          <p14:tracePt t="17650" x="2081213" y="4818063"/>
          <p14:tracePt t="17658" x="2090738" y="4818063"/>
          <p14:tracePt t="17678" x="2098675" y="4818063"/>
          <p14:tracePt t="17693" x="2106613" y="48180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A0377D-67A2-40A7-B684-FA58197F9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Step five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BEDAB354-2B23-48AD-9E06-5F89343C8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4" y="2613117"/>
            <a:ext cx="5789082" cy="920196"/>
          </a:xfr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75610F7-7BEF-4F76-97F5-354F3131A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4" y="2865748"/>
            <a:ext cx="6472142" cy="8243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FB184BB-F293-4081-87DC-2F5BA996EA3E}"/>
              </a:ext>
            </a:extLst>
          </p:cNvPr>
          <p:cNvSpPr txBox="1"/>
          <p:nvPr/>
        </p:nvSpPr>
        <p:spPr>
          <a:xfrm>
            <a:off x="6670384" y="6050202"/>
            <a:ext cx="4760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*Same code from </a:t>
            </a:r>
            <a:r>
              <a:rPr lang="en-US" dirty="0" err="1"/>
              <a:t>Charlsons</a:t>
            </a:r>
            <a:r>
              <a:rPr lang="en-US" dirty="0"/>
              <a:t> Accuracy</a:t>
            </a:r>
          </a:p>
          <a:p>
            <a:r>
              <a:rPr lang="en-US" dirty="0"/>
              <a:t>Except I am sampling different cutoff levels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ACF914-421A-423E-8CD9-50C65E262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504" y="4462467"/>
            <a:ext cx="5041840" cy="8243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EEA0CD-FC53-432F-A38F-46C8A9787955}"/>
              </a:ext>
            </a:extLst>
          </p:cNvPr>
          <p:cNvSpPr txBox="1"/>
          <p:nvPr/>
        </p:nvSpPr>
        <p:spPr>
          <a:xfrm>
            <a:off x="6165658" y="4093135"/>
            <a:ext cx="6110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Classify predicted scores by comparison to cutoff</a:t>
            </a:r>
          </a:p>
        </p:txBody>
      </p:sp>
    </p:spTree>
    <p:extLst>
      <p:ext uri="{BB962C8B-B14F-4D97-AF65-F5344CB8AC3E}">
        <p14:creationId xmlns:p14="http://schemas.microsoft.com/office/powerpoint/2010/main" val="63832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16"/>
    </mc:Choice>
    <mc:Fallback xmlns="">
      <p:transition spd="slow" advTm="21116"/>
    </mc:Fallback>
  </mc:AlternateContent>
  <p:extLst>
    <p:ext uri="{3A86A75C-4F4B-4683-9AE1-C65F6400EC91}">
      <p14:laserTraceLst xmlns:p14="http://schemas.microsoft.com/office/powerpoint/2010/main">
        <p14:tracePtLst>
          <p14:tracePt t="1768" x="2192338" y="4775200"/>
          <p14:tracePt t="1775" x="2438400" y="4640263"/>
          <p14:tracePt t="1782" x="2651125" y="4546600"/>
          <p14:tracePt t="1789" x="2744788" y="4513263"/>
          <p14:tracePt t="1795" x="2803525" y="4495800"/>
          <p14:tracePt t="1802" x="2905125" y="4470400"/>
          <p14:tracePt t="1809" x="2965450" y="4452938"/>
          <p14:tracePt t="1815" x="3008313" y="4452938"/>
          <p14:tracePt t="1823" x="3067050" y="4435475"/>
          <p14:tracePt t="1830" x="3109913" y="4435475"/>
          <p14:tracePt t="1837" x="3168650" y="4427538"/>
          <p14:tracePt t="1843" x="3228975" y="4427538"/>
          <p14:tracePt t="1850" x="3287713" y="4410075"/>
          <p14:tracePt t="1857" x="3338513" y="4402138"/>
          <p14:tracePt t="1864" x="3398838" y="4394200"/>
          <p14:tracePt t="1871" x="3467100" y="4376738"/>
          <p14:tracePt t="1877" x="3525838" y="4359275"/>
          <p14:tracePt t="1888" x="3602038" y="4351338"/>
          <p14:tracePt t="1891" x="3703638" y="4316413"/>
          <p14:tracePt t="1898" x="3806825" y="4300538"/>
          <p14:tracePt t="1907" x="3865563" y="4291013"/>
          <p14:tracePt t="1911" x="3941763" y="4275138"/>
          <p14:tracePt t="1918" x="4002088" y="4265613"/>
          <p14:tracePt t="1925" x="4027488" y="4265613"/>
          <p14:tracePt t="1932" x="4078288" y="4257675"/>
          <p14:tracePt t="1939" x="4103688" y="4249738"/>
          <p14:tracePt t="1946" x="4137025" y="4240213"/>
          <p14:tracePt t="1952" x="4187825" y="4232275"/>
          <p14:tracePt t="1959" x="4230688" y="4206875"/>
          <p14:tracePt t="1965" x="4281488" y="4197350"/>
          <p14:tracePt t="1972" x="4306888" y="4181475"/>
          <p14:tracePt t="1980" x="4332288" y="4171950"/>
          <p14:tracePt t="1988" x="4359275" y="4171950"/>
          <p14:tracePt t="1993" x="4375150" y="4171950"/>
          <p14:tracePt t="2000" x="4392613" y="4164013"/>
          <p14:tracePt t="2014" x="4400550" y="4156075"/>
          <p14:tracePt t="2022" x="4410075" y="4156075"/>
          <p14:tracePt t="2028" x="4410075" y="4146550"/>
          <p14:tracePt t="2034" x="4418013" y="4146550"/>
          <p14:tracePt t="2048" x="4425950" y="4146550"/>
          <p14:tracePt t="2056" x="4435475" y="4146550"/>
          <p14:tracePt t="2062" x="4435475" y="4138613"/>
          <p14:tracePt t="2075" x="4451350" y="4130675"/>
          <p14:tracePt t="2082" x="4460875" y="4121150"/>
          <p14:tracePt t="2104" x="4468813" y="4113213"/>
          <p14:tracePt t="2110" x="4476750" y="4113213"/>
          <p14:tracePt t="2117" x="4476750" y="4105275"/>
          <p14:tracePt t="2123" x="4486275" y="4095750"/>
          <p14:tracePt t="2130" x="4494213" y="4095750"/>
          <p14:tracePt t="2145" x="4503738" y="4087813"/>
          <p14:tracePt t="2151" x="4503738" y="4079875"/>
          <p14:tracePt t="2158" x="4511675" y="4079875"/>
          <p14:tracePt t="2165" x="4519613" y="4079875"/>
          <p14:tracePt t="2172" x="4537075" y="4052888"/>
          <p14:tracePt t="2179" x="4562475" y="4027488"/>
          <p14:tracePt t="2186" x="4587875" y="4011613"/>
          <p14:tracePt t="2191" x="4621213" y="3976688"/>
          <p14:tracePt t="2199" x="4673600" y="3951288"/>
          <p14:tracePt t="2207" x="4706938" y="3917950"/>
          <p14:tracePt t="2212" x="4800600" y="3849688"/>
          <p14:tracePt t="2219" x="4894263" y="3781425"/>
          <p14:tracePt t="2227" x="4970463" y="3730625"/>
          <p14:tracePt t="2232" x="5089525" y="3654425"/>
          <p14:tracePt t="2240" x="5183188" y="3594100"/>
          <p14:tracePt t="2247" x="5241925" y="3568700"/>
          <p14:tracePt t="2253" x="5318125" y="3527425"/>
          <p14:tracePt t="2261" x="5386388" y="3492500"/>
          <p14:tracePt t="2267" x="5421313" y="3475038"/>
          <p14:tracePt t="2273" x="5446713" y="3467100"/>
          <p14:tracePt t="2280" x="5487988" y="3459163"/>
          <p14:tracePt t="2288" x="5497513" y="3459163"/>
          <p14:tracePt t="2294" x="5513388" y="3449638"/>
          <p14:tracePt t="2302" x="5530850" y="3449638"/>
          <p14:tracePt t="2308" x="5530850" y="3441700"/>
          <p14:tracePt t="2315" x="5538788" y="3441700"/>
          <p14:tracePt t="2322" x="5548313" y="3441700"/>
          <p14:tracePt t="2336" x="5556250" y="3441700"/>
          <p14:tracePt t="2349" x="5565775" y="3441700"/>
          <p14:tracePt t="2362" x="5573713" y="3441700"/>
          <p14:tracePt t="2375" x="5581650" y="3441700"/>
          <p14:tracePt t="2383" x="5591175" y="3441700"/>
          <p14:tracePt t="2397" x="5599113" y="3441700"/>
          <p14:tracePt t="2405" x="5616575" y="3441700"/>
          <p14:tracePt t="2410" x="5624513" y="3441700"/>
          <p14:tracePt t="2417" x="5649913" y="3441700"/>
          <p14:tracePt t="2424" x="5667375" y="3433763"/>
          <p14:tracePt t="2431" x="5675313" y="3433763"/>
          <p14:tracePt t="2439" x="5700713" y="3416300"/>
          <p14:tracePt t="2445" x="5718175" y="3416300"/>
          <p14:tracePt t="2451" x="5726113" y="3416300"/>
          <p14:tracePt t="2457" x="5751513" y="3408363"/>
          <p14:tracePt t="2466" x="5761038" y="3408363"/>
          <p14:tracePt t="2472" x="5761038" y="3398838"/>
          <p14:tracePt t="2479" x="5776913" y="3398838"/>
          <p14:tracePt t="2486" x="5786438" y="3398838"/>
          <p14:tracePt t="2491" x="5794375" y="3398838"/>
          <p14:tracePt t="2499" x="5802313" y="3398838"/>
          <p14:tracePt t="2506" x="5811838" y="3398838"/>
          <p14:tracePt t="2519" x="5819775" y="3398838"/>
          <p14:tracePt t="2526" x="5827713" y="3398838"/>
          <p14:tracePt t="2533" x="5837238" y="3398838"/>
          <p14:tracePt t="2541" x="5853113" y="3398838"/>
          <p14:tracePt t="2547" x="5880100" y="3390900"/>
          <p14:tracePt t="2555" x="5895975" y="3382963"/>
          <p14:tracePt t="2560" x="5930900" y="3373438"/>
          <p14:tracePt t="2568" x="5981700" y="3365500"/>
          <p14:tracePt t="2574" x="5997575" y="3355975"/>
          <p14:tracePt t="2581" x="6015038" y="3355975"/>
          <p14:tracePt t="2588" x="6040438" y="3348038"/>
          <p14:tracePt t="2594" x="6049963" y="3340100"/>
          <p14:tracePt t="2602" x="6057900" y="3340100"/>
          <p14:tracePt t="2609" x="6065838" y="3340100"/>
          <p14:tracePt t="2616" x="6075363" y="3330575"/>
          <p14:tracePt t="2629" x="6083300" y="3330575"/>
          <p14:tracePt t="2636" x="6091238" y="3330575"/>
          <p14:tracePt t="2690" x="6091238" y="3340100"/>
          <p14:tracePt t="2697" x="6083300" y="3340100"/>
          <p14:tracePt t="2705" x="6075363" y="3348038"/>
          <p14:tracePt t="2712" x="6040438" y="3365500"/>
          <p14:tracePt t="2718" x="5880100" y="3408363"/>
          <p14:tracePt t="2724" x="5700713" y="3459163"/>
          <p14:tracePt t="2731" x="5472113" y="3517900"/>
          <p14:tracePt t="2738" x="5327650" y="3552825"/>
          <p14:tracePt t="2746" x="5249863" y="3578225"/>
          <p14:tracePt t="2752" x="5173663" y="3586163"/>
          <p14:tracePt t="2758" x="5114925" y="3611563"/>
          <p14:tracePt t="2765" x="5054600" y="3619500"/>
          <p14:tracePt t="2772" x="4995863" y="3629025"/>
          <p14:tracePt t="2779" x="4953000" y="3636963"/>
          <p14:tracePt t="2789" x="4902200" y="3646488"/>
          <p14:tracePt t="2792" x="4833938" y="3671888"/>
          <p14:tracePt t="2799" x="4749800" y="3671888"/>
          <p14:tracePt t="2805" x="4689475" y="3679825"/>
          <p14:tracePt t="2813" x="4570413" y="3679825"/>
          <p14:tracePt t="2822" x="4486275" y="3679825"/>
          <p14:tracePt t="2827" x="4400550" y="3679825"/>
          <p14:tracePt t="2834" x="4332288" y="3679825"/>
          <p14:tracePt t="2841" x="4230688" y="3671888"/>
          <p14:tracePt t="2848" x="4171950" y="3671888"/>
          <p14:tracePt t="2855" x="4111625" y="3671888"/>
          <p14:tracePt t="2861" x="4027488" y="3654425"/>
          <p14:tracePt t="2868" x="3951288" y="3646488"/>
          <p14:tracePt t="2874" x="3883025" y="3629025"/>
          <p14:tracePt t="2881" x="3781425" y="3619500"/>
          <p14:tracePt t="2891" x="3703638" y="3611563"/>
          <p14:tracePt t="2895" x="3662363" y="3594100"/>
          <p14:tracePt t="2902" x="3611563" y="3568700"/>
          <p14:tracePt t="2908" x="3586163" y="3552825"/>
          <p14:tracePt t="2915" x="3543300" y="3543300"/>
          <p14:tracePt t="2924" x="3517900" y="3535363"/>
          <p14:tracePt t="2929" x="3508375" y="3527425"/>
          <p14:tracePt t="2938" x="3500438" y="3517900"/>
          <p14:tracePt t="2942" x="3492500" y="3502025"/>
          <p14:tracePt t="2949" x="3482975" y="3502025"/>
          <p14:tracePt t="2963" x="3482975" y="3492500"/>
          <p14:tracePt t="2977" x="3475038" y="3484563"/>
          <p14:tracePt t="3019" x="3475038" y="3475038"/>
          <p14:tracePt t="3032" x="3475038" y="3467100"/>
          <p14:tracePt t="3038" x="3482975" y="3467100"/>
          <p14:tracePt t="3052" x="3492500" y="3467100"/>
          <p14:tracePt t="3059" x="3500438" y="3459163"/>
          <p14:tracePt t="3065" x="3517900" y="3459163"/>
          <p14:tracePt t="3072" x="3586163" y="3433763"/>
          <p14:tracePt t="3079" x="3703638" y="3390900"/>
          <p14:tracePt t="3087" x="3900488" y="3289300"/>
          <p14:tracePt t="3093" x="4111625" y="3195638"/>
          <p14:tracePt t="3099" x="4410075" y="3094038"/>
          <p14:tracePt t="3107" x="4587875" y="3025775"/>
          <p14:tracePt t="3113" x="4706938" y="3000375"/>
          <p14:tracePt t="3119" x="4868863" y="2974975"/>
          <p14:tracePt t="3127" x="5003800" y="2957513"/>
          <p14:tracePt t="3135" x="5106988" y="2940050"/>
          <p14:tracePt t="3140" x="5249863" y="2940050"/>
          <p14:tracePt t="3148" x="5378450" y="2940050"/>
          <p14:tracePt t="3155" x="5462588" y="2957513"/>
          <p14:tracePt t="3161" x="5581650" y="2982913"/>
          <p14:tracePt t="3168" x="5708650" y="3000375"/>
          <p14:tracePt t="3174" x="5786438" y="3033713"/>
          <p14:tracePt t="3182" x="5895975" y="3084513"/>
          <p14:tracePt t="3188" x="5964238" y="3109913"/>
          <p14:tracePt t="3195" x="6049963" y="3144838"/>
          <p14:tracePt t="3202" x="6126163" y="3186113"/>
          <p14:tracePt t="3209" x="6159500" y="3203575"/>
          <p14:tracePt t="3215" x="6184900" y="3221038"/>
          <p14:tracePt t="3225" x="6210300" y="3238500"/>
          <p14:tracePt t="3229" x="6235700" y="3254375"/>
          <p14:tracePt t="3237" x="6245225" y="3271838"/>
          <p14:tracePt t="3244" x="6245225" y="3279775"/>
          <p14:tracePt t="3250" x="6261100" y="3279775"/>
          <p14:tracePt t="3257" x="6278563" y="3297238"/>
          <p14:tracePt t="3264" x="6296025" y="3314700"/>
          <p14:tracePt t="3271" x="6303963" y="3340100"/>
          <p14:tracePt t="3278" x="6311900" y="3355975"/>
          <p14:tracePt t="3285" x="6321425" y="3390900"/>
          <p14:tracePt t="3291" x="6329363" y="3416300"/>
          <p14:tracePt t="3297" x="6338888" y="3441700"/>
          <p14:tracePt t="3305" x="6338888" y="3459163"/>
          <p14:tracePt t="3311" x="6338888" y="3484563"/>
          <p14:tracePt t="3318" x="6338888" y="3502025"/>
          <p14:tracePt t="3325" x="6338888" y="3509963"/>
          <p14:tracePt t="3333" x="6338888" y="3517900"/>
          <p14:tracePt t="3339" x="6329363" y="3535363"/>
          <p14:tracePt t="3353" x="6311900" y="3552825"/>
          <p14:tracePt t="3359" x="6303963" y="3560763"/>
          <p14:tracePt t="3367" x="6083300" y="3679825"/>
          <p14:tracePt t="3375" x="5353050" y="4027488"/>
          <p14:tracePt t="3379" x="4656138" y="4316413"/>
          <p14:tracePt t="3388" x="4240213" y="4495800"/>
          <p14:tracePt t="3393" x="3746500" y="4657725"/>
          <p14:tracePt t="3400" x="3568700" y="4657725"/>
          <p14:tracePt t="3408" x="3482975" y="4657725"/>
          <p14:tracePt t="3415" x="3338513" y="4630738"/>
          <p14:tracePt t="3421" x="3244850" y="4614863"/>
          <p14:tracePt t="3428" x="3152775" y="4589463"/>
          <p14:tracePt t="3434" x="3074988" y="4554538"/>
          <p14:tracePt t="3442" x="2998788" y="4538663"/>
          <p14:tracePt t="3450" x="2922588" y="4486275"/>
          <p14:tracePt t="3456" x="2863850" y="4460875"/>
          <p14:tracePt t="3461" x="2828925" y="4419600"/>
          <p14:tracePt t="3469" x="2786063" y="4384675"/>
          <p14:tracePt t="3475" x="2760663" y="4368800"/>
          <p14:tracePt t="3482" x="2744788" y="4351338"/>
          <p14:tracePt t="3489" x="2735263" y="4333875"/>
          <p14:tracePt t="3496" x="2727325" y="4333875"/>
          <p14:tracePt t="3503" x="2719388" y="4316413"/>
          <p14:tracePt t="3509" x="2709863" y="4308475"/>
          <p14:tracePt t="3517" x="2709863" y="4300538"/>
          <p14:tracePt t="3523" x="2709863" y="4291013"/>
          <p14:tracePt t="3530" x="2701925" y="4283075"/>
          <p14:tracePt t="3543" x="2693988" y="4283075"/>
          <p14:tracePt t="3550" x="2693988" y="4275138"/>
          <p14:tracePt t="3558" x="2693988" y="4265613"/>
          <p14:tracePt t="3578" x="2693988" y="4257675"/>
          <p14:tracePt t="3586" x="2693988" y="4249738"/>
          <p14:tracePt t="3591" x="2693988" y="4240213"/>
          <p14:tracePt t="3612" x="2693988" y="4232275"/>
          <p14:tracePt t="3619" x="2693988" y="4224338"/>
          <p14:tracePt t="3633" x="2693988" y="4214813"/>
          <p14:tracePt t="3640" x="2701925" y="4206875"/>
          <p14:tracePt t="3647" x="2701925" y="4197350"/>
          <p14:tracePt t="3653" x="2752725" y="4146550"/>
          <p14:tracePt t="3659" x="2828925" y="4087813"/>
          <p14:tracePt t="3667" x="3127375" y="3867150"/>
          <p14:tracePt t="3673" x="3500438" y="3611563"/>
          <p14:tracePt t="3681" x="3695700" y="3484563"/>
          <p14:tracePt t="3688" x="3908425" y="3390900"/>
          <p14:tracePt t="3695" x="4017963" y="3348038"/>
          <p14:tracePt t="3701" x="4060825" y="3330575"/>
          <p14:tracePt t="3707" x="4121150" y="3305175"/>
          <p14:tracePt t="3715" x="4146550" y="3305175"/>
          <p14:tracePt t="3723" x="4162425" y="3305175"/>
          <p14:tracePt t="3735" x="4179888" y="3305175"/>
          <p14:tracePt t="3741" x="4197350" y="3305175"/>
          <p14:tracePt t="3755" x="4214813" y="3305175"/>
          <p14:tracePt t="3762" x="4222750" y="3305175"/>
          <p14:tracePt t="3769" x="4248150" y="3305175"/>
          <p14:tracePt t="3775" x="4273550" y="3305175"/>
          <p14:tracePt t="3782" x="4291013" y="3305175"/>
          <p14:tracePt t="3790" x="4332288" y="3305175"/>
          <p14:tracePt t="3798" x="4359275" y="3314700"/>
          <p14:tracePt t="3803" x="4425950" y="3314700"/>
          <p14:tracePt t="3809" x="4468813" y="3322638"/>
          <p14:tracePt t="3817" x="4562475" y="3330575"/>
          <p14:tracePt t="3824" x="4699000" y="3348038"/>
          <p14:tracePt t="3832" x="4783138" y="3348038"/>
          <p14:tracePt t="3838" x="4902200" y="3365500"/>
          <p14:tracePt t="3845" x="5064125" y="3390900"/>
          <p14:tracePt t="3851" x="5199063" y="3408363"/>
          <p14:tracePt t="3859" x="5318125" y="3424238"/>
          <p14:tracePt t="3865" x="5446713" y="3441700"/>
          <p14:tracePt t="3871" x="5641975" y="3467100"/>
          <p14:tracePt t="3879" x="5743575" y="3492500"/>
          <p14:tracePt t="3886" x="5862638" y="3527425"/>
          <p14:tracePt t="3892" x="5964238" y="3560763"/>
          <p14:tracePt t="3899" x="6024563" y="3586163"/>
          <p14:tracePt t="3905" x="6065838" y="3629025"/>
          <p14:tracePt t="3912" x="6100763" y="3654425"/>
          <p14:tracePt t="3922" x="6116638" y="3671888"/>
          <p14:tracePt t="3926" x="6126163" y="3697288"/>
          <p14:tracePt t="3933" x="6142038" y="3713163"/>
          <p14:tracePt t="3940" x="6151563" y="3722688"/>
          <p14:tracePt t="3947" x="6151563" y="3738563"/>
          <p14:tracePt t="3955" x="6151563" y="3756025"/>
          <p14:tracePt t="3960" x="6151563" y="3763963"/>
          <p14:tracePt t="3968" x="6151563" y="3790950"/>
          <p14:tracePt t="3973" x="6151563" y="3816350"/>
          <p14:tracePt t="3981" x="6100763" y="3867150"/>
          <p14:tracePt t="3988" x="5956300" y="4002088"/>
          <p14:tracePt t="3994" x="5632450" y="4232275"/>
          <p14:tracePt t="4001" x="5378450" y="4384675"/>
          <p14:tracePt t="4008" x="5021263" y="4529138"/>
          <p14:tracePt t="4016" x="4851400" y="4572000"/>
          <p14:tracePt t="4023" x="4765675" y="4572000"/>
          <p14:tracePt t="4028" x="4621213" y="4579938"/>
          <p14:tracePt t="4038" x="4511675" y="4579938"/>
          <p14:tracePt t="4042" x="4425950" y="4572000"/>
          <p14:tracePt t="4048" x="4281488" y="4554538"/>
          <p14:tracePt t="4057" x="4197350" y="4546600"/>
          <p14:tracePt t="4063" x="4052888" y="4521200"/>
          <p14:tracePt t="4069" x="3925888" y="4503738"/>
          <p14:tracePt t="4077" x="3806825" y="4478338"/>
          <p14:tracePt t="4084" x="3678238" y="4445000"/>
          <p14:tracePt t="4091" x="3475038" y="4384675"/>
          <p14:tracePt t="4098" x="3338513" y="4341813"/>
          <p14:tracePt t="4104" x="3127375" y="4265613"/>
          <p14:tracePt t="4110" x="2955925" y="4214813"/>
          <p14:tracePt t="4118" x="2838450" y="4156075"/>
          <p14:tracePt t="4124" x="2735263" y="4095750"/>
          <p14:tracePt t="4131" x="2590800" y="3994150"/>
          <p14:tracePt t="4138" x="2524125" y="3925888"/>
          <p14:tracePt t="4145" x="2489200" y="3892550"/>
          <p14:tracePt t="4151" x="2430463" y="3841750"/>
          <p14:tracePt t="4158" x="2405063" y="3798888"/>
          <p14:tracePt t="4166" x="2387600" y="3781425"/>
          <p14:tracePt t="4172" x="2379663" y="3756025"/>
          <p14:tracePt t="4179" x="2370138" y="3730625"/>
          <p14:tracePt t="4188" x="2370138" y="3722688"/>
          <p14:tracePt t="4199" x="2370138" y="3713163"/>
          <p14:tracePt t="4207" x="2370138" y="3705225"/>
          <p14:tracePt t="4234" x="2370138" y="3697288"/>
          <p14:tracePt t="4248" x="2370138" y="3687763"/>
          <p14:tracePt t="4260" x="2370138" y="3679825"/>
          <p14:tracePt t="4268" x="2387600" y="3679825"/>
          <p14:tracePt t="4274" x="2420938" y="3654425"/>
          <p14:tracePt t="4282" x="2481263" y="3629025"/>
          <p14:tracePt t="4288" x="2574925" y="3594100"/>
          <p14:tracePt t="4296" x="2719388" y="3527425"/>
          <p14:tracePt t="4302" x="2795588" y="3492500"/>
          <p14:tracePt t="4308" x="2889250" y="3475038"/>
          <p14:tracePt t="4315" x="2973388" y="3467100"/>
          <p14:tracePt t="4323" x="3016250" y="3449638"/>
          <p14:tracePt t="4329" x="3041650" y="3449638"/>
          <p14:tracePt t="4338" x="3074988" y="3449638"/>
          <p14:tracePt t="4342" x="3084513" y="3449638"/>
          <p14:tracePt t="4349" x="3100388" y="3449638"/>
          <p14:tracePt t="4356" x="3117850" y="3449638"/>
          <p14:tracePt t="4364" x="3127375" y="3449638"/>
          <p14:tracePt t="4371" x="3135313" y="3449638"/>
          <p14:tracePt t="4378" x="3143250" y="3459163"/>
          <p14:tracePt t="4398" x="3152775" y="3459163"/>
          <p14:tracePt t="4405" x="3160713" y="3467100"/>
          <p14:tracePt t="4418" x="3168650" y="3467100"/>
          <p14:tracePt t="4439" x="3178175" y="3467100"/>
          <p14:tracePt t="4447" x="3178175" y="3475038"/>
          <p14:tracePt t="4459" x="3186113" y="3475038"/>
          <p14:tracePt t="4465" x="3186113" y="3484563"/>
          <p14:tracePt t="4480" x="3186113" y="3492500"/>
          <p14:tracePt t="4521" x="3186113" y="3502025"/>
          <p14:tracePt t="4986" x="3117850" y="3502025"/>
          <p14:tracePt t="4992" x="3049588" y="3502025"/>
          <p14:tracePt t="5003" x="2990850" y="3492500"/>
          <p14:tracePt t="5005" x="2871788" y="3492500"/>
          <p14:tracePt t="5011" x="2786063" y="3467100"/>
          <p14:tracePt t="5019" x="2684463" y="3459163"/>
          <p14:tracePt t="5025" x="2608263" y="3433763"/>
          <p14:tracePt t="5032" x="2549525" y="3424238"/>
          <p14:tracePt t="5041" x="2524125" y="3416300"/>
          <p14:tracePt t="5047" x="2497138" y="3408363"/>
          <p14:tracePt t="5054" x="2471738" y="3408363"/>
          <p14:tracePt t="5060" x="2446338" y="3398838"/>
          <p14:tracePt t="5067" x="2438400" y="3398838"/>
          <p14:tracePt t="5073" x="2420938" y="3390900"/>
          <p14:tracePt t="5080" x="2413000" y="3390900"/>
          <p14:tracePt t="5088" x="2405063" y="3390900"/>
          <p14:tracePt t="5101" x="2395538" y="3390900"/>
          <p14:tracePt t="5107" x="2387600" y="3390900"/>
          <p14:tracePt t="5129" x="2379663" y="3390900"/>
          <p14:tracePt t="5135" x="2370138" y="3390900"/>
          <p14:tracePt t="5169" x="2362200" y="3390900"/>
          <p14:tracePt t="5313" x="2370138" y="3390900"/>
          <p14:tracePt t="5326" x="2379663" y="3390900"/>
          <p14:tracePt t="5333" x="2379663" y="3398838"/>
          <p14:tracePt t="5374" x="2379663" y="3408363"/>
          <p14:tracePt t="5422" x="2379663" y="3416300"/>
          <p14:tracePt t="5438" x="2379663" y="3424238"/>
          <p14:tracePt t="5477" x="2379663" y="3433763"/>
          <p14:tracePt t="5483" x="2379663" y="3441700"/>
          <p14:tracePt t="5489" x="2379663" y="3449638"/>
          <p14:tracePt t="5510" x="2379663" y="3459163"/>
          <p14:tracePt t="5518" x="2379663" y="3467100"/>
          <p14:tracePt t="5530" x="2379663" y="3502025"/>
          <p14:tracePt t="5538" x="2370138" y="3535363"/>
          <p14:tracePt t="5545" x="2362200" y="3560763"/>
          <p14:tracePt t="5551" x="2336800" y="3662363"/>
          <p14:tracePt t="5558" x="2293938" y="3781425"/>
          <p14:tracePt t="5565" x="2260600" y="3875088"/>
          <p14:tracePt t="5571" x="2225675" y="3986213"/>
          <p14:tracePt t="5579" x="2200275" y="4052888"/>
          <p14:tracePt t="5586" x="2192338" y="4070350"/>
          <p14:tracePt t="5592" x="2182813" y="4095750"/>
          <p14:tracePt t="5599" x="2182813" y="4121150"/>
          <p14:tracePt t="5607" x="2174875" y="4130675"/>
          <p14:tracePt t="5612" x="2166938" y="4156075"/>
          <p14:tracePt t="5621" x="2166938" y="4181475"/>
          <p14:tracePt t="5626" x="2157413" y="4206875"/>
          <p14:tracePt t="5633" x="2149475" y="4249738"/>
          <p14:tracePt t="5640" x="2141538" y="4291013"/>
          <p14:tracePt t="5648" x="2132013" y="4325938"/>
          <p14:tracePt t="5655" x="2124075" y="4384675"/>
          <p14:tracePt t="5662" x="2098675" y="4486275"/>
          <p14:tracePt t="5668" x="2098675" y="4546600"/>
          <p14:tracePt t="5674" x="2090738" y="4614863"/>
          <p14:tracePt t="5681" x="2090738" y="4665663"/>
          <p14:tracePt t="5688" x="2081213" y="4724400"/>
          <p14:tracePt t="5696" x="2081213" y="4749800"/>
          <p14:tracePt t="5702" x="2081213" y="4784725"/>
          <p14:tracePt t="5708" x="2081213" y="4802188"/>
          <p14:tracePt t="5715" x="2081213" y="4818063"/>
          <p14:tracePt t="5723" x="2081213" y="4835525"/>
          <p14:tracePt t="5728" x="2081213" y="4860925"/>
          <p14:tracePt t="5738" x="2081213" y="4868863"/>
          <p14:tracePt t="5743" x="2081213" y="4886325"/>
          <p14:tracePt t="5749" x="2090738" y="4911725"/>
          <p14:tracePt t="5757" x="2098675" y="4937125"/>
          <p14:tracePt t="5763" x="2098675" y="4946650"/>
          <p14:tracePt t="5770" x="2106613" y="4962525"/>
          <p14:tracePt t="5777" x="2116138" y="4979988"/>
          <p14:tracePt t="5783" x="2116138" y="4987925"/>
          <p14:tracePt t="5790" x="2116138" y="4997450"/>
          <p14:tracePt t="5797" x="2124075" y="5005388"/>
          <p14:tracePt t="5805" x="2124075" y="5013325"/>
          <p14:tracePt t="5811" x="2132013" y="5030788"/>
          <p14:tracePt t="5824" x="2141538" y="5038725"/>
          <p14:tracePt t="5831" x="2141538" y="5048250"/>
          <p14:tracePt t="5838" x="2141538" y="5056188"/>
          <p14:tracePt t="5846" x="2149475" y="5056188"/>
          <p14:tracePt t="5855" x="2149475" y="5064125"/>
          <p14:tracePt t="5873" x="2149475" y="5073650"/>
          <p14:tracePt t="5888" x="2149475" y="5081588"/>
          <p14:tracePt t="6350" x="2149475" y="5073650"/>
          <p14:tracePt t="6419" x="2149475" y="5064125"/>
          <p14:tracePt t="6447" x="2149475" y="5056188"/>
          <p14:tracePt t="6515" x="2149475" y="5048250"/>
          <p14:tracePt t="6747" x="2149475" y="5038725"/>
          <p14:tracePt t="6760" x="2141538" y="5030788"/>
          <p14:tracePt t="6774" x="2132013" y="5030788"/>
          <p14:tracePt t="6781" x="2124075" y="5022850"/>
          <p14:tracePt t="6787" x="2116138" y="5005388"/>
          <p14:tracePt t="6795" x="2106613" y="4997450"/>
          <p14:tracePt t="6802" x="2090738" y="4979988"/>
          <p14:tracePt t="6808" x="2081213" y="4954588"/>
          <p14:tracePt t="6815" x="2065338" y="4937125"/>
          <p14:tracePt t="6825" x="2047875" y="4911725"/>
          <p14:tracePt t="6828" x="2022475" y="4894263"/>
          <p14:tracePt t="6835" x="1997075" y="4852988"/>
          <p14:tracePt t="6841" x="1971675" y="4818063"/>
          <p14:tracePt t="6849" x="1928813" y="4749800"/>
          <p14:tracePt t="6856" x="1885950" y="4691063"/>
          <p14:tracePt t="6863" x="1843088" y="4622800"/>
          <p14:tracePt t="6869" x="1827213" y="4589463"/>
          <p14:tracePt t="6876" x="1792288" y="4529138"/>
          <p14:tracePt t="6883" x="1749425" y="4452938"/>
          <p14:tracePt t="6891" x="1716088" y="4402138"/>
          <p14:tracePt t="6906" x="1657350" y="4291013"/>
          <p14:tracePt t="6910" x="1639888" y="4265613"/>
          <p14:tracePt t="6918" x="1622425" y="4232275"/>
          <p14:tracePt t="6923" x="1614488" y="4206875"/>
          <p14:tracePt t="6931" x="1589088" y="4181475"/>
          <p14:tracePt t="6938" x="1579563" y="4156075"/>
          <p14:tracePt t="6944" x="1571625" y="4146550"/>
          <p14:tracePt t="6952" x="1554163" y="4121150"/>
          <p14:tracePt t="6958" x="1538288" y="4095750"/>
          <p14:tracePt t="6966" x="1520825" y="4070350"/>
          <p14:tracePt t="6973" x="1512888" y="4062413"/>
          <p14:tracePt t="6979" x="1503363" y="4037013"/>
          <p14:tracePt t="6987" x="1487488" y="4002088"/>
          <p14:tracePt t="6992" x="1470025" y="3986213"/>
          <p14:tracePt t="6999" x="1444625" y="3951288"/>
          <p14:tracePt t="7007" x="1427163" y="3925888"/>
          <p14:tracePt t="7013" x="1409700" y="3908425"/>
          <p14:tracePt t="7019" x="1393825" y="3875088"/>
          <p14:tracePt t="7026" x="1376363" y="3867150"/>
          <p14:tracePt t="7033" x="1368425" y="3849688"/>
          <p14:tracePt t="7039" x="1358900" y="3832225"/>
          <p14:tracePt t="7048" x="1350963" y="3816350"/>
          <p14:tracePt t="7055" x="1333500" y="3798888"/>
          <p14:tracePt t="7060" x="1317625" y="3773488"/>
          <p14:tracePt t="7068" x="1300163" y="3756025"/>
          <p14:tracePt t="7074" x="1282700" y="3730625"/>
          <p14:tracePt t="7081" x="1265238" y="3705225"/>
          <p14:tracePt t="7088" x="1239838" y="3679825"/>
          <p14:tracePt t="7096" x="1223963" y="3662363"/>
          <p14:tracePt t="7102" x="1206500" y="3636963"/>
          <p14:tracePt t="7108" x="1189038" y="3619500"/>
          <p14:tracePt t="7116" x="1173163" y="3603625"/>
          <p14:tracePt t="7124" x="1163638" y="3586163"/>
          <p14:tracePt t="7129" x="1147763" y="3586163"/>
          <p14:tracePt t="7136" x="1138238" y="3586163"/>
          <p14:tracePt t="7142" x="1130300" y="3578225"/>
          <p14:tracePt t="7149" x="1130300" y="3568700"/>
          <p14:tracePt t="7156" x="1120775" y="3568700"/>
          <p14:tracePt t="7163" x="1112838" y="3568700"/>
          <p14:tracePt t="7170" x="1112838" y="3560763"/>
          <p14:tracePt t="7176" x="1112838" y="3552825"/>
          <p14:tracePt t="7199" x="1112838" y="3543300"/>
          <p14:tracePt t="7239" x="1120775" y="3543300"/>
          <p14:tracePt t="7252" x="1130300" y="3543300"/>
          <p14:tracePt t="7258" x="1138238" y="3543300"/>
          <p14:tracePt t="7266" x="1147763" y="3543300"/>
          <p14:tracePt t="7273" x="1155700" y="3543300"/>
          <p14:tracePt t="7280" x="1163638" y="3552825"/>
          <p14:tracePt t="7287" x="1173163" y="3552825"/>
          <p14:tracePt t="7292" x="1189038" y="3552825"/>
          <p14:tracePt t="7299" x="1206500" y="3560763"/>
          <p14:tracePt t="7306" x="1223963" y="3560763"/>
          <p14:tracePt t="7313" x="1249363" y="3568700"/>
          <p14:tracePt t="7321" x="1308100" y="3578225"/>
          <p14:tracePt t="7328" x="1358900" y="3578225"/>
          <p14:tracePt t="7334" x="1487488" y="3586163"/>
          <p14:tracePt t="7340" x="1606550" y="3586163"/>
          <p14:tracePt t="7348" x="1698625" y="3594100"/>
          <p14:tracePt t="7356" x="1817688" y="3594100"/>
          <p14:tracePt t="7360" x="1928813" y="3611563"/>
          <p14:tracePt t="7368" x="2047875" y="3619500"/>
          <p14:tracePt t="7374" x="2141538" y="3619500"/>
          <p14:tracePt t="7382" x="2225675" y="3629025"/>
          <p14:tracePt t="7388" x="2301875" y="3629025"/>
          <p14:tracePt t="7396" x="2362200" y="3646488"/>
          <p14:tracePt t="7402" x="2455863" y="3646488"/>
          <p14:tracePt t="7408" x="2549525" y="3654425"/>
          <p14:tracePt t="7416" x="2616200" y="3662363"/>
          <p14:tracePt t="7424" x="2693988" y="3662363"/>
          <p14:tracePt t="7430" x="2803525" y="3671888"/>
          <p14:tracePt t="7438" x="2863850" y="3671888"/>
          <p14:tracePt t="7443" x="2905125" y="3679825"/>
          <p14:tracePt t="7449" x="2965450" y="3679825"/>
          <p14:tracePt t="7456" x="2998788" y="3687763"/>
          <p14:tracePt t="7465" x="3024188" y="3687763"/>
          <p14:tracePt t="7471" x="3033713" y="3687763"/>
          <p14:tracePt t="7477" x="3049588" y="3687763"/>
          <p14:tracePt t="7484" x="3059113" y="3687763"/>
          <p14:tracePt t="7491" x="3074988" y="3687763"/>
          <p14:tracePt t="7498" x="3092450" y="3687763"/>
          <p14:tracePt t="7511" x="3117850" y="3687763"/>
          <p14:tracePt t="7518" x="3135313" y="3687763"/>
          <p14:tracePt t="7524" x="3160713" y="3687763"/>
          <p14:tracePt t="7531" x="3186113" y="3687763"/>
          <p14:tracePt t="7539" x="3211513" y="3687763"/>
          <p14:tracePt t="7547" x="3244850" y="3687763"/>
          <p14:tracePt t="7552" x="3287713" y="3687763"/>
          <p14:tracePt t="7558" x="3322638" y="3687763"/>
          <p14:tracePt t="7567" x="3348038" y="3687763"/>
          <p14:tracePt t="7572" x="3389313" y="3679825"/>
          <p14:tracePt t="7580" x="3424238" y="3679825"/>
          <p14:tracePt t="7588" x="3449638" y="3679825"/>
          <p14:tracePt t="7593" x="3500438" y="3671888"/>
          <p14:tracePt t="7600" x="3525838" y="3671888"/>
          <p14:tracePt t="7607" x="3568700" y="3662363"/>
          <p14:tracePt t="7613" x="3627438" y="3654425"/>
          <p14:tracePt t="7621" x="3662363" y="3654425"/>
          <p14:tracePt t="7628" x="3721100" y="3646488"/>
          <p14:tracePt t="7635" x="3781425" y="3636963"/>
          <p14:tracePt t="7641" x="3848100" y="3629025"/>
          <p14:tracePt t="7647" x="3883025" y="3629025"/>
          <p14:tracePt t="7656" x="3933825" y="3619500"/>
          <p14:tracePt t="7662" x="4010025" y="3603625"/>
          <p14:tracePt t="7667" x="4052888" y="3603625"/>
          <p14:tracePt t="7674" x="4129088" y="3603625"/>
          <p14:tracePt t="7681" x="4187825" y="3594100"/>
          <p14:tracePt t="7688" x="4240213" y="3594100"/>
          <p14:tracePt t="7695" x="4298950" y="3586163"/>
          <p14:tracePt t="7703" x="4349750" y="3586163"/>
          <p14:tracePt t="7709" x="4400550" y="3586163"/>
          <p14:tracePt t="7716" x="4476750" y="3586163"/>
          <p14:tracePt t="7722" x="4519613" y="3586163"/>
          <p14:tracePt t="7729" x="4554538" y="3586163"/>
          <p14:tracePt t="7738" x="4579938" y="3586163"/>
          <p14:tracePt t="7743" x="4605338" y="3586163"/>
          <p14:tracePt t="7750" x="4638675" y="3586163"/>
          <p14:tracePt t="7757" x="4681538" y="3586163"/>
          <p14:tracePt t="7764" x="4740275" y="3586163"/>
          <p14:tracePt t="7771" x="4791075" y="3586163"/>
          <p14:tracePt t="7778" x="4868863" y="3586163"/>
          <p14:tracePt t="7785" x="4935538" y="3586163"/>
          <p14:tracePt t="7791" x="5038725" y="3586163"/>
          <p14:tracePt t="7798" x="5106988" y="3586163"/>
          <p14:tracePt t="7806" x="5148263" y="3586163"/>
          <p14:tracePt t="7811" x="5199063" y="3586163"/>
          <p14:tracePt t="7819" x="5267325" y="3586163"/>
          <p14:tracePt t="7825" x="5310188" y="3586163"/>
          <p14:tracePt t="7832" x="5360988" y="3586163"/>
          <p14:tracePt t="7838" x="5411788" y="3586163"/>
          <p14:tracePt t="7846" x="5472113" y="3594100"/>
          <p14:tracePt t="7853" x="5530850" y="3594100"/>
          <p14:tracePt t="7860" x="5573713" y="3594100"/>
          <p14:tracePt t="7867" x="5632450" y="3594100"/>
          <p14:tracePt t="7873" x="5667375" y="3594100"/>
          <p14:tracePt t="7880" x="5718175" y="3594100"/>
          <p14:tracePt t="7888" x="5776913" y="3594100"/>
          <p14:tracePt t="7897" x="5819775" y="3603625"/>
          <p14:tracePt t="7905" x="5870575" y="3603625"/>
          <p14:tracePt t="7907" x="5913438" y="3603625"/>
          <p14:tracePt t="7914" x="5981700" y="3619500"/>
          <p14:tracePt t="7922" x="6015038" y="3619500"/>
          <p14:tracePt t="7928" x="6057900" y="3629025"/>
          <p14:tracePt t="7936" x="6134100" y="3636963"/>
          <p14:tracePt t="7942" x="6194425" y="3636963"/>
          <p14:tracePt t="7948" x="6253163" y="3646488"/>
          <p14:tracePt t="7956" x="6321425" y="3654425"/>
          <p14:tracePt t="7961" x="6364288" y="3654425"/>
          <p14:tracePt t="7968" x="6430963" y="3679825"/>
          <p14:tracePt t="7975" x="6516688" y="3687763"/>
          <p14:tracePt t="7982" x="6584950" y="3687763"/>
          <p14:tracePt t="7989" x="6704013" y="3697288"/>
          <p14:tracePt t="7996" x="6813550" y="3697288"/>
          <p14:tracePt t="8002" x="6899275" y="3697288"/>
          <p14:tracePt t="8009" x="7026275" y="3697288"/>
          <p14:tracePt t="8018" x="7162800" y="3697288"/>
          <p14:tracePt t="8024" x="7264400" y="3697288"/>
          <p14:tracePt t="8030" x="7366000" y="3697288"/>
          <p14:tracePt t="8038" x="7451725" y="3697288"/>
          <p14:tracePt t="8043" x="7477125" y="3697288"/>
          <p14:tracePt t="8050" x="7493000" y="3697288"/>
          <p14:tracePt t="8058" x="7510463" y="3697288"/>
          <p14:tracePt t="8072" x="7518400" y="3697288"/>
          <p14:tracePt t="8085" x="7527925" y="3697288"/>
          <p14:tracePt t="8118" x="7535863" y="3697288"/>
          <p14:tracePt t="8154" x="7535863" y="3705225"/>
          <p14:tracePt t="8167" x="7535863" y="3713163"/>
          <p14:tracePt t="8202" x="7535863" y="3722688"/>
          <p14:tracePt t="8207" x="7527925" y="3722688"/>
          <p14:tracePt t="8222" x="7518400" y="3722688"/>
          <p14:tracePt t="8236" x="7510463" y="3722688"/>
          <p14:tracePt t="8242" x="7485063" y="3722688"/>
          <p14:tracePt t="8249" x="7400925" y="3722688"/>
          <p14:tracePt t="8256" x="7289800" y="3713163"/>
          <p14:tracePt t="8262" x="7085013" y="3687763"/>
          <p14:tracePt t="8269" x="6942138" y="3671888"/>
          <p14:tracePt t="8275" x="6838950" y="3662363"/>
          <p14:tracePt t="8284" x="6745288" y="3636963"/>
          <p14:tracePt t="8292" x="6653213" y="3629025"/>
          <p14:tracePt t="8297" x="6559550" y="3619500"/>
          <p14:tracePt t="8305" x="6524625" y="3619500"/>
          <p14:tracePt t="8310" x="6491288" y="3619500"/>
          <p14:tracePt t="8317" x="6456363" y="3611563"/>
          <p14:tracePt t="8324" x="6397625" y="3611563"/>
          <p14:tracePt t="8331" x="6372225" y="3611563"/>
          <p14:tracePt t="8339" x="6303963" y="3611563"/>
          <p14:tracePt t="8344" x="6245225" y="3611563"/>
          <p14:tracePt t="8351" x="6142038" y="3594100"/>
          <p14:tracePt t="8358" x="6057900" y="3594100"/>
          <p14:tracePt t="8365" x="5997575" y="3586163"/>
          <p14:tracePt t="8373" x="5905500" y="3586163"/>
          <p14:tracePt t="8379" x="5819775" y="3586163"/>
          <p14:tracePt t="8386" x="5761038" y="3586163"/>
          <p14:tracePt t="8392" x="5632450" y="3586163"/>
          <p14:tracePt t="8399" x="5530850" y="3586163"/>
          <p14:tracePt t="8405" x="5421313" y="3586163"/>
          <p14:tracePt t="8412" x="5284788" y="3586163"/>
          <p14:tracePt t="8419" x="5122863" y="3586163"/>
          <p14:tracePt t="8427" x="4970463" y="3586163"/>
          <p14:tracePt t="8434" x="4884738" y="3586163"/>
          <p14:tracePt t="8440" x="4775200" y="3586163"/>
          <p14:tracePt t="8448" x="4656138" y="3586163"/>
          <p14:tracePt t="8456" x="4570413" y="3586163"/>
          <p14:tracePt t="8460" x="4460875" y="3586163"/>
          <p14:tracePt t="8468" x="4349750" y="3603625"/>
          <p14:tracePt t="8474" x="4273550" y="3603625"/>
          <p14:tracePt t="8482" x="4162425" y="3603625"/>
          <p14:tracePt t="8488" x="4078288" y="3603625"/>
          <p14:tracePt t="8496" x="3976688" y="3611563"/>
          <p14:tracePt t="8502" x="3883025" y="3611563"/>
          <p14:tracePt t="8508" x="3806825" y="3619500"/>
          <p14:tracePt t="8516" x="3738563" y="3619500"/>
          <p14:tracePt t="8522" x="3619500" y="3636963"/>
          <p14:tracePt t="8528" x="3517900" y="3654425"/>
          <p14:tracePt t="8535" x="3457575" y="3654425"/>
          <p14:tracePt t="8542" x="3389313" y="3671888"/>
          <p14:tracePt t="8549" x="3270250" y="3679825"/>
          <p14:tracePt t="8558" x="3211513" y="3687763"/>
          <p14:tracePt t="8563" x="3100388" y="3687763"/>
          <p14:tracePt t="8572" x="2990850" y="3713163"/>
          <p14:tracePt t="8575" x="2930525" y="3722688"/>
          <p14:tracePt t="8585" x="2854325" y="3730625"/>
          <p14:tracePt t="8591" x="2820988" y="3738563"/>
          <p14:tracePt t="8598" x="2760663" y="3738563"/>
          <p14:tracePt t="8605" x="2719388" y="3748088"/>
          <p14:tracePt t="8611" x="2641600" y="3756025"/>
          <p14:tracePt t="8618" x="2557463" y="3781425"/>
          <p14:tracePt t="8625" x="2455863" y="3806825"/>
          <p14:tracePt t="8631" x="2352675" y="3824288"/>
          <p14:tracePt t="8638" x="2208213" y="3849688"/>
          <p14:tracePt t="8646" x="2124075" y="3857625"/>
          <p14:tracePt t="8652" x="1979613" y="3883025"/>
          <p14:tracePt t="8659" x="1868488" y="3908425"/>
          <p14:tracePt t="8667" x="1784350" y="3917950"/>
          <p14:tracePt t="8672" x="1690688" y="3935413"/>
          <p14:tracePt t="8678" x="1647825" y="3943350"/>
          <p14:tracePt t="8688" x="1571625" y="3960813"/>
          <p14:tracePt t="8692" x="1528763" y="3960813"/>
          <p14:tracePt t="8701" x="1487488" y="3960813"/>
          <p14:tracePt t="8708" x="1452563" y="3960813"/>
          <p14:tracePt t="8713" x="1401763" y="3960813"/>
          <p14:tracePt t="8721" x="1368425" y="3960813"/>
          <p14:tracePt t="8727" x="1333500" y="3960813"/>
          <p14:tracePt t="8734" x="1290638" y="3960813"/>
          <p14:tracePt t="8741" x="1249363" y="3960813"/>
          <p14:tracePt t="8747" x="1189038" y="3951288"/>
          <p14:tracePt t="8755" x="1130300" y="3943350"/>
          <p14:tracePt t="8761" x="1095375" y="3935413"/>
          <p14:tracePt t="8767" x="1054100" y="3925888"/>
          <p14:tracePt t="8774" x="1019175" y="3917950"/>
          <p14:tracePt t="8782" x="993775" y="3908425"/>
          <p14:tracePt t="8789" x="976313" y="3908425"/>
          <p14:tracePt t="8795" x="960438" y="3900488"/>
          <p14:tracePt t="8802" x="950913" y="3900488"/>
          <p14:tracePt t="8809" x="942975" y="3892550"/>
          <p14:tracePt t="8829" x="935038" y="3892550"/>
          <p14:tracePt t="8838" x="925513" y="3892550"/>
          <p14:tracePt t="8884" x="925513" y="3883025"/>
          <p14:tracePt t="8891" x="935038" y="3883025"/>
          <p14:tracePt t="8905" x="950913" y="3883025"/>
          <p14:tracePt t="8918" x="976313" y="3883025"/>
          <p14:tracePt t="8925" x="985838" y="3883025"/>
          <p14:tracePt t="8932" x="1011238" y="3883025"/>
          <p14:tracePt t="8940" x="1054100" y="3883025"/>
          <p14:tracePt t="8945" x="1138238" y="3883025"/>
          <p14:tracePt t="8954" x="1223963" y="3883025"/>
          <p14:tracePt t="8958" x="1368425" y="3883025"/>
          <p14:tracePt t="8967" x="1639888" y="3883025"/>
          <p14:tracePt t="8973" x="1784350" y="3875088"/>
          <p14:tracePt t="8979" x="2022475" y="3875088"/>
          <p14:tracePt t="8987" x="2286000" y="3857625"/>
          <p14:tracePt t="8993" x="2413000" y="3849688"/>
          <p14:tracePt t="9001" x="2524125" y="3849688"/>
          <p14:tracePt t="9007" x="2641600" y="3849688"/>
          <p14:tracePt t="9013" x="2735263" y="3849688"/>
          <p14:tracePt t="9021" x="2838450" y="3849688"/>
          <p14:tracePt t="9027" x="2922588" y="3849688"/>
          <p14:tracePt t="9034" x="2998788" y="3841750"/>
          <p14:tracePt t="9041" x="3084513" y="3841750"/>
          <p14:tracePt t="9048" x="3168650" y="3824288"/>
          <p14:tracePt t="9056" x="3297238" y="3816350"/>
          <p14:tracePt t="9061" x="3457575" y="3790950"/>
          <p14:tracePt t="9069" x="3559175" y="3763963"/>
          <p14:tracePt t="9074" x="3670300" y="3763963"/>
          <p14:tracePt t="9082" x="3848100" y="3738563"/>
          <p14:tracePt t="9089" x="3951288" y="3730625"/>
          <p14:tracePt t="9095" x="4060825" y="3722688"/>
          <p14:tracePt t="9102" x="4222750" y="3697288"/>
          <p14:tracePt t="9108" x="4332288" y="3697288"/>
          <p14:tracePt t="9117" x="4460875" y="3687763"/>
          <p14:tracePt t="9123" x="4554538" y="3687763"/>
          <p14:tracePt t="9130" x="4646613" y="3687763"/>
          <p14:tracePt t="9138" x="4791075" y="3687763"/>
          <p14:tracePt t="9143" x="4902200" y="3687763"/>
          <p14:tracePt t="9150" x="4987925" y="3671888"/>
          <p14:tracePt t="9157" x="5106988" y="3662363"/>
          <p14:tracePt t="9165" x="5191125" y="3662363"/>
          <p14:tracePt t="9172" x="5259388" y="3662363"/>
          <p14:tracePt t="9177" x="5343525" y="3662363"/>
          <p14:tracePt t="9185" x="5411788" y="3662363"/>
          <p14:tracePt t="9191" x="5462588" y="3662363"/>
          <p14:tracePt t="9199" x="5497513" y="3662363"/>
          <p14:tracePt t="9205" x="5538788" y="3662363"/>
          <p14:tracePt t="9211" x="5556250" y="3662363"/>
          <p14:tracePt t="9218" x="5591175" y="3662363"/>
          <p14:tracePt t="9225" x="5616575" y="3671888"/>
          <p14:tracePt t="9232" x="5632450" y="3671888"/>
          <p14:tracePt t="9240" x="5657850" y="3679825"/>
          <p14:tracePt t="9246" x="5692775" y="3679825"/>
          <p14:tracePt t="9252" x="5718175" y="3679825"/>
          <p14:tracePt t="9259" x="5735638" y="3679825"/>
          <p14:tracePt t="9266" x="5768975" y="3679825"/>
          <p14:tracePt t="9273" x="5794375" y="3679825"/>
          <p14:tracePt t="9281" x="5837238" y="3687763"/>
          <p14:tracePt t="9288" x="5880100" y="3687763"/>
          <p14:tracePt t="9293" x="5921375" y="3687763"/>
          <p14:tracePt t="9300" x="5997575" y="3697288"/>
          <p14:tracePt t="9307" x="6126163" y="3697288"/>
          <p14:tracePt t="9315" x="6219825" y="3705225"/>
          <p14:tracePt t="9322" x="6321425" y="3705225"/>
          <p14:tracePt t="9328" x="6423025" y="3722688"/>
          <p14:tracePt t="9334" x="6567488" y="3730625"/>
          <p14:tracePt t="9341" x="6661150" y="3738563"/>
          <p14:tracePt t="9348" x="6745288" y="3738563"/>
          <p14:tracePt t="9357" x="6805613" y="3748088"/>
          <p14:tracePt t="9362" x="6856413" y="3763963"/>
          <p14:tracePt t="9369" x="6889750" y="3763963"/>
          <p14:tracePt t="9375" x="6899275" y="3763963"/>
          <p14:tracePt t="9382" x="6915150" y="3763963"/>
          <p14:tracePt t="9390" x="6932613" y="3763963"/>
          <p14:tracePt t="9397" x="6932613" y="3773488"/>
          <p14:tracePt t="9405" x="6942138" y="3773488"/>
          <p14:tracePt t="9409" x="6950075" y="3781425"/>
          <p14:tracePt t="9439" x="6958013" y="3781425"/>
          <p14:tracePt t="9451" x="6967538" y="3781425"/>
          <p14:tracePt t="9458" x="6967538" y="3790950"/>
          <p14:tracePt t="9479" x="6975475" y="3790950"/>
          <p14:tracePt t="9512" x="6983413" y="3790950"/>
          <p14:tracePt t="9575" x="6983413" y="3798888"/>
          <p14:tracePt t="9669" x="6983413" y="3806825"/>
          <p14:tracePt t="9778" x="6975475" y="3816350"/>
          <p14:tracePt t="11500" x="6950075" y="3816350"/>
          <p14:tracePt t="11506" x="6932613" y="3816350"/>
          <p14:tracePt t="11513" x="6899275" y="3816350"/>
          <p14:tracePt t="11522" x="6873875" y="3816350"/>
          <p14:tracePt t="11526" x="6848475" y="3816350"/>
          <p14:tracePt t="11535" x="6823075" y="3816350"/>
          <p14:tracePt t="11541" x="6797675" y="3816350"/>
          <p14:tracePt t="11548" x="6780213" y="3816350"/>
          <p14:tracePt t="11555" x="6762750" y="3816350"/>
          <p14:tracePt t="11561" x="6754813" y="3816350"/>
          <p14:tracePt t="11575" x="6737350" y="3816350"/>
          <p14:tracePt t="11582" x="6729413" y="3816350"/>
          <p14:tracePt t="11595" x="6719888" y="3816350"/>
          <p14:tracePt t="11602" x="6711950" y="3816350"/>
          <p14:tracePt t="11608" x="6704013" y="3816350"/>
          <p14:tracePt t="11623" x="6694488" y="3816350"/>
          <p14:tracePt t="11628" x="6686550" y="3816350"/>
          <p14:tracePt t="11636" x="6678613" y="3816350"/>
          <p14:tracePt t="11643" x="6669088" y="3816350"/>
          <p14:tracePt t="11649" x="6661150" y="3816350"/>
          <p14:tracePt t="11657" x="6653213" y="3816350"/>
          <p14:tracePt t="11663" x="6635750" y="3816350"/>
          <p14:tracePt t="11671" x="6626225" y="3816350"/>
          <p14:tracePt t="11678" x="6592888" y="3816350"/>
          <p14:tracePt t="11683" x="6575425" y="3816350"/>
          <p14:tracePt t="11690" x="6559550" y="3816350"/>
          <p14:tracePt t="11698" x="6516688" y="3816350"/>
          <p14:tracePt t="11706" x="6483350" y="3816350"/>
          <p14:tracePt t="11712" x="6440488" y="3816350"/>
          <p14:tracePt t="11718" x="6397625" y="3816350"/>
          <p14:tracePt t="11724" x="6364288" y="3816350"/>
          <p14:tracePt t="11732" x="6321425" y="3816350"/>
          <p14:tracePt t="11739" x="6278563" y="3824288"/>
          <p14:tracePt t="11745" x="6219825" y="3824288"/>
          <p14:tracePt t="11752" x="6159500" y="3824288"/>
          <p14:tracePt t="11759" x="6100763" y="3832225"/>
          <p14:tracePt t="11766" x="6057900" y="3832225"/>
          <p14:tracePt t="11773" x="6015038" y="3832225"/>
          <p14:tracePt t="11780" x="5964238" y="3841750"/>
          <p14:tracePt t="11788" x="5946775" y="3841750"/>
          <p14:tracePt t="11793" x="5913438" y="3849688"/>
          <p14:tracePt t="11800" x="5880100" y="3857625"/>
          <p14:tracePt t="11807" x="5845175" y="3857625"/>
          <p14:tracePt t="11814" x="5811838" y="3867150"/>
          <p14:tracePt t="11823" x="5743575" y="3875088"/>
          <p14:tracePt t="11828" x="5683250" y="3883025"/>
          <p14:tracePt t="11834" x="5581650" y="3892550"/>
          <p14:tracePt t="11841" x="5480050" y="3908425"/>
          <p14:tracePt t="11848" x="5403850" y="3925888"/>
          <p14:tracePt t="11855" x="5335588" y="3935413"/>
          <p14:tracePt t="11862" x="5276850" y="3935413"/>
          <p14:tracePt t="11868" x="5191125" y="3960813"/>
          <p14:tracePt t="11874" x="5097463" y="3968750"/>
          <p14:tracePt t="11882" x="5038725" y="3976688"/>
          <p14:tracePt t="11889" x="4935538" y="4002088"/>
          <p14:tracePt t="11896" x="4851400" y="4027488"/>
          <p14:tracePt t="11902" x="4706938" y="4062413"/>
          <p14:tracePt t="11909" x="4562475" y="4095750"/>
          <p14:tracePt t="11915" x="4451350" y="4121150"/>
          <p14:tracePt t="11923" x="4349750" y="4156075"/>
          <p14:tracePt t="11930" x="4248150" y="4164013"/>
          <p14:tracePt t="11936" x="4162425" y="4189413"/>
          <p14:tracePt t="11943" x="4070350" y="4206875"/>
          <p14:tracePt t="11951" x="3984625" y="4224338"/>
          <p14:tracePt t="11957" x="3925888" y="4240213"/>
          <p14:tracePt t="11964" x="3848100" y="4249738"/>
          <p14:tracePt t="11971" x="3781425" y="4265613"/>
          <p14:tracePt t="11977" x="3687763" y="4283075"/>
          <p14:tracePt t="11984" x="3602038" y="4308475"/>
          <p14:tracePt t="11991" x="3543300" y="4308475"/>
          <p14:tracePt t="11997" x="3467100" y="4325938"/>
          <p14:tracePt t="12005" x="3406775" y="4333875"/>
          <p14:tracePt t="12011" x="3305175" y="4351338"/>
          <p14:tracePt t="12018" x="3262313" y="4359275"/>
          <p14:tracePt t="12025" x="3186113" y="4368800"/>
          <p14:tracePt t="12031" x="3100388" y="4394200"/>
          <p14:tracePt t="12039" x="3041650" y="4402138"/>
          <p14:tracePt t="12045" x="2965450" y="4419600"/>
          <p14:tracePt t="12052" x="2854325" y="4452938"/>
          <p14:tracePt t="12059" x="2778125" y="4478338"/>
          <p14:tracePt t="12065" x="2659063" y="4521200"/>
          <p14:tracePt t="12073" x="2532063" y="4572000"/>
          <p14:tracePt t="12080" x="2438400" y="4614863"/>
          <p14:tracePt t="12086" x="2352675" y="4640263"/>
          <p14:tracePt t="12093" x="2235200" y="4683125"/>
          <p14:tracePt t="12100" x="2141538" y="4716463"/>
          <p14:tracePt t="12107" x="2073275" y="4741863"/>
          <p14:tracePt t="12114" x="2005013" y="4759325"/>
          <p14:tracePt t="12121" x="1962150" y="4792663"/>
          <p14:tracePt t="12128" x="1893888" y="4810125"/>
          <p14:tracePt t="12134" x="1878013" y="4818063"/>
          <p14:tracePt t="12141" x="1843088" y="4827588"/>
          <p14:tracePt t="12148" x="1784350" y="4843463"/>
          <p14:tracePt t="12155" x="1758950" y="4860925"/>
          <p14:tracePt t="12161" x="1716088" y="4878388"/>
          <p14:tracePt t="12168" x="1690688" y="4894263"/>
          <p14:tracePt t="12175" x="1639888" y="4911725"/>
          <p14:tracePt t="12182" x="1589088" y="4954588"/>
          <p14:tracePt t="12189" x="1554163" y="4972050"/>
          <p14:tracePt t="12195" x="1520825" y="5005388"/>
          <p14:tracePt t="12202" x="1470025" y="5038725"/>
          <p14:tracePt t="12209" x="1435100" y="5073650"/>
          <p14:tracePt t="12216" x="1393825" y="5099050"/>
          <p14:tracePt t="12223" x="1376363" y="5124450"/>
          <p14:tracePt t="12230" x="1343025" y="5141913"/>
          <p14:tracePt t="12238" x="1333500" y="5149850"/>
          <p14:tracePt t="12245" x="1308100" y="5167313"/>
          <p14:tracePt t="12251" x="1290638" y="5183188"/>
          <p14:tracePt t="12258" x="1274763" y="5192713"/>
          <p14:tracePt t="12264" x="1274763" y="5200650"/>
          <p14:tracePt t="12271" x="1265238" y="5200650"/>
          <p14:tracePt t="12277" x="1249363" y="5218113"/>
          <p14:tracePt t="12292" x="1249363" y="5226050"/>
          <p14:tracePt t="12307" x="1239838" y="5226050"/>
          <p14:tracePt t="12312" x="1239838" y="5235575"/>
          <p14:tracePt t="12318" x="1231900" y="5235575"/>
          <p14:tracePt t="12326" x="1231900" y="5243513"/>
          <p14:tracePt t="12360" x="1231900" y="5251450"/>
          <p14:tracePt t="12388" x="1231900" y="5260975"/>
          <p14:tracePt t="12394" x="1231900" y="5268913"/>
          <p14:tracePt t="12401" x="1239838" y="5276850"/>
          <p14:tracePt t="12407" x="1249363" y="5302250"/>
          <p14:tracePt t="12415" x="1265238" y="5319713"/>
          <p14:tracePt t="12423" x="1274763" y="5337175"/>
          <p14:tracePt t="12429" x="1290638" y="5370513"/>
          <p14:tracePt t="12437" x="1325563" y="5413375"/>
          <p14:tracePt t="12442" x="1343025" y="5456238"/>
          <p14:tracePt t="12448" x="1358900" y="5472113"/>
          <p14:tracePt t="12456" x="1384300" y="5507038"/>
          <p14:tracePt t="12462" x="1401763" y="5532438"/>
          <p14:tracePt t="12470" x="1401763" y="5549900"/>
          <p14:tracePt t="12476" x="1419225" y="5557838"/>
          <p14:tracePt t="12482" x="1435100" y="5575300"/>
          <p14:tracePt t="12490" x="1452563" y="5591175"/>
          <p14:tracePt t="12496" x="1462088" y="5608638"/>
          <p14:tracePt t="12504" x="1477963" y="5616575"/>
          <p14:tracePt t="12510" x="1512888" y="5634038"/>
          <p14:tracePt t="12517" x="1579563" y="5668963"/>
          <p14:tracePt t="12524" x="1665288" y="5702300"/>
          <p14:tracePt t="12530" x="1827213" y="5745163"/>
          <p14:tracePt t="12538" x="2116138" y="5803900"/>
          <p14:tracePt t="12545" x="2243138" y="5829300"/>
          <p14:tracePt t="12552" x="2344738" y="5854700"/>
          <p14:tracePt t="12558" x="2471738" y="5864225"/>
          <p14:tracePt t="12565" x="2532063" y="5872163"/>
          <p14:tracePt t="12574" x="2590800" y="5889625"/>
          <p14:tracePt t="12578" x="2668588" y="5897563"/>
          <p14:tracePt t="12587" x="2752725" y="5905500"/>
          <p14:tracePt t="12591" x="2795588" y="5915025"/>
          <p14:tracePt t="12599" x="2897188" y="5915025"/>
          <p14:tracePt t="12608" x="3008313" y="5922963"/>
          <p14:tracePt t="12613" x="3100388" y="5940425"/>
          <p14:tracePt t="12619" x="3219450" y="5940425"/>
          <p14:tracePt t="12626" x="3338513" y="5940425"/>
          <p14:tracePt t="12633" x="3492500" y="5940425"/>
          <p14:tracePt t="12639" x="3756025" y="5915025"/>
          <p14:tracePt t="12648" x="3865563" y="5915025"/>
          <p14:tracePt t="12655" x="3967163" y="5905500"/>
          <p14:tracePt t="12660" x="4070350" y="5897563"/>
          <p14:tracePt t="12667" x="4179888" y="5897563"/>
          <p14:tracePt t="12674" x="4281488" y="5897563"/>
          <p14:tracePt t="12681" x="4341813" y="5889625"/>
          <p14:tracePt t="12689" x="4392613" y="5889625"/>
          <p14:tracePt t="12696" x="4443413" y="5872163"/>
          <p14:tracePt t="12701" x="4486275" y="5864225"/>
          <p14:tracePt t="12708" x="4545013" y="5864225"/>
          <p14:tracePt t="12715" x="4621213" y="5854700"/>
          <p14:tracePt t="12724" x="4706938" y="5846763"/>
          <p14:tracePt t="12729" x="4775200" y="5838825"/>
          <p14:tracePt t="12737" x="4851400" y="5838825"/>
          <p14:tracePt t="12742" x="4935538" y="5821363"/>
          <p14:tracePt t="12749" x="5013325" y="5813425"/>
          <p14:tracePt t="12757" x="5072063" y="5803900"/>
          <p14:tracePt t="12763" x="5132388" y="5803900"/>
          <p14:tracePt t="12770" x="5191125" y="5795963"/>
          <p14:tracePt t="12776" x="5276850" y="5795963"/>
          <p14:tracePt t="12783" x="5343525" y="5795963"/>
          <p14:tracePt t="12789" x="5403850" y="5788025"/>
          <p14:tracePt t="12798" x="5480050" y="5770563"/>
          <p14:tracePt t="12805" x="5530850" y="5770563"/>
          <p14:tracePt t="12810" x="5624513" y="5761038"/>
          <p14:tracePt t="12818" x="5675313" y="5761038"/>
          <p14:tracePt t="12824" x="5768975" y="5753100"/>
          <p14:tracePt t="12832" x="5853113" y="5727700"/>
          <p14:tracePt t="12838" x="5938838" y="5727700"/>
          <p14:tracePt t="12846" x="6015038" y="5719763"/>
          <p14:tracePt t="12851" x="6100763" y="5710238"/>
          <p14:tracePt t="12858" x="6159500" y="5710238"/>
          <p14:tracePt t="12866" x="6202363" y="5702300"/>
          <p14:tracePt t="12872" x="6245225" y="5702300"/>
          <p14:tracePt t="12879" x="6278563" y="5702300"/>
          <p14:tracePt t="12888" x="6303963" y="5694363"/>
          <p14:tracePt t="12892" x="6321425" y="5694363"/>
          <p14:tracePt t="12899" x="6338888" y="5694363"/>
          <p14:tracePt t="12906" x="6346825" y="5694363"/>
          <p14:tracePt t="12913" x="6372225" y="5694363"/>
          <p14:tracePt t="12922" x="6380163" y="5684838"/>
          <p14:tracePt t="12927" x="6389688" y="5684838"/>
          <p14:tracePt t="12935" x="6397625" y="5684838"/>
          <p14:tracePt t="12940" x="6405563" y="5684838"/>
          <p14:tracePt t="12947" x="6415088" y="5684838"/>
          <p14:tracePt t="12963" x="6423025" y="5684838"/>
          <p14:tracePt t="12974" x="6430963" y="5684838"/>
          <p14:tracePt t="12989" x="6440488" y="5684838"/>
          <p14:tracePt t="13003" x="6448425" y="5684838"/>
          <p14:tracePt t="13009" x="6456363" y="5684838"/>
          <p14:tracePt t="13044" x="6465888" y="5684838"/>
          <p14:tracePt t="13064" x="6473825" y="5684838"/>
          <p14:tracePt t="13344" x="6473825" y="5676900"/>
          <p14:tracePt t="13379" x="6473825" y="5668963"/>
          <p14:tracePt t="13391" x="6473825" y="5659438"/>
          <p14:tracePt t="13432" x="6473825" y="5651500"/>
          <p14:tracePt t="13474" x="6473825" y="5641975"/>
          <p14:tracePt t="13494" x="6473825" y="5634038"/>
          <p14:tracePt t="13590" x="6473825" y="5626100"/>
          <p14:tracePt t="14013" x="6465888" y="56261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43418E-4739-4BFE-AE0D-5EE89794E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Step six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1DB8DED7-1F88-4AA3-A5FB-65759BCD8F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68" y="2463889"/>
            <a:ext cx="4810429" cy="854096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DCEFEAF6-363E-42A0-AA41-009E3B163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16" y="3449497"/>
            <a:ext cx="6797629" cy="20575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028523-6F7E-4DAD-B507-465256E516FB}"/>
              </a:ext>
            </a:extLst>
          </p:cNvPr>
          <p:cNvSpPr txBox="1"/>
          <p:nvPr/>
        </p:nvSpPr>
        <p:spPr>
          <a:xfrm>
            <a:off x="6262115" y="2210830"/>
            <a:ext cx="4945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Classify predicted scores by comparison to cutoff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6967A2-D72A-43B3-B6F9-D8CA0C9E86B5}"/>
              </a:ext>
            </a:extLst>
          </p:cNvPr>
          <p:cNvSpPr txBox="1"/>
          <p:nvPr/>
        </p:nvSpPr>
        <p:spPr>
          <a:xfrm>
            <a:off x="6563534" y="5966012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*Same codes from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Charlsons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Accuracy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Except I am sampling different cutoff levels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F86BEE-C1DD-4BFA-8D74-3DF4639508F7}"/>
              </a:ext>
            </a:extLst>
          </p:cNvPr>
          <p:cNvSpPr txBox="1"/>
          <p:nvPr/>
        </p:nvSpPr>
        <p:spPr>
          <a:xfrm flipH="1">
            <a:off x="7989902" y="3264831"/>
            <a:ext cx="3968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Calculate sensitivity and specificity</a:t>
            </a:r>
          </a:p>
        </p:txBody>
      </p: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9B873703-ACF7-4EA3-B168-F2EFD11737B8}"/>
              </a:ext>
            </a:extLst>
          </p:cNvPr>
          <p:cNvCxnSpPr/>
          <p:nvPr/>
        </p:nvCxnSpPr>
        <p:spPr>
          <a:xfrm rot="10800000" flipV="1">
            <a:off x="5929886" y="2705148"/>
            <a:ext cx="532661" cy="40974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6FEF34BA-6919-46A4-9AF6-2BDA932FD3B1}"/>
              </a:ext>
            </a:extLst>
          </p:cNvPr>
          <p:cNvCxnSpPr/>
          <p:nvPr/>
        </p:nvCxnSpPr>
        <p:spPr>
          <a:xfrm rot="10800000" flipV="1">
            <a:off x="7803472" y="3764132"/>
            <a:ext cx="594804" cy="15979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90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50"/>
    </mc:Choice>
    <mc:Fallback xmlns="">
      <p:transition spd="slow" advTm="21650"/>
    </mc:Fallback>
  </mc:AlternateContent>
  <p:extLst>
    <p:ext uri="{3A86A75C-4F4B-4683-9AE1-C65F6400EC91}">
      <p14:laserTraceLst xmlns:p14="http://schemas.microsoft.com/office/powerpoint/2010/main">
        <p14:tracePtLst>
          <p14:tracePt t="8230" x="6430963" y="5626100"/>
          <p14:tracePt t="8238" x="6389688" y="5626100"/>
          <p14:tracePt t="8245" x="6321425" y="5626100"/>
          <p14:tracePt t="8250" x="6219825" y="5626100"/>
          <p14:tracePt t="8258" x="6065838" y="5626100"/>
          <p14:tracePt t="8265" x="5956300" y="5616575"/>
          <p14:tracePt t="8271" x="5862638" y="5608638"/>
          <p14:tracePt t="8279" x="5794375" y="5608638"/>
          <p14:tracePt t="8285" x="5708650" y="5600700"/>
          <p14:tracePt t="8292" x="5667375" y="5600700"/>
          <p14:tracePt t="8299" x="5649913" y="5600700"/>
          <p14:tracePt t="8306" x="5616575" y="5591175"/>
          <p14:tracePt t="8312" x="5599113" y="5591175"/>
          <p14:tracePt t="8319" x="5591175" y="5591175"/>
          <p14:tracePt t="8326" x="5573713" y="5591175"/>
          <p14:tracePt t="8333" x="5556250" y="5591175"/>
          <p14:tracePt t="8340" x="5548313" y="5591175"/>
          <p14:tracePt t="8346" x="5530850" y="5591175"/>
          <p14:tracePt t="8361" x="5522913" y="5591175"/>
          <p14:tracePt t="8367" x="5513388" y="5591175"/>
          <p14:tracePt t="8376" x="5505450" y="5591175"/>
          <p14:tracePt t="8380" x="5487988" y="5591175"/>
          <p14:tracePt t="8387" x="5487988" y="5583238"/>
          <p14:tracePt t="8395" x="5472113" y="5583238"/>
          <p14:tracePt t="8400" x="5446713" y="5583238"/>
          <p14:tracePt t="8409" x="5429250" y="5583238"/>
          <p14:tracePt t="8416" x="5403850" y="5575300"/>
          <p14:tracePt t="8422" x="5378450" y="5575300"/>
          <p14:tracePt t="8429" x="5335588" y="5565775"/>
          <p14:tracePt t="8436" x="5318125" y="5565775"/>
          <p14:tracePt t="8443" x="5259388" y="5557838"/>
          <p14:tracePt t="8450" x="5199063" y="5557838"/>
          <p14:tracePt t="8456" x="5089525" y="5532438"/>
          <p14:tracePt t="8462" x="4962525" y="5524500"/>
          <p14:tracePt t="8470" x="4843463" y="5497513"/>
          <p14:tracePt t="8477" x="4646613" y="5472113"/>
          <p14:tracePt t="8484" x="4529138" y="5464175"/>
          <p14:tracePt t="8490" x="4384675" y="5446713"/>
          <p14:tracePt t="8496" x="4248150" y="5438775"/>
          <p14:tracePt t="8504" x="4146550" y="5430838"/>
          <p14:tracePt t="8511" x="4060825" y="5413375"/>
          <p14:tracePt t="8517" x="3984625" y="5413375"/>
          <p14:tracePt t="8526" x="3925888" y="5405438"/>
          <p14:tracePt t="8530" x="3900488" y="5405438"/>
          <p14:tracePt t="8537" x="3873500" y="5405438"/>
          <p14:tracePt t="8545" x="3832225" y="5405438"/>
          <p14:tracePt t="8551" x="3806825" y="5395913"/>
          <p14:tracePt t="8559" x="3797300" y="5395913"/>
          <p14:tracePt t="8565" x="3781425" y="5395913"/>
          <p14:tracePt t="8571" x="3763963" y="5387975"/>
          <p14:tracePt t="8579" x="3756025" y="5387975"/>
          <p14:tracePt t="8586" x="3746500" y="5387975"/>
          <p14:tracePt t="8593" x="3729038" y="5387975"/>
          <p14:tracePt t="8613" x="3721100" y="5387975"/>
          <p14:tracePt t="8620" x="3713163" y="5387975"/>
          <p14:tracePt t="9037" x="3703638" y="5380038"/>
          <p14:tracePt t="9043" x="3695700" y="5370513"/>
          <p14:tracePt t="9057" x="3687763" y="5370513"/>
          <p14:tracePt t="9063" x="3678238" y="5362575"/>
          <p14:tracePt t="9071" x="3670300" y="5353050"/>
          <p14:tracePt t="9079" x="3670300" y="5345113"/>
          <p14:tracePt t="9093" x="3662363" y="5345113"/>
          <p14:tracePt t="9097" x="3652838" y="5337175"/>
          <p14:tracePt t="9105" x="3644900" y="5319713"/>
          <p14:tracePt t="9118" x="3636963" y="5302250"/>
          <p14:tracePt t="9126" x="3627438" y="5294313"/>
          <p14:tracePt t="9138" x="3619500" y="5286375"/>
          <p14:tracePt t="9145" x="3619500" y="5276850"/>
          <p14:tracePt t="9153" x="3611563" y="5276850"/>
          <p14:tracePt t="9159" x="3602038" y="5268913"/>
          <p14:tracePt t="9166" x="3602038" y="5251450"/>
          <p14:tracePt t="9179" x="3594100" y="5243513"/>
          <p14:tracePt t="9186" x="3586163" y="5235575"/>
          <p14:tracePt t="9200" x="3586163" y="5226050"/>
          <p14:tracePt t="9206" x="3576638" y="5218113"/>
          <p14:tracePt t="9213" x="3568700" y="5208588"/>
          <p14:tracePt t="9229" x="3559175" y="5200650"/>
          <p14:tracePt t="9234" x="3559175" y="5192713"/>
          <p14:tracePt t="9241" x="3559175" y="5183188"/>
          <p14:tracePt t="9247" x="3551238" y="5183188"/>
          <p14:tracePt t="9255" x="3551238" y="5175250"/>
          <p14:tracePt t="9261" x="3551238" y="5167313"/>
          <p14:tracePt t="9269" x="3543300" y="5167313"/>
          <p14:tracePt t="9276" x="3543300" y="5149850"/>
          <p14:tracePt t="9282" x="3543300" y="5141913"/>
          <p14:tracePt t="9295" x="3543300" y="5132388"/>
          <p14:tracePt t="9303" x="3533775" y="5132388"/>
          <p14:tracePt t="9310" x="3533775" y="5124450"/>
          <p14:tracePt t="9323" x="3533775" y="5116513"/>
          <p14:tracePt t="9329" x="3525838" y="5116513"/>
          <p14:tracePt t="9336" x="3525838" y="5106988"/>
          <p14:tracePt t="9344" x="3517900" y="5106988"/>
          <p14:tracePt t="9350" x="3517900" y="5099050"/>
          <p14:tracePt t="9363" x="3517900" y="5091113"/>
          <p14:tracePt t="9370" x="3517900" y="5081588"/>
          <p14:tracePt t="9377" x="3517900" y="5073650"/>
          <p14:tracePt t="9398" x="3517900" y="5064125"/>
          <p14:tracePt t="9405" x="3517900" y="5056188"/>
          <p14:tracePt t="9426" x="3517900" y="5048250"/>
          <p14:tracePt t="9440" x="3517900" y="5038725"/>
          <p14:tracePt t="9452" x="3517900" y="5030788"/>
          <p14:tracePt t="9466" x="3517900" y="5022850"/>
          <p14:tracePt t="9474" x="3517900" y="5013325"/>
          <p14:tracePt t="9494" x="3517900" y="5005388"/>
          <p14:tracePt t="9500" x="3517900" y="4997450"/>
          <p14:tracePt t="9542" x="3517900" y="4987925"/>
          <p14:tracePt t="9555" x="3517900" y="4979988"/>
          <p14:tracePt t="9576" x="3517900" y="4972050"/>
          <p14:tracePt t="9604" x="3517900" y="4962525"/>
          <p14:tracePt t="9609" x="3517900" y="4954588"/>
          <p14:tracePt t="9624" x="3525838" y="4954588"/>
          <p14:tracePt t="9630" x="3525838" y="4946650"/>
          <p14:tracePt t="9637" x="3525838" y="4937125"/>
          <p14:tracePt t="9644" x="3525838" y="4929188"/>
          <p14:tracePt t="9650" x="3533775" y="4929188"/>
          <p14:tracePt t="9659" x="3533775" y="4919663"/>
          <p14:tracePt t="9664" x="3533775" y="4911725"/>
          <p14:tracePt t="9670" x="3543300" y="4911725"/>
          <p14:tracePt t="9677" x="3543300" y="4903788"/>
          <p14:tracePt t="9684" x="3543300" y="4894263"/>
          <p14:tracePt t="9693" x="3551238" y="4886325"/>
          <p14:tracePt t="9705" x="3551238" y="4878388"/>
          <p14:tracePt t="9712" x="3559175" y="4868863"/>
          <p14:tracePt t="9733" x="3568700" y="4860925"/>
          <p14:tracePt t="9739" x="3568700" y="4852988"/>
          <p14:tracePt t="9753" x="3568700" y="4843463"/>
          <p14:tracePt t="9767" x="3576638" y="4843463"/>
          <p14:tracePt t="9776" x="3586163" y="4843463"/>
          <p14:tracePt t="9787" x="3594100" y="4843463"/>
          <p14:tracePt t="9829" x="3602038" y="4843463"/>
          <p14:tracePt t="9850" x="3611563" y="4843463"/>
          <p14:tracePt t="9890" x="3619500" y="4843463"/>
          <p14:tracePt t="9903" x="3627438" y="4843463"/>
          <p14:tracePt t="9931" x="3636963" y="4843463"/>
          <p14:tracePt t="10013" x="3636963" y="4852988"/>
          <p14:tracePt t="10812" x="3636963" y="4860925"/>
          <p14:tracePt t="10859" x="3636963" y="4868863"/>
          <p14:tracePt t="10867" x="3644900" y="4868863"/>
          <p14:tracePt t="10874" x="3644900" y="4878388"/>
          <p14:tracePt t="10900" x="3644900" y="4886325"/>
          <p14:tracePt t="10907" x="3652838" y="4894263"/>
          <p14:tracePt t="10921" x="3652838" y="4903788"/>
          <p14:tracePt t="10935" x="3652838" y="4911725"/>
          <p14:tracePt t="10948" x="3652838" y="4929188"/>
          <p14:tracePt t="10962" x="3652838" y="4937125"/>
          <p14:tracePt t="10969" x="3652838" y="4946650"/>
          <p14:tracePt t="10977" x="3652838" y="4954588"/>
          <p14:tracePt t="10984" x="3662363" y="4954588"/>
          <p14:tracePt t="10990" x="3662363" y="4962525"/>
          <p14:tracePt t="10995" x="3662363" y="4972050"/>
          <p14:tracePt t="11004" x="3670300" y="4979988"/>
          <p14:tracePt t="11009" x="3678238" y="4997450"/>
          <p14:tracePt t="11017" x="3678238" y="5005388"/>
          <p14:tracePt t="11023" x="3687763" y="5022850"/>
          <p14:tracePt t="11030" x="3695700" y="5048250"/>
          <p14:tracePt t="11040" x="3713163" y="5064125"/>
          <p14:tracePt t="11045" x="3729038" y="5099050"/>
          <p14:tracePt t="11050" x="3771900" y="5132388"/>
          <p14:tracePt t="11059" x="3789363" y="5157788"/>
          <p14:tracePt t="11064" x="3822700" y="5192713"/>
          <p14:tracePt t="11071" x="3865563" y="5243513"/>
          <p14:tracePt t="11079" x="3916363" y="5286375"/>
          <p14:tracePt t="11085" x="3933825" y="5311775"/>
          <p14:tracePt t="11093" x="3976688" y="5337175"/>
          <p14:tracePt t="11099" x="4002088" y="5362575"/>
          <p14:tracePt t="11106" x="4027488" y="5387975"/>
          <p14:tracePt t="11112" x="4060825" y="5405438"/>
          <p14:tracePt t="11119" x="4086225" y="5430838"/>
          <p14:tracePt t="11126" x="4103688" y="5438775"/>
          <p14:tracePt t="11133" x="4137025" y="5464175"/>
          <p14:tracePt t="11139" x="4162425" y="5481638"/>
          <p14:tracePt t="11146" x="4187825" y="5507038"/>
          <p14:tracePt t="11154" x="4214813" y="5514975"/>
          <p14:tracePt t="11160" x="4240213" y="5514975"/>
          <p14:tracePt t="11167" x="4273550" y="5532438"/>
          <p14:tracePt t="11176" x="4281488" y="5540375"/>
          <p14:tracePt t="11180" x="4306888" y="5557838"/>
          <p14:tracePt t="11187" x="4332288" y="5557838"/>
          <p14:tracePt t="11193" x="4349750" y="5575300"/>
          <p14:tracePt t="11201" x="4367213" y="5583238"/>
          <p14:tracePt t="11210" x="4392613" y="5591175"/>
          <p14:tracePt t="11214" x="4400550" y="5591175"/>
          <p14:tracePt t="11221" x="4418013" y="5600700"/>
          <p14:tracePt t="11228" x="4443413" y="5608638"/>
          <p14:tracePt t="11235" x="4460875" y="5616575"/>
          <p14:tracePt t="11242" x="4476750" y="5626100"/>
          <p14:tracePt t="11250" x="4503738" y="5634038"/>
          <p14:tracePt t="11256" x="4537075" y="5641975"/>
          <p14:tracePt t="11262" x="4562475" y="5651500"/>
          <p14:tracePt t="11270" x="4579938" y="5659438"/>
          <p14:tracePt t="11276" x="4613275" y="5668963"/>
          <p14:tracePt t="11284" x="4664075" y="5676900"/>
          <p14:tracePt t="11289" x="4681538" y="5676900"/>
          <p14:tracePt t="11296" x="4714875" y="5684838"/>
          <p14:tracePt t="11304" x="4749800" y="5694363"/>
          <p14:tracePt t="11310" x="4775200" y="5694363"/>
          <p14:tracePt t="11317" x="4800600" y="5702300"/>
          <p14:tracePt t="11330" x="4808538" y="5702300"/>
          <p14:tracePt t="11337" x="4818063" y="5702300"/>
          <p14:tracePt t="11350" x="4826000" y="5702300"/>
          <p14:tracePt t="11359" x="4843463" y="5702300"/>
          <p14:tracePt t="11378" x="4851400" y="5702300"/>
          <p14:tracePt t="11385" x="4859338" y="5702300"/>
          <p14:tracePt t="11412" x="4868863" y="5702300"/>
          <p14:tracePt t="20234" x="4706938" y="5676900"/>
          <p14:tracePt t="20242" x="4460875" y="5651500"/>
          <p14:tracePt t="20248" x="4095750" y="5575300"/>
          <p14:tracePt t="20254" x="3721100" y="5481638"/>
          <p14:tracePt t="20260" x="3543300" y="5430838"/>
          <p14:tracePt t="20268" x="3305175" y="5327650"/>
          <p14:tracePt t="20275" x="3084513" y="5200650"/>
          <p14:tracePt t="20282" x="2863850" y="5091113"/>
          <p14:tracePt t="20288" x="2752725" y="5013325"/>
          <p14:tracePt t="20295" x="2590800" y="4903788"/>
          <p14:tracePt t="20302" x="2497138" y="4818063"/>
          <p14:tracePt t="20310" x="2379663" y="4708525"/>
          <p14:tracePt t="20316" x="2268538" y="4614863"/>
          <p14:tracePt t="20324" x="2217738" y="4564063"/>
          <p14:tracePt t="20329" x="2149475" y="4495800"/>
          <p14:tracePt t="20336" x="2116138" y="4460875"/>
          <p14:tracePt t="20343" x="2073275" y="4419600"/>
          <p14:tracePt t="20349" x="2030413" y="4376738"/>
          <p14:tracePt t="20357" x="2022475" y="4368800"/>
          <p14:tracePt t="20363" x="1997075" y="4351338"/>
          <p14:tracePt t="20370" x="1987550" y="4333875"/>
          <p14:tracePt t="20377" x="1979613" y="4325938"/>
          <p14:tracePt t="20384" x="1971675" y="4316413"/>
          <p14:tracePt t="20398" x="1962150" y="4308475"/>
          <p14:tracePt t="20411" x="1962150" y="4300538"/>
          <p14:tracePt t="20433" x="1971675" y="4300538"/>
          <p14:tracePt t="20439" x="1987550" y="4300538"/>
          <p14:tracePt t="20445" x="1997075" y="4300538"/>
          <p14:tracePt t="20452" x="2030413" y="4316413"/>
          <p14:tracePt t="20459" x="2098675" y="4341813"/>
          <p14:tracePt t="20466" x="2225675" y="4359275"/>
          <p14:tracePt t="20475" x="2514600" y="4435475"/>
          <p14:tracePt t="20479" x="3084513" y="4546600"/>
          <p14:tracePt t="20486" x="3586163" y="4622800"/>
          <p14:tracePt t="20493" x="4154488" y="4749800"/>
          <p14:tracePt t="20500" x="4579938" y="4843463"/>
          <p14:tracePt t="20507" x="5064125" y="4972050"/>
          <p14:tracePt t="20514" x="5472113" y="5106988"/>
          <p14:tracePt t="20521" x="5964238" y="5268913"/>
          <p14:tracePt t="20528" x="6286500" y="5353050"/>
          <p14:tracePt t="20534" x="6719888" y="5514975"/>
          <p14:tracePt t="20542" x="7239000" y="5659438"/>
          <p14:tracePt t="20548" x="7477125" y="5735638"/>
          <p14:tracePt t="20555" x="7824788" y="5846763"/>
          <p14:tracePt t="20561" x="8029575" y="5905500"/>
          <p14:tracePt t="20568" x="8283575" y="5973763"/>
          <p14:tracePt t="20575" x="8453438" y="6008688"/>
          <p14:tracePt t="20583" x="8555038" y="6024563"/>
          <p14:tracePt t="20588" x="8666163" y="6042025"/>
          <p14:tracePt t="20595" x="8709025" y="6042025"/>
          <p14:tracePt t="20602" x="8759825" y="6042025"/>
          <p14:tracePt t="20609" x="8767763" y="6042025"/>
          <p14:tracePt t="20615" x="8777288" y="6034088"/>
          <p14:tracePt t="20623" x="8785225" y="6024563"/>
          <p14:tracePt t="20629" x="8793163" y="6016625"/>
          <p14:tracePt t="20636" x="8810625" y="5983288"/>
          <p14:tracePt t="20643" x="8878888" y="58721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5DB92A-0182-4427-B716-0C2BEF4C5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Step seven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0D846E1-09AF-48B4-B2B0-DF7D72737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37" y="2851938"/>
            <a:ext cx="5176463" cy="1823655"/>
          </a:xfr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B919D4-473D-4E35-815A-0D7D7EF3A5D9}"/>
              </a:ext>
            </a:extLst>
          </p:cNvPr>
          <p:cNvSpPr txBox="1"/>
          <p:nvPr/>
        </p:nvSpPr>
        <p:spPr>
          <a:xfrm>
            <a:off x="6607945" y="604942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*Same code from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Charlsons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Accuracy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Except I am sampling different cutoff levels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489045-A030-4CBB-BD31-90E250E007D7}"/>
              </a:ext>
            </a:extLst>
          </p:cNvPr>
          <p:cNvSpPr txBox="1"/>
          <p:nvPr/>
        </p:nvSpPr>
        <p:spPr>
          <a:xfrm>
            <a:off x="6431853" y="2544801"/>
            <a:ext cx="5489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Calculate area under the receiver operating curve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184A94E6-604C-4FDB-9D4E-B59589023891}"/>
              </a:ext>
            </a:extLst>
          </p:cNvPr>
          <p:cNvCxnSpPr/>
          <p:nvPr/>
        </p:nvCxnSpPr>
        <p:spPr>
          <a:xfrm rot="10800000" flipV="1">
            <a:off x="6010183" y="3212496"/>
            <a:ext cx="1535836" cy="55127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19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28"/>
    </mc:Choice>
    <mc:Fallback xmlns="">
      <p:transition spd="slow" advTm="16728"/>
    </mc:Fallback>
  </mc:AlternateContent>
  <p:extLst>
    <p:ext uri="{3A86A75C-4F4B-4683-9AE1-C65F6400EC91}">
      <p14:laserTraceLst xmlns:p14="http://schemas.microsoft.com/office/powerpoint/2010/main">
        <p14:tracePtLst>
          <p14:tracePt t="1128" x="8716963" y="5872163"/>
          <p14:tracePt t="1133" x="8572500" y="5880100"/>
          <p14:tracePt t="1141" x="8445500" y="5889625"/>
          <p14:tracePt t="1148" x="8318500" y="5889625"/>
          <p14:tracePt t="1154" x="8181975" y="5889625"/>
          <p14:tracePt t="1161" x="8088313" y="5872163"/>
          <p14:tracePt t="1168" x="8045450" y="5872163"/>
          <p14:tracePt t="1174" x="8020050" y="5864225"/>
          <p14:tracePt t="1182" x="7977188" y="5854700"/>
          <p14:tracePt t="1188" x="7935913" y="5838825"/>
          <p14:tracePt t="1195" x="7885113" y="5821363"/>
          <p14:tracePt t="1203" x="7859713" y="5821363"/>
          <p14:tracePt t="1208" x="7824788" y="5813425"/>
          <p14:tracePt t="1215" x="7799388" y="5803900"/>
          <p14:tracePt t="1223" x="7773988" y="5788025"/>
          <p14:tracePt t="1230" x="7748588" y="5778500"/>
          <p14:tracePt t="1236" x="7731125" y="5778500"/>
          <p14:tracePt t="1243" x="7723188" y="5778500"/>
          <p14:tracePt t="1251" x="7705725" y="5770563"/>
          <p14:tracePt t="1256" x="7697788" y="5761038"/>
          <p14:tracePt t="1263" x="7688263" y="5753100"/>
          <p14:tracePt t="1270" x="7672388" y="5745163"/>
          <p14:tracePt t="1277" x="7646988" y="5735638"/>
          <p14:tracePt t="1283" x="7637463" y="5735638"/>
          <p14:tracePt t="1291" x="7612063" y="5727700"/>
          <p14:tracePt t="1298" x="7578725" y="5710238"/>
          <p14:tracePt t="1304" x="7545388" y="5694363"/>
          <p14:tracePt t="1310" x="7493000" y="5659438"/>
          <p14:tracePt t="1317" x="7459663" y="5641975"/>
          <p14:tracePt t="1325" x="7426325" y="5626100"/>
          <p14:tracePt t="1333" x="7358063" y="5583238"/>
          <p14:tracePt t="1338" x="7332663" y="5565775"/>
          <p14:tracePt t="1345" x="7289800" y="5540375"/>
          <p14:tracePt t="1351" x="7256463" y="5514975"/>
          <p14:tracePt t="1359" x="7213600" y="5481638"/>
          <p14:tracePt t="1367" x="7153275" y="5456238"/>
          <p14:tracePt t="1374" x="7127875" y="5430838"/>
          <p14:tracePt t="1380" x="7094538" y="5405438"/>
          <p14:tracePt t="1386" x="7043738" y="5362575"/>
          <p14:tracePt t="1393" x="7018338" y="5345113"/>
          <p14:tracePt t="1401" x="6983413" y="5319713"/>
          <p14:tracePt t="1408" x="6942138" y="5276850"/>
          <p14:tracePt t="1413" x="6889750" y="5235575"/>
          <p14:tracePt t="1419" x="6856413" y="5208588"/>
          <p14:tracePt t="1428" x="6831013" y="5192713"/>
          <p14:tracePt t="1433" x="6805613" y="5167313"/>
          <p14:tracePt t="1441" x="6788150" y="5167313"/>
          <p14:tracePt t="1450" x="6788150" y="5149850"/>
          <p14:tracePt t="1454" x="6770688" y="5149850"/>
          <p14:tracePt t="1461" x="6762750" y="5141913"/>
          <p14:tracePt t="1967" x="6754813" y="5141913"/>
          <p14:tracePt t="1981" x="6745288" y="5141913"/>
          <p14:tracePt t="2007" x="6737350" y="5141913"/>
          <p14:tracePt t="2056" x="6737350" y="5132388"/>
          <p14:tracePt t="2261" x="6737350" y="5124450"/>
          <p14:tracePt t="2383" x="6737350" y="5116513"/>
          <p14:tracePt t="2418" x="6737350" y="5106988"/>
          <p14:tracePt t="2444" x="6737350" y="5099050"/>
          <p14:tracePt t="2452" x="6729413" y="5099050"/>
          <p14:tracePt t="2479" x="6719888" y="5091113"/>
          <p14:tracePt t="2484" x="6719888" y="5081588"/>
          <p14:tracePt t="2500" x="6719888" y="5073650"/>
          <p14:tracePt t="2513" x="6711950" y="5073650"/>
          <p14:tracePt t="2533" x="6704013" y="5073650"/>
          <p14:tracePt t="2540" x="6704013" y="5064125"/>
          <p14:tracePt t="2553" x="6694488" y="5064125"/>
          <p14:tracePt t="2560" x="6694488" y="5056188"/>
          <p14:tracePt t="2601" x="6694488" y="5048250"/>
          <p14:tracePt t="2608" x="6686550" y="5048250"/>
          <p14:tracePt t="2621" x="6678613" y="5048250"/>
          <p14:tracePt t="3080" x="6669088" y="5030788"/>
          <p14:tracePt t="3093" x="6653213" y="5022850"/>
          <p14:tracePt t="3100" x="6643688" y="5013325"/>
          <p14:tracePt t="3106" x="6643688" y="5005388"/>
          <p14:tracePt t="3114" x="6635750" y="5005388"/>
          <p14:tracePt t="3120" x="6626225" y="4997450"/>
          <p14:tracePt t="3127" x="6626225" y="4987925"/>
          <p14:tracePt t="3135" x="6618288" y="4987925"/>
          <p14:tracePt t="3140" x="6618288" y="4979988"/>
          <p14:tracePt t="3148" x="6610350" y="4979988"/>
          <p14:tracePt t="3154" x="6600825" y="4972050"/>
          <p14:tracePt t="3167" x="6600825" y="4962525"/>
          <p14:tracePt t="3174" x="6592888" y="4962525"/>
          <p14:tracePt t="3183" x="6584950" y="4962525"/>
          <p14:tracePt t="3188" x="6584950" y="4954588"/>
          <p14:tracePt t="3196" x="6584950" y="4946650"/>
          <p14:tracePt t="3215" x="6584950" y="4937125"/>
          <p14:tracePt t="3222" x="6575425" y="4937125"/>
          <p14:tracePt t="3249" x="6575425" y="4929188"/>
          <p14:tracePt t="3270" x="6575425" y="4919663"/>
          <p14:tracePt t="3332" x="6584950" y="4919663"/>
          <p14:tracePt t="3346" x="6592888" y="4919663"/>
          <p14:tracePt t="3360" x="6618288" y="4911725"/>
          <p14:tracePt t="3366" x="6653213" y="4903788"/>
          <p14:tracePt t="3372" x="6694488" y="4886325"/>
          <p14:tracePt t="3380" x="6745288" y="4852988"/>
          <p14:tracePt t="3386" x="6805613" y="4835525"/>
          <p14:tracePt t="3394" x="6848475" y="4818063"/>
          <p14:tracePt t="3401" x="6889750" y="4792663"/>
          <p14:tracePt t="3408" x="6907213" y="4792663"/>
          <p14:tracePt t="3414" x="6942138" y="4784725"/>
          <p14:tracePt t="3420" x="6967538" y="4767263"/>
          <p14:tracePt t="3429" x="6975475" y="4767263"/>
          <p14:tracePt t="3434" x="7000875" y="4767263"/>
          <p14:tracePt t="3441" x="7008813" y="4759325"/>
          <p14:tracePt t="3448" x="7018338" y="4759325"/>
          <p14:tracePt t="3454" x="7026275" y="4759325"/>
          <p14:tracePt t="3469" x="7034213" y="4759325"/>
          <p14:tracePt t="3475" x="7043738" y="4759325"/>
          <p14:tracePt t="3484" x="7051675" y="4759325"/>
          <p14:tracePt t="3502" x="7059613" y="4759325"/>
          <p14:tracePt t="3517" x="7069138" y="4759325"/>
          <p14:tracePt t="3536" x="7085013" y="4759325"/>
          <p14:tracePt t="3551" x="7094538" y="4759325"/>
          <p14:tracePt t="3564" x="7102475" y="4759325"/>
          <p14:tracePt t="3570" x="7112000" y="4759325"/>
          <p14:tracePt t="3578" x="7119938" y="4759325"/>
          <p14:tracePt t="3584" x="7119938" y="4749800"/>
          <p14:tracePt t="3592" x="7127875" y="4749800"/>
          <p14:tracePt t="3600" x="7137400" y="4749800"/>
          <p14:tracePt t="3611" x="7145338" y="4749800"/>
          <p14:tracePt t="3618" x="7153275" y="4749800"/>
          <p14:tracePt t="3626" x="7162800" y="4749800"/>
          <p14:tracePt t="3639" x="7170738" y="4749800"/>
          <p14:tracePt t="3646" x="7178675" y="4749800"/>
          <p14:tracePt t="3660" x="7188200" y="4749800"/>
          <p14:tracePt t="3667" x="7196138" y="4749800"/>
          <p14:tracePt t="3680" x="7213600" y="4749800"/>
          <p14:tracePt t="3686" x="7221538" y="4749800"/>
          <p14:tracePt t="3707" x="7229475" y="4749800"/>
          <p14:tracePt t="3721" x="7239000" y="4749800"/>
          <p14:tracePt t="3728" x="7246938" y="4749800"/>
          <p14:tracePt t="3762" x="7256463" y="4749800"/>
          <p14:tracePt t="3782" x="7264400" y="4749800"/>
          <p14:tracePt t="3824" x="7272338" y="4749800"/>
          <p14:tracePt t="6057" x="7264400" y="4749800"/>
          <p14:tracePt t="6118" x="7256463" y="4749800"/>
          <p14:tracePt t="6174" x="7246938" y="4749800"/>
          <p14:tracePt t="6193" x="7239000" y="4749800"/>
          <p14:tracePt t="6208" x="7229475" y="4749800"/>
          <p14:tracePt t="6242" x="7229475" y="4741863"/>
          <p14:tracePt t="6249" x="7221538" y="4741863"/>
          <p14:tracePt t="6262" x="7221538" y="4733925"/>
          <p14:tracePt t="6268" x="7213600" y="4733925"/>
          <p14:tracePt t="6275" x="7204075" y="4724400"/>
          <p14:tracePt t="6283" x="7196138" y="4724400"/>
          <p14:tracePt t="6290" x="7178675" y="4716463"/>
          <p14:tracePt t="6296" x="7170738" y="4708525"/>
          <p14:tracePt t="6303" x="7162800" y="4691063"/>
          <p14:tracePt t="6310" x="7145338" y="4683125"/>
          <p14:tracePt t="6317" x="7119938" y="4683125"/>
          <p14:tracePt t="6323" x="7119938" y="4673600"/>
          <p14:tracePt t="6330" x="7112000" y="4657725"/>
          <p14:tracePt t="6336" x="7094538" y="4648200"/>
          <p14:tracePt t="6350" x="7085013" y="4640263"/>
          <p14:tracePt t="6359" x="7077075" y="4630738"/>
          <p14:tracePt t="6366" x="7069138" y="4630738"/>
          <p14:tracePt t="6370" x="7069138" y="4622800"/>
          <p14:tracePt t="6379" x="7069138" y="4614863"/>
          <p14:tracePt t="6385" x="7059613" y="4605338"/>
          <p14:tracePt t="6400" x="7051675" y="4589463"/>
          <p14:tracePt t="6406" x="7051675" y="4579938"/>
          <p14:tracePt t="6412" x="7051675" y="4572000"/>
          <p14:tracePt t="6425" x="7051675" y="4564063"/>
          <p14:tracePt t="6433" x="7051675" y="4554538"/>
          <p14:tracePt t="6446" x="7051675" y="4546600"/>
          <p14:tracePt t="6453" x="7051675" y="4538663"/>
          <p14:tracePt t="6460" x="7051675" y="4529138"/>
          <p14:tracePt t="6474" x="7069138" y="4503738"/>
          <p14:tracePt t="6481" x="7153275" y="4427538"/>
          <p14:tracePt t="6487" x="7340600" y="4232275"/>
          <p14:tracePt t="6494" x="7842250" y="3773488"/>
          <p14:tracePt t="6501" x="8029575" y="3619500"/>
          <p14:tracePt t="6507" x="8096250" y="3578225"/>
          <p14:tracePt t="6516" x="8113713" y="3560763"/>
          <p14:tracePt t="6521" x="8121650" y="3552825"/>
          <p14:tracePt t="6528" x="8139113" y="3552825"/>
          <p14:tracePt t="6535" x="8156575" y="3543300"/>
          <p14:tracePt t="6541" x="8189913" y="3527425"/>
          <p14:tracePt t="6550" x="8240713" y="3492500"/>
          <p14:tracePt t="6556" x="8318500" y="3459163"/>
          <p14:tracePt t="6562" x="8410575" y="3416300"/>
          <p14:tracePt t="6569" x="8470900" y="3382963"/>
          <p14:tracePt t="6576" x="8521700" y="3373438"/>
          <p14:tracePt t="6584" x="8564563" y="3355975"/>
          <p14:tracePt t="6590" x="8615363" y="3348038"/>
          <p14:tracePt t="6599" x="8716963" y="3314700"/>
          <p14:tracePt t="6603" x="8793163" y="3279775"/>
          <p14:tracePt t="6610" x="8894763" y="3246438"/>
          <p14:tracePt t="6618" x="8955088" y="3228975"/>
          <p14:tracePt t="6623" x="8980488" y="3221038"/>
          <p14:tracePt t="6637" x="8997950" y="3211513"/>
          <p14:tracePt t="6644" x="9013825" y="3211513"/>
          <p14:tracePt t="6651" x="9031288" y="3203575"/>
          <p14:tracePt t="6659" x="9056688" y="3195638"/>
          <p14:tracePt t="6665" x="9082088" y="3186113"/>
          <p14:tracePt t="6992" x="9074150" y="3186113"/>
          <p14:tracePt t="7000" x="9031288" y="3170238"/>
          <p14:tracePt t="7006" x="9005888" y="3160713"/>
          <p14:tracePt t="7013" x="8955088" y="3144838"/>
          <p14:tracePt t="7020" x="8878888" y="3109913"/>
          <p14:tracePt t="7027" x="8828088" y="3094038"/>
          <p14:tracePt t="7034" x="8785225" y="3084513"/>
          <p14:tracePt t="7040" x="8716963" y="3051175"/>
          <p14:tracePt t="7048" x="8674100" y="3033713"/>
          <p14:tracePt t="7054" x="8605838" y="3008313"/>
          <p14:tracePt t="7060" x="8564563" y="3000375"/>
          <p14:tracePt t="7068" x="8513763" y="2982913"/>
          <p14:tracePt t="7075" x="8488363" y="2974975"/>
          <p14:tracePt t="7082" x="8462963" y="2965450"/>
          <p14:tracePt t="7088" x="8428038" y="2957513"/>
          <p14:tracePt t="7095" x="8402638" y="2949575"/>
          <p14:tracePt t="7102" x="8377238" y="2932113"/>
          <p14:tracePt t="7109" x="8359775" y="2932113"/>
          <p14:tracePt t="7116" x="8343900" y="2932113"/>
          <p14:tracePt t="7122" x="8318500" y="2932113"/>
          <p14:tracePt t="7130" x="8308975" y="2922588"/>
          <p14:tracePt t="7136" x="8291513" y="2922588"/>
          <p14:tracePt t="7143" x="8275638" y="2914650"/>
          <p14:tracePt t="7150" x="8266113" y="2914650"/>
          <p14:tracePt t="7158" x="8240713" y="2914650"/>
          <p14:tracePt t="7163" x="8224838" y="2906713"/>
          <p14:tracePt t="7170" x="8199438" y="2897188"/>
          <p14:tracePt t="7177" x="8174038" y="2897188"/>
          <p14:tracePt t="7185" x="8147050" y="2889250"/>
          <p14:tracePt t="7191" x="8113713" y="2889250"/>
          <p14:tracePt t="7199" x="8088313" y="2881313"/>
          <p14:tracePt t="7204" x="8029575" y="2871788"/>
          <p14:tracePt t="7211" x="7977188" y="2863850"/>
          <p14:tracePt t="7219" x="7943850" y="2863850"/>
          <p14:tracePt t="7225" x="7918450" y="2863850"/>
          <p14:tracePt t="7233" x="7885113" y="2855913"/>
          <p14:tracePt t="7238" x="7832725" y="2846388"/>
          <p14:tracePt t="7245" x="7791450" y="2846388"/>
          <p14:tracePt t="7252" x="7773988" y="2846388"/>
          <p14:tracePt t="7260" x="7740650" y="2846388"/>
          <p14:tracePt t="7267" x="7697788" y="2846388"/>
          <p14:tracePt t="7272" x="7654925" y="2846388"/>
          <p14:tracePt t="7280" x="7621588" y="2846388"/>
          <p14:tracePt t="7286" x="7586663" y="2846388"/>
          <p14:tracePt t="7294" x="7545388" y="2846388"/>
          <p14:tracePt t="7300" x="7502525" y="2846388"/>
          <p14:tracePt t="7308" x="7467600" y="2846388"/>
          <p14:tracePt t="7314" x="7442200" y="2846388"/>
          <p14:tracePt t="7320" x="7408863" y="2846388"/>
          <p14:tracePt t="7328" x="7391400" y="2846388"/>
          <p14:tracePt t="7334" x="7366000" y="2846388"/>
          <p14:tracePt t="7341" x="7348538" y="2855913"/>
          <p14:tracePt t="7350" x="7332663" y="2855913"/>
          <p14:tracePt t="7354" x="7307263" y="2855913"/>
          <p14:tracePt t="7361" x="7297738" y="2855913"/>
          <p14:tracePt t="7368" x="7289800" y="2855913"/>
          <p14:tracePt t="7375" x="7281863" y="2855913"/>
          <p14:tracePt t="7383" x="7272338" y="2855913"/>
          <p14:tracePt t="7390" x="7264400" y="2863850"/>
          <p14:tracePt t="7397" x="7256463" y="2863850"/>
          <p14:tracePt t="7410" x="7256463" y="2871788"/>
          <p14:tracePt t="7464" x="7272338" y="2871788"/>
          <p14:tracePt t="7478" x="7289800" y="2881313"/>
          <p14:tracePt t="7484" x="7323138" y="2881313"/>
          <p14:tracePt t="7491" x="7348538" y="2889250"/>
          <p14:tracePt t="7499" x="7373938" y="2889250"/>
          <p14:tracePt t="7504" x="7416800" y="2897188"/>
          <p14:tracePt t="7512" x="7451725" y="2906713"/>
          <p14:tracePt t="7518" x="7527925" y="2922588"/>
          <p14:tracePt t="7525" x="7612063" y="2940050"/>
          <p14:tracePt t="7532" x="7672388" y="2949575"/>
          <p14:tracePt t="7539" x="7731125" y="2965450"/>
          <p14:tracePt t="7546" x="7832725" y="2974975"/>
          <p14:tracePt t="7552" x="7910513" y="2982913"/>
          <p14:tracePt t="7560" x="7951788" y="2990850"/>
          <p14:tracePt t="7567" x="7977188" y="3000375"/>
          <p14:tracePt t="7574" x="7994650" y="3000375"/>
          <p14:tracePt t="7580" x="8020050" y="3000375"/>
          <p14:tracePt t="7586" x="8029575" y="3000375"/>
          <p14:tracePt t="7593" x="8037513" y="3008313"/>
          <p14:tracePt t="7607" x="8045450" y="3016250"/>
          <p14:tracePt t="7615" x="8054975" y="3016250"/>
          <p14:tracePt t="7635" x="8062913" y="3016250"/>
          <p14:tracePt t="7641" x="8070850" y="3016250"/>
          <p14:tracePt t="7655" x="8080375" y="3016250"/>
          <p14:tracePt t="7675" x="8088313" y="3016250"/>
          <p14:tracePt t="7683" x="8096250" y="3016250"/>
          <p14:tracePt t="7698" x="8105775" y="3016250"/>
          <p14:tracePt t="7703" x="8121650" y="3016250"/>
          <p14:tracePt t="7717" x="8131175" y="3016250"/>
          <p14:tracePt t="7724" x="8147050" y="3016250"/>
          <p14:tracePt t="7731" x="8156575" y="3016250"/>
          <p14:tracePt t="7737" x="8164513" y="3016250"/>
          <p14:tracePt t="7744" x="8174038" y="3016250"/>
          <p14:tracePt t="7750" x="8189913" y="3016250"/>
          <p14:tracePt t="7757" x="8199438" y="3016250"/>
          <p14:tracePt t="7764" x="8207375" y="3016250"/>
          <p14:tracePt t="7772" x="8215313" y="3016250"/>
          <p14:tracePt t="7779" x="8224838" y="3016250"/>
          <p14:tracePt t="7791" x="8232775" y="3016250"/>
          <p14:tracePt t="7801" x="8240713" y="3016250"/>
          <p14:tracePt t="7813" x="8258175" y="3016250"/>
          <p14:tracePt t="7826" x="8266113" y="3016250"/>
          <p14:tracePt t="7834" x="8275638" y="3016250"/>
          <p14:tracePt t="7847" x="8291513" y="3016250"/>
          <p14:tracePt t="7853" x="8301038" y="3016250"/>
          <p14:tracePt t="7868" x="8308975" y="3016250"/>
          <p14:tracePt t="7873" x="8318500" y="3016250"/>
          <p14:tracePt t="7887" x="8326438" y="3016250"/>
          <p14:tracePt t="7895" x="8334375" y="3016250"/>
          <p14:tracePt t="7908" x="8343900" y="3016250"/>
          <p14:tracePt t="7921" x="8351838" y="3016250"/>
          <p14:tracePt t="7929" x="8359775" y="3016250"/>
          <p14:tracePt t="7949" x="8369300" y="3016250"/>
          <p14:tracePt t="7955" x="8377238" y="3016250"/>
          <p14:tracePt t="7962" x="8377238" y="3025775"/>
          <p14:tracePt t="7976" x="8385175" y="3025775"/>
          <p14:tracePt t="7983" x="8394700" y="3025775"/>
          <p14:tracePt t="7990" x="8402638" y="3025775"/>
          <p14:tracePt t="7998" x="8410575" y="3025775"/>
          <p14:tracePt t="8003" x="8428038" y="3033713"/>
          <p14:tracePt t="8018" x="8445500" y="3033713"/>
          <p14:tracePt t="8024" x="8470900" y="3033713"/>
          <p14:tracePt t="8031" x="8488363" y="3041650"/>
          <p14:tracePt t="8037" x="8513763" y="3041650"/>
          <p14:tracePt t="8044" x="8547100" y="3041650"/>
          <p14:tracePt t="8052" x="8564563" y="3051175"/>
          <p14:tracePt t="8058" x="8597900" y="3051175"/>
          <p14:tracePt t="8066" x="8632825" y="3059113"/>
          <p14:tracePt t="8071" x="8666163" y="3059113"/>
          <p14:tracePt t="8079" x="8683625" y="3059113"/>
          <p14:tracePt t="8085" x="8709025" y="3059113"/>
          <p14:tracePt t="8093" x="8750300" y="3067050"/>
          <p14:tracePt t="8099" x="8777288" y="3067050"/>
          <p14:tracePt t="8106" x="8793163" y="3067050"/>
          <p14:tracePt t="8113" x="8818563" y="3076575"/>
          <p14:tracePt t="8119" x="8853488" y="3076575"/>
          <p14:tracePt t="8128" x="8878888" y="3076575"/>
          <p14:tracePt t="8134" x="8904288" y="3076575"/>
          <p14:tracePt t="8140" x="8921750" y="3076575"/>
          <p14:tracePt t="8147" x="8947150" y="3076575"/>
          <p14:tracePt t="8153" x="8972550" y="3084513"/>
          <p14:tracePt t="8160" x="8988425" y="3084513"/>
          <p14:tracePt t="8167" x="9013825" y="3094038"/>
          <p14:tracePt t="8174" x="9039225" y="3094038"/>
          <p14:tracePt t="8180" x="9056688" y="3101975"/>
          <p14:tracePt t="8188" x="9091613" y="3101975"/>
          <p14:tracePt t="8194" x="9124950" y="3109913"/>
          <p14:tracePt t="8203" x="9150350" y="3119438"/>
          <p14:tracePt t="8210" x="9183688" y="3127375"/>
          <p14:tracePt t="8216" x="9226550" y="3127375"/>
          <p14:tracePt t="8221" x="9261475" y="3135313"/>
          <p14:tracePt t="8229" x="9286875" y="3144838"/>
          <p14:tracePt t="8235" x="9337675" y="3144838"/>
          <p14:tracePt t="8242" x="9380538" y="3144838"/>
          <p14:tracePt t="8251" x="9456738" y="3160713"/>
          <p14:tracePt t="8256" x="9482138" y="3160713"/>
          <p14:tracePt t="8263" x="9523413" y="3178175"/>
          <p14:tracePt t="8269" x="9575800" y="3186113"/>
          <p14:tracePt t="8277" x="9617075" y="3195638"/>
          <p14:tracePt t="8284" x="9642475" y="3203575"/>
          <p14:tracePt t="8291" x="9677400" y="3211513"/>
          <p14:tracePt t="8299" x="9710738" y="3221038"/>
          <p14:tracePt t="8303" x="9728200" y="3221038"/>
          <p14:tracePt t="8311" x="9753600" y="3221038"/>
          <p14:tracePt t="8319" x="9796463" y="3228975"/>
          <p14:tracePt t="8324" x="9829800" y="3238500"/>
          <p14:tracePt t="8334" x="9855200" y="3238500"/>
          <p14:tracePt t="8338" x="9890125" y="3238500"/>
          <p14:tracePt t="8345" x="9915525" y="3238500"/>
          <p14:tracePt t="8351" x="9940925" y="3238500"/>
          <p14:tracePt t="8360" x="9974263" y="3246438"/>
          <p14:tracePt t="8366" x="9983788" y="3246438"/>
          <p14:tracePt t="8373" x="9999663" y="3254375"/>
          <p14:tracePt t="8379" x="10025063" y="3254375"/>
          <p14:tracePt t="8386" x="10025063" y="3263900"/>
          <p14:tracePt t="8393" x="10050463" y="3263900"/>
          <p14:tracePt t="8401" x="10059988" y="3263900"/>
          <p14:tracePt t="8414" x="10075863" y="3271838"/>
          <p14:tracePt t="8420" x="10085388" y="3271838"/>
          <p14:tracePt t="8427" x="10101263" y="3271838"/>
          <p14:tracePt t="8434" x="10118725" y="3279775"/>
          <p14:tracePt t="8442" x="10126663" y="3279775"/>
          <p14:tracePt t="8450" x="10144125" y="3279775"/>
          <p14:tracePt t="8454" x="10153650" y="3279775"/>
          <p14:tracePt t="8461" x="10169525" y="3279775"/>
          <p14:tracePt t="8468" x="10194925" y="3289300"/>
          <p14:tracePt t="8474" x="10204450" y="3289300"/>
          <p14:tracePt t="8482" x="10220325" y="3297238"/>
          <p14:tracePt t="8488" x="10245725" y="3297238"/>
          <p14:tracePt t="8496" x="10263188" y="3305175"/>
          <p14:tracePt t="8503" x="10271125" y="3305175"/>
          <p14:tracePt t="8508" x="10298113" y="3314700"/>
          <p14:tracePt t="8516" x="10323513" y="3322638"/>
          <p14:tracePt t="8522" x="10339388" y="3322638"/>
          <p14:tracePt t="8530" x="10374313" y="3330575"/>
          <p14:tracePt t="8536" x="10399713" y="3340100"/>
          <p14:tracePt t="8543" x="10433050" y="3340100"/>
          <p14:tracePt t="8550" x="10450513" y="3348038"/>
          <p14:tracePt t="8557" x="10475913" y="3348038"/>
          <p14:tracePt t="8564" x="10518775" y="3365500"/>
          <p14:tracePt t="8570" x="10544175" y="3365500"/>
          <p14:tracePt t="8578" x="10560050" y="3365500"/>
          <p14:tracePt t="8584" x="10577513" y="3373438"/>
          <p14:tracePt t="8591" x="10602913" y="3373438"/>
          <p14:tracePt t="8598" x="10612438" y="3373438"/>
          <p14:tracePt t="8604" x="10620375" y="3382963"/>
          <p14:tracePt t="8612" x="10628313" y="3382963"/>
          <p14:tracePt t="8618" x="10645775" y="3382963"/>
          <p14:tracePt t="8632" x="10653713" y="3390900"/>
          <p14:tracePt t="8639" x="10663238" y="3390900"/>
          <p14:tracePt t="8645" x="10663238" y="3398838"/>
          <p14:tracePt t="8653" x="10671175" y="3398838"/>
          <p14:tracePt t="8659" x="10679113" y="3398838"/>
          <p14:tracePt t="8667" x="10688638" y="3398838"/>
          <p14:tracePt t="8682" x="10696575" y="3398838"/>
          <p14:tracePt t="8686" x="10704513" y="3398838"/>
          <p14:tracePt t="8728" x="10714038" y="3398838"/>
          <p14:tracePt t="8741" x="10721975" y="3398838"/>
          <p14:tracePt t="8981" x="10714038" y="3398838"/>
          <p14:tracePt t="9022" x="10704513" y="3398838"/>
          <p14:tracePt t="9042" x="10696575" y="3398838"/>
          <p14:tracePt t="9063" x="10688638" y="3398838"/>
          <p14:tracePt t="9069" x="10688638" y="3408363"/>
          <p14:tracePt t="9076" x="10679113" y="3408363"/>
          <p14:tracePt t="9090" x="10671175" y="3408363"/>
          <p14:tracePt t="9117" x="10663238" y="3408363"/>
          <p14:tracePt t="9132" x="10653713" y="3416300"/>
          <p14:tracePt t="9171" x="10645775" y="3416300"/>
          <p14:tracePt t="9185" x="10637838" y="3416300"/>
          <p14:tracePt t="9199" x="10628313" y="3416300"/>
          <p14:tracePt t="9220" x="10620375" y="3416300"/>
          <p14:tracePt t="9233" x="10612438" y="3424238"/>
          <p14:tracePt t="9247" x="10602913" y="3424238"/>
          <p14:tracePt t="9253" x="10594975" y="3424238"/>
          <p14:tracePt t="9281" x="10585450" y="3424238"/>
          <p14:tracePt t="9287" x="10577513" y="3424238"/>
          <p14:tracePt t="9293" x="10569575" y="3424238"/>
          <p14:tracePt t="9301" x="10569575" y="3433763"/>
          <p14:tracePt t="9309" x="10560050" y="3433763"/>
          <p14:tracePt t="9315" x="10544175" y="3433763"/>
          <p14:tracePt t="9330" x="10534650" y="3441700"/>
          <p14:tracePt t="9335" x="10526713" y="3441700"/>
          <p14:tracePt t="9343" x="10518775" y="3441700"/>
          <p14:tracePt t="9355" x="10509250" y="3449638"/>
          <p14:tracePt t="9362" x="10501313" y="3449638"/>
          <p14:tracePt t="9369" x="10493375" y="3449638"/>
          <p14:tracePt t="9376" x="10483850" y="3449638"/>
          <p14:tracePt t="9384" x="10483850" y="3459163"/>
          <p14:tracePt t="9391" x="10475913" y="3459163"/>
          <p14:tracePt t="9397" x="10467975" y="3467100"/>
          <p14:tracePt t="9403" x="10458450" y="3467100"/>
          <p14:tracePt t="9417" x="10450513" y="3467100"/>
          <p14:tracePt t="9437" x="10442575" y="3467100"/>
          <p14:tracePt t="9444" x="10433050" y="3467100"/>
          <p14:tracePt t="9451" x="10425113" y="3467100"/>
          <p14:tracePt t="9486" x="10415588" y="3467100"/>
          <p14:tracePt t="9506" x="10407650" y="3467100"/>
          <p14:tracePt t="9548" x="10399713" y="3467100"/>
          <p14:tracePt t="9574" x="10390188" y="3467100"/>
          <p14:tracePt t="9581" x="10382250" y="3467100"/>
          <p14:tracePt t="9588" x="10374313" y="3475038"/>
          <p14:tracePt t="9595" x="10339388" y="3484563"/>
          <p14:tracePt t="9601" x="10280650" y="3502025"/>
          <p14:tracePt t="9609" x="10220325" y="3527425"/>
          <p14:tracePt t="9617" x="10186988" y="3543300"/>
          <p14:tracePt t="9621" x="10161588" y="3552825"/>
          <p14:tracePt t="9630" x="10136188" y="3560763"/>
          <p14:tracePt t="9636" x="10110788" y="3568700"/>
          <p14:tracePt t="9643" x="10093325" y="3578225"/>
          <p14:tracePt t="9650" x="10067925" y="3578225"/>
          <p14:tracePt t="9657" x="10042525" y="3578225"/>
          <p14:tracePt t="9664" x="10017125" y="3586163"/>
          <p14:tracePt t="9670" x="9999663" y="3594100"/>
          <p14:tracePt t="9677" x="9966325" y="3603625"/>
          <p14:tracePt t="9684" x="9890125" y="3611563"/>
          <p14:tracePt t="9691" x="9779000" y="3636963"/>
          <p14:tracePt t="9699" x="9642475" y="3671888"/>
          <p14:tracePt t="9703" x="9498013" y="3722688"/>
          <p14:tracePt t="9711" x="9380538" y="3756025"/>
          <p14:tracePt t="9719" x="9277350" y="3781425"/>
          <p14:tracePt t="9724" x="9150350" y="3816350"/>
          <p14:tracePt t="9731" x="9031288" y="3849688"/>
          <p14:tracePt t="9738" x="8937625" y="3875088"/>
          <p14:tracePt t="9745" x="8802688" y="3900488"/>
          <p14:tracePt t="9754" x="8580438" y="3951288"/>
          <p14:tracePt t="9760" x="8435975" y="3976688"/>
          <p14:tracePt t="9766" x="8291513" y="4002088"/>
          <p14:tracePt t="9772" x="8012113" y="4027488"/>
          <p14:tracePt t="9780" x="7731125" y="4062413"/>
          <p14:tracePt t="9786" x="7604125" y="4070350"/>
          <p14:tracePt t="9793" x="7451725" y="4095750"/>
          <p14:tracePt t="9800" x="7213600" y="4113213"/>
          <p14:tracePt t="9807" x="7026275" y="4130675"/>
          <p14:tracePt t="9814" x="6899275" y="4130675"/>
          <p14:tracePt t="9820" x="6745288" y="4121150"/>
          <p14:tracePt t="9828" x="6550025" y="4121150"/>
          <p14:tracePt t="9835" x="6311900" y="4113213"/>
          <p14:tracePt t="9840" x="6100763" y="4095750"/>
          <p14:tracePt t="9847" x="5972175" y="4079875"/>
          <p14:tracePt t="9853" x="5751513" y="4070350"/>
          <p14:tracePt t="9862" x="5624513" y="4062413"/>
          <p14:tracePt t="9868" x="5530850" y="4062413"/>
          <p14:tracePt t="9875" x="5421313" y="4062413"/>
          <p14:tracePt t="9881" x="5343525" y="4062413"/>
          <p14:tracePt t="9888" x="5310188" y="4062413"/>
          <p14:tracePt t="9896" x="5267325" y="4044950"/>
          <p14:tracePt t="9903" x="5233988" y="4044950"/>
          <p14:tracePt t="9916" x="5148263" y="4037013"/>
          <p14:tracePt t="9922" x="5114925" y="4037013"/>
          <p14:tracePt t="9930" x="5072063" y="4027488"/>
          <p14:tracePt t="9936" x="5046663" y="4027488"/>
          <p14:tracePt t="9944" x="5021263" y="4027488"/>
          <p14:tracePt t="9950" x="5003800" y="4019550"/>
          <p14:tracePt t="9957" x="4978400" y="4019550"/>
          <p14:tracePt t="9963" x="4962525" y="4011613"/>
          <p14:tracePt t="9970" x="4945063" y="4011613"/>
          <p14:tracePt t="9978" x="4935538" y="4011613"/>
          <p14:tracePt t="9985" x="4919663" y="4011613"/>
          <p14:tracePt t="10000" x="4910138" y="4011613"/>
          <p14:tracePt t="10012" x="4902200" y="4011613"/>
          <p14:tracePt t="10129" x="4910138" y="4011613"/>
          <p14:tracePt t="10168" x="4919663" y="4011613"/>
          <p14:tracePt t="10188" x="4927600" y="4011613"/>
          <p14:tracePt t="10203" x="4935538" y="4011613"/>
          <p14:tracePt t="10817" x="4765675" y="4019550"/>
          <p14:tracePt t="10824" x="3984625" y="4087813"/>
          <p14:tracePt t="10831" x="3721100" y="4105275"/>
          <p14:tracePt t="10838" x="3373438" y="4105275"/>
          <p14:tracePt t="10845" x="2973388" y="4105275"/>
          <p14:tracePt t="10852" x="2735263" y="4105275"/>
          <p14:tracePt t="10858" x="2413000" y="4095750"/>
          <p14:tracePt t="10866" x="2149475" y="4105275"/>
          <p14:tracePt t="10872" x="1860550" y="4105275"/>
          <p14:tracePt t="10884" x="1512888" y="4105275"/>
          <p14:tracePt t="10886" x="1300163" y="4121150"/>
          <p14:tracePt t="10893" x="1003300" y="4130675"/>
          <p14:tracePt t="10901" x="714375" y="4130675"/>
          <p14:tracePt t="10907" x="569913" y="4146550"/>
          <p14:tracePt t="10914" x="347663" y="4171950"/>
          <p14:tracePt t="10919" x="238125" y="4171950"/>
          <p14:tracePt t="10926" x="85725" y="4171950"/>
          <p14:tracePt t="11125" x="136525" y="2141538"/>
          <p14:tracePt t="11132" x="255588" y="2082800"/>
          <p14:tracePt t="11138" x="382588" y="2039938"/>
          <p14:tracePt t="11144" x="476250" y="2014538"/>
          <p14:tracePt t="11152" x="603250" y="1989138"/>
          <p14:tracePt t="11160" x="739775" y="1979613"/>
          <p14:tracePt t="11167" x="917575" y="1971675"/>
          <p14:tracePt t="11172" x="1028700" y="1971675"/>
          <p14:tracePt t="11180" x="1206500" y="1971675"/>
          <p14:tracePt t="11186" x="1435100" y="1971675"/>
          <p14:tracePt t="11193" x="1589088" y="1971675"/>
          <p14:tracePt t="11201" x="1716088" y="1979613"/>
          <p14:tracePt t="11206" x="1843088" y="1997075"/>
          <p14:tracePt t="11215" x="2047875" y="2039938"/>
          <p14:tracePt t="11220" x="2243138" y="2065338"/>
          <p14:tracePt t="11227" x="2370138" y="2082800"/>
          <p14:tracePt t="11236" x="2557463" y="2141538"/>
          <p14:tracePt t="11240" x="2786063" y="2200275"/>
          <p14:tracePt t="11248" x="2905125" y="2252663"/>
          <p14:tracePt t="11254" x="3049588" y="2311400"/>
          <p14:tracePt t="11261" x="3186113" y="2371725"/>
          <p14:tracePt t="11268" x="3287713" y="2430463"/>
          <p14:tracePt t="11276" x="3381375" y="2481263"/>
          <p14:tracePt t="11283" x="3457575" y="2541588"/>
          <p14:tracePt t="11288" x="3551238" y="2625725"/>
          <p14:tracePt t="11296" x="3619500" y="2676525"/>
          <p14:tracePt t="11303" x="3652838" y="2711450"/>
          <p14:tracePt t="11310" x="3721100" y="2778125"/>
          <p14:tracePt t="11317" x="3781425" y="2855913"/>
          <p14:tracePt t="11323" x="3814763" y="2906713"/>
          <p14:tracePt t="11330" x="3857625" y="2957513"/>
          <p14:tracePt t="11336" x="3916363" y="3041650"/>
          <p14:tracePt t="11344" x="3959225" y="3119438"/>
          <p14:tracePt t="11352" x="4010025" y="3195638"/>
          <p14:tracePt t="11357" x="4044950" y="3271838"/>
          <p14:tracePt t="11364" x="4146550" y="3390900"/>
          <p14:tracePt t="11370" x="4205288" y="3502025"/>
          <p14:tracePt t="11376" x="4273550" y="3578225"/>
          <p14:tracePt t="11385" x="4316413" y="3654425"/>
          <p14:tracePt t="11391" x="4349750" y="3713163"/>
          <p14:tracePt t="11400" x="4400550" y="3790950"/>
          <p14:tracePt t="11404" x="4435475" y="3841750"/>
          <p14:tracePt t="11411" x="4460875" y="3883025"/>
          <p14:tracePt t="11418" x="4486275" y="3935413"/>
          <p14:tracePt t="11425" x="4519613" y="3968750"/>
          <p14:tracePt t="11433" x="4562475" y="4027488"/>
          <p14:tracePt t="11438" x="4579938" y="4079875"/>
          <p14:tracePt t="11446" x="4605338" y="4130675"/>
          <p14:tracePt t="11452" x="4630738" y="4181475"/>
          <p14:tracePt t="11460" x="4646613" y="4240213"/>
          <p14:tracePt t="11468" x="4664075" y="4300538"/>
          <p14:tracePt t="11473" x="4689475" y="4376738"/>
          <p14:tracePt t="11480" x="4699000" y="4435475"/>
          <p14:tracePt t="11486" x="4699000" y="4478338"/>
          <p14:tracePt t="11494" x="4699000" y="4513263"/>
          <p14:tracePt t="11502" x="4699000" y="4554538"/>
          <p14:tracePt t="11508" x="4699000" y="4579938"/>
          <p14:tracePt t="11514" x="4699000" y="4640263"/>
          <p14:tracePt t="11520" x="4699000" y="4657725"/>
          <p14:tracePt t="11528" x="4699000" y="4716463"/>
          <p14:tracePt t="11534" x="4681538" y="4759325"/>
          <p14:tracePt t="11541" x="4673600" y="4810125"/>
          <p14:tracePt t="11550" x="4664075" y="4843463"/>
          <p14:tracePt t="11554" x="4656138" y="4878388"/>
          <p14:tracePt t="11562" x="4646613" y="4903788"/>
          <p14:tracePt t="11568" x="4638675" y="4929188"/>
          <p14:tracePt t="11574" x="4630738" y="4962525"/>
          <p14:tracePt t="11583" x="4613275" y="4997450"/>
          <p14:tracePt t="11590" x="4605338" y="5013325"/>
          <p14:tracePt t="11595" x="4595813" y="5038725"/>
          <p14:tracePt t="11603" x="4579938" y="5056188"/>
          <p14:tracePt t="11610" x="4570413" y="5073650"/>
          <p14:tracePt t="11616" x="4570413" y="5091113"/>
          <p14:tracePt t="11624" x="4554538" y="5099050"/>
          <p14:tracePt t="11631" x="4537075" y="5132388"/>
          <p14:tracePt t="11636" x="4468813" y="5208588"/>
          <p14:tracePt t="11644" x="4349750" y="5353050"/>
          <p14:tracePt t="11650" x="3900488" y="5803900"/>
          <p14:tracePt t="11657" x="3703638" y="5999163"/>
          <p14:tracePt t="11666" x="3627438" y="6049963"/>
          <p14:tracePt t="11670" x="3551238" y="6084888"/>
          <p14:tracePt t="11679" x="3492500" y="6118225"/>
          <p14:tracePt t="11684" x="3432175" y="6127750"/>
          <p14:tracePt t="11691" x="3373438" y="6143625"/>
          <p14:tracePt t="11700" x="3322638" y="6143625"/>
          <p14:tracePt t="11705" x="3297238" y="6143625"/>
          <p14:tracePt t="11712" x="3270250" y="6143625"/>
          <p14:tracePt t="11719" x="3236913" y="6143625"/>
          <p14:tracePt t="11726" x="3186113" y="6143625"/>
          <p14:tracePt t="11732" x="3152775" y="6143625"/>
          <p14:tracePt t="11740" x="3109913" y="6143625"/>
          <p14:tracePt t="11747" x="3024188" y="6143625"/>
          <p14:tracePt t="11753" x="2914650" y="6127750"/>
          <p14:tracePt t="11760" x="2820988" y="6127750"/>
          <p14:tracePt t="11767" x="2684463" y="6110288"/>
          <p14:tracePt t="11774" x="2557463" y="6084888"/>
          <p14:tracePt t="11780" x="2463800" y="6076950"/>
          <p14:tracePt t="11787" x="2395538" y="6067425"/>
          <p14:tracePt t="11794" x="2276475" y="6042025"/>
          <p14:tracePt t="11803" x="2192338" y="6024563"/>
          <p14:tracePt t="11808" x="2065338" y="5983288"/>
          <p14:tracePt t="11814" x="1971675" y="5948363"/>
          <p14:tracePt t="11822" x="1893888" y="5922963"/>
          <p14:tracePt t="11829" x="1817688" y="5872163"/>
          <p14:tracePt t="11835" x="1716088" y="5821363"/>
          <p14:tracePt t="11841" x="1597025" y="5735638"/>
          <p14:tracePt t="11850" x="1520825" y="5676900"/>
          <p14:tracePt t="11855" x="1376363" y="5557838"/>
          <p14:tracePt t="11862" x="1265238" y="5464175"/>
          <p14:tracePt t="11869" x="1198563" y="5413375"/>
          <p14:tracePt t="11884" x="1054100" y="5251450"/>
          <p14:tracePt t="11889" x="976313" y="5157788"/>
          <p14:tracePt t="11897" x="917575" y="5081588"/>
          <p14:tracePt t="11903" x="866775" y="5013325"/>
          <p14:tracePt t="11911" x="823913" y="4962525"/>
          <p14:tracePt t="11918" x="790575" y="4903788"/>
          <p14:tracePt t="11923" x="747713" y="4835525"/>
          <p14:tracePt t="11931" x="722313" y="4792663"/>
          <p14:tracePt t="11937" x="704850" y="4749800"/>
          <p14:tracePt t="11945" x="654050" y="4673600"/>
          <p14:tracePt t="11950" x="620713" y="4564063"/>
          <p14:tracePt t="11958" x="585788" y="4445000"/>
          <p14:tracePt t="11966" x="577850" y="4341813"/>
          <p14:tracePt t="11970" x="560388" y="4146550"/>
          <p14:tracePt t="11979" x="552450" y="4037013"/>
          <p14:tracePt t="11986" x="552450" y="3935413"/>
          <p14:tracePt t="11991" x="552450" y="3849688"/>
          <p14:tracePt t="12000" x="552450" y="3781425"/>
          <p14:tracePt t="12005" x="552450" y="3730625"/>
          <p14:tracePt t="12013" x="552450" y="3705225"/>
          <p14:tracePt t="12020" x="552450" y="3646488"/>
          <p14:tracePt t="12026" x="569913" y="3560763"/>
          <p14:tracePt t="12033" x="577850" y="3502025"/>
          <p14:tracePt t="12040" x="620713" y="3373438"/>
          <p14:tracePt t="12047" x="688975" y="3195638"/>
          <p14:tracePt t="12053" x="747713" y="3067050"/>
          <p14:tracePt t="12061" x="790575" y="2974975"/>
          <p14:tracePt t="12068" x="849313" y="2863850"/>
          <p14:tracePt t="12074" x="960438" y="2701925"/>
          <p14:tracePt t="12080" x="1069975" y="2549525"/>
          <p14:tracePt t="12087" x="1147763" y="2447925"/>
          <p14:tracePt t="12095" x="1214438" y="2379663"/>
          <p14:tracePt t="12101" x="1282700" y="2319338"/>
          <p14:tracePt t="12108" x="1317625" y="2293938"/>
          <p14:tracePt t="12116" x="1368425" y="2268538"/>
          <p14:tracePt t="12121" x="1401763" y="2235200"/>
          <p14:tracePt t="12130" x="1427163" y="2217738"/>
          <p14:tracePt t="12135" x="1470025" y="2184400"/>
          <p14:tracePt t="12142" x="1512888" y="2159000"/>
          <p14:tracePt t="12149" x="1606550" y="2124075"/>
          <p14:tracePt t="12155" x="1690688" y="2090738"/>
          <p14:tracePt t="12163" x="1784350" y="2055813"/>
          <p14:tracePt t="12170" x="1868488" y="2030413"/>
          <p14:tracePt t="12177" x="2047875" y="2005013"/>
          <p14:tracePt t="12183" x="2192338" y="1989138"/>
          <p14:tracePt t="12190" x="2481263" y="1954213"/>
          <p14:tracePt t="12197" x="2651125" y="1954213"/>
          <p14:tracePt t="12204" x="2778125" y="1954213"/>
          <p14:tracePt t="12211" x="2905125" y="1954213"/>
          <p14:tracePt t="12217" x="3067050" y="1971675"/>
          <p14:tracePt t="12224" x="3262313" y="2014538"/>
          <p14:tracePt t="12231" x="3389313" y="2047875"/>
          <p14:tracePt t="12238" x="3543300" y="2098675"/>
          <p14:tracePt t="12245" x="3806825" y="2200275"/>
          <p14:tracePt t="12253" x="3933825" y="2243138"/>
          <p14:tracePt t="12259" x="4111625" y="2328863"/>
          <p14:tracePt t="12266" x="4214813" y="2379663"/>
          <p14:tracePt t="12271" x="4349750" y="2455863"/>
          <p14:tracePt t="12279" x="4519613" y="2557463"/>
          <p14:tracePt t="12286" x="4621213" y="2617788"/>
          <p14:tracePt t="12292" x="4740275" y="2693988"/>
          <p14:tracePt t="12300" x="4833938" y="2752725"/>
          <p14:tracePt t="12307" x="4945063" y="2838450"/>
          <p14:tracePt t="12312" x="5064125" y="2922588"/>
          <p14:tracePt t="12320" x="5140325" y="2990850"/>
          <p14:tracePt t="12327" x="5208588" y="3051175"/>
          <p14:tracePt t="12335" x="5310188" y="3135313"/>
          <p14:tracePt t="12340" x="5403850" y="3221038"/>
          <p14:tracePt t="12348" x="5480050" y="3289300"/>
          <p14:tracePt t="12353" x="5548313" y="3340100"/>
          <p14:tracePt t="12361" x="5616575" y="3416300"/>
          <p14:tracePt t="12370" x="5683250" y="3475038"/>
          <p14:tracePt t="12374" x="5743575" y="3535363"/>
          <p14:tracePt t="12381" x="5786438" y="3586163"/>
          <p14:tracePt t="12388" x="5802313" y="3629025"/>
          <p14:tracePt t="12395" x="5837238" y="3662363"/>
          <p14:tracePt t="12402" x="5845175" y="3687763"/>
          <p14:tracePt t="12408" x="5870575" y="3730625"/>
          <p14:tracePt t="12417" x="5888038" y="3763963"/>
          <p14:tracePt t="12422" x="5905500" y="3816350"/>
          <p14:tracePt t="12429" x="5921375" y="3892550"/>
          <p14:tracePt t="12436" x="5938838" y="3951288"/>
          <p14:tracePt t="12444" x="5946775" y="4011613"/>
          <p14:tracePt t="12450" x="5946775" y="4095750"/>
          <p14:tracePt t="12458" x="5946775" y="4164013"/>
          <p14:tracePt t="12464" x="5946775" y="4224338"/>
          <p14:tracePt t="12469" x="5938838" y="4291013"/>
          <p14:tracePt t="12478" x="5938838" y="4351338"/>
          <p14:tracePt t="12484" x="5930900" y="4384675"/>
          <p14:tracePt t="12491" x="5921375" y="4427538"/>
          <p14:tracePt t="12500" x="5905500" y="4470400"/>
          <p14:tracePt t="12504" x="5888038" y="4513263"/>
          <p14:tracePt t="12511" x="5870575" y="4564063"/>
          <p14:tracePt t="12518" x="5853113" y="4597400"/>
          <p14:tracePt t="12525" x="5819775" y="4648200"/>
          <p14:tracePt t="12533" x="5794375" y="4699000"/>
          <p14:tracePt t="12538" x="5751513" y="4759325"/>
          <p14:tracePt t="12545" x="5718175" y="4810125"/>
          <p14:tracePt t="12552" x="5692775" y="4860925"/>
          <p14:tracePt t="12559" x="5632450" y="4937125"/>
          <p14:tracePt t="12567" x="5591175" y="4987925"/>
          <p14:tracePt t="12572" x="5556250" y="5038725"/>
          <p14:tracePt t="12580" x="5487988" y="5116513"/>
          <p14:tracePt t="12586" x="5394325" y="5200650"/>
          <p14:tracePt t="12592" x="5208588" y="5362575"/>
          <p14:tracePt t="12601" x="5021263" y="5489575"/>
          <p14:tracePt t="12607" x="4765675" y="5668963"/>
          <p14:tracePt t="12614" x="4664075" y="5727700"/>
          <p14:tracePt t="12620" x="4562475" y="5761038"/>
          <p14:tracePt t="12628" x="4451350" y="5795963"/>
          <p14:tracePt t="12635" x="4392613" y="5803900"/>
          <p14:tracePt t="12642" x="4332288" y="5813425"/>
          <p14:tracePt t="12649" x="4248150" y="5821363"/>
          <p14:tracePt t="12654" x="4187825" y="5821363"/>
          <p14:tracePt t="12661" x="4103688" y="5821363"/>
          <p14:tracePt t="12668" x="4052888" y="5821363"/>
          <p14:tracePt t="12676" x="3992563" y="5821363"/>
          <p14:tracePt t="12683" x="3933825" y="5821363"/>
          <p14:tracePt t="12689" x="3806825" y="5821363"/>
          <p14:tracePt t="12695" x="3738563" y="5821363"/>
          <p14:tracePt t="12703" x="3636963" y="5821363"/>
          <p14:tracePt t="12710" x="3551238" y="5813425"/>
          <p14:tracePt t="12717" x="3492500" y="5803900"/>
          <p14:tracePt t="12724" x="3441700" y="5795963"/>
          <p14:tracePt t="12730" x="3363913" y="5770563"/>
          <p14:tracePt t="12736" x="3348038" y="5770563"/>
          <p14:tracePt t="12744" x="3330575" y="5761038"/>
          <p14:tracePt t="12750" x="3305175" y="5753100"/>
          <p14:tracePt t="12764" x="3287713" y="5753100"/>
          <p14:tracePt t="12770" x="3279775" y="5745163"/>
          <p14:tracePt t="12791" x="3270250" y="5735638"/>
          <p14:tracePt t="12804" x="3262313" y="5735638"/>
          <p14:tracePt t="12832" x="3262313" y="5727700"/>
          <p14:tracePt t="12846" x="3262313" y="5719763"/>
          <p14:tracePt t="12915" x="3262313" y="5710238"/>
          <p14:tracePt t="12921" x="3270250" y="5710238"/>
          <p14:tracePt t="12950" x="3270250" y="5702300"/>
          <p14:tracePt t="12955" x="3279775" y="5702300"/>
          <p14:tracePt t="12963" x="3287713" y="5702300"/>
          <p14:tracePt t="12969" x="3297238" y="5684838"/>
          <p14:tracePt t="12976" x="3322638" y="5676900"/>
          <p14:tracePt t="12983" x="3348038" y="5676900"/>
          <p14:tracePt t="12990" x="3381375" y="5659438"/>
          <p14:tracePt t="12997" x="3441700" y="5626100"/>
          <p14:tracePt t="13003" x="3533775" y="5591175"/>
          <p14:tracePt t="13010" x="3576638" y="5575300"/>
          <p14:tracePt t="13016" x="3687763" y="5540375"/>
          <p14:tracePt t="13024" x="3789363" y="5507038"/>
          <p14:tracePt t="13030" x="3848100" y="5481638"/>
          <p14:tracePt t="13037" x="3890963" y="5464175"/>
          <p14:tracePt t="13045" x="3941763" y="5446713"/>
          <p14:tracePt t="13053" x="4002088" y="5421313"/>
          <p14:tracePt t="13058" x="4052888" y="5413375"/>
          <p14:tracePt t="13064" x="4086225" y="5395913"/>
          <p14:tracePt t="13070" x="4111625" y="5380038"/>
          <p14:tracePt t="13078" x="4137025" y="5380038"/>
          <p14:tracePt t="13084" x="4154488" y="5370513"/>
          <p14:tracePt t="13093" x="4197350" y="5353050"/>
          <p14:tracePt t="13100" x="4222750" y="5345113"/>
          <p14:tracePt t="13105" x="4248150" y="5337175"/>
          <p14:tracePt t="13113" x="4281488" y="5319713"/>
          <p14:tracePt t="13119" x="4332288" y="5302250"/>
          <p14:tracePt t="13125" x="4349750" y="5286375"/>
          <p14:tracePt t="13133" x="4375150" y="5268913"/>
          <p14:tracePt t="13139" x="4400550" y="5260975"/>
          <p14:tracePt t="13146" x="4418013" y="5251450"/>
          <p14:tracePt t="13153" x="4418013" y="5243513"/>
          <p14:tracePt t="13160" x="4435475" y="5243513"/>
          <p14:tracePt t="13169" x="4435475" y="5235575"/>
          <p14:tracePt t="13173" x="4443413" y="5235575"/>
          <p14:tracePt t="13186" x="4451350" y="5226050"/>
          <p14:tracePt t="13202" x="4460875" y="5218113"/>
          <p14:tracePt t="13215" x="4460875" y="5208588"/>
          <p14:tracePt t="13221" x="4468813" y="5208588"/>
          <p14:tracePt t="13235" x="4476750" y="5208588"/>
          <p14:tracePt t="13250" x="4486275" y="5208588"/>
          <p14:tracePt t="13263" x="4486275" y="5200650"/>
          <p14:tracePt t="13290" x="4494213" y="5200650"/>
          <p14:tracePt t="13316" x="4503738" y="5200650"/>
        </p14:tracePtLst>
      </p14:laserTrace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136</TotalTime>
  <Words>187</Words>
  <Application>Microsoft Office PowerPoint</Application>
  <PresentationFormat>Widescreen</PresentationFormat>
  <Paragraphs>42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Rockwell</vt:lpstr>
      <vt:lpstr>Rockwell Condensed</vt:lpstr>
      <vt:lpstr>Rockwell Extra Bold</vt:lpstr>
      <vt:lpstr>Wingdings</vt:lpstr>
      <vt:lpstr>Wood Type</vt:lpstr>
      <vt:lpstr>Teach One</vt:lpstr>
      <vt:lpstr>PowerPoint Presentation</vt:lpstr>
      <vt:lpstr>STEP ONE</vt:lpstr>
      <vt:lpstr>Step two</vt:lpstr>
      <vt:lpstr>Step three</vt:lpstr>
      <vt:lpstr>Step four</vt:lpstr>
      <vt:lpstr>Step five</vt:lpstr>
      <vt:lpstr>Step six</vt:lpstr>
      <vt:lpstr>Step seven</vt:lpstr>
      <vt:lpstr>excel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 One</dc:title>
  <dc:creator>ofaq gul</dc:creator>
  <cp:lastModifiedBy>ofaq gul</cp:lastModifiedBy>
  <cp:revision>14</cp:revision>
  <dcterms:created xsi:type="dcterms:W3CDTF">2021-04-08T12:15:06Z</dcterms:created>
  <dcterms:modified xsi:type="dcterms:W3CDTF">2021-04-08T16:14:45Z</dcterms:modified>
</cp:coreProperties>
</file>