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E06FE-625B-F547-A7D7-26993C3B0CF8}" v="1" dt="2021-02-17T03:09:26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0"/>
  </p:normalViewPr>
  <p:slideViewPr>
    <p:cSldViewPr snapToGrid="0" snapToObjects="1">
      <p:cViewPr varScale="1">
        <p:scale>
          <a:sx n="82" d="100"/>
          <a:sy n="82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01:29:0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01:29:2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3553 1617 24575,'0'-45'0,"-7"6"0,-1-17 0,-14 10 0,6 2 0,-5 7 0,13 10 0,-3 10 0,10 6 0,-9 0 0,9 1 0,-8 0 0,8-1 0,-8 1 0,3-1 0,-6-6 0,0-3 0,0 1 0,0-5 0,5 5 0,-3-1 0,8-4 0,-7 12 0,8-13 0,-9 13 0,9-13 0,-9 13 0,9-12 0,-10 4 0,4-6 0,-6 0 0,6 0 0,-5 0 0,11 0 0,-11 0 0,5 0 0,0 0 0,-4 7 0,10-5 0,-10 5 0,10-1 0,-11-4 0,11 5 0,-10 0 0,10-6 0,-8 13 0,2-13 0,-5 13 0,5-6 0,-3 1 0,8 4 0,-8 0 0,9 4 0,-4 3 0,0 0 0,4-3 0,-3 3 0,-2-11 0,0 5 0,-7-12 0,2 11 0,-2-11 0,7 11 0,-5-4 0,5 6 0,-5 0 0,5 0 0,-3 1 0,4 0 0,-4 0 0,-1 5 0,-1-4 0,0 3 0,-6 0 0,4-4 0,-4 9 0,6-9 0,5 4 0,-4 0 0,4 1 0,-5 0 0,-7 4 0,6-8 0,-6 7 0,7-7 0,-6 7 0,4-2 0,-11-2 0,5 4 0,-7-9 0,7 9 0,-6-9 0,6 9 0,-7-3 0,7 5 0,-6-6 0,6 4 0,0-3 0,-5 5 0,11-5 0,-5 4 0,1-4 0,4 0 0,-4 4 0,6-4 0,0 5 0,0-5 0,0 4 0,0-4 0,-6 5 0,4 0 0,-4 0 0,-1 0 0,5-5 0,-11 4 0,12-9 0,-6 9 0,1-9 0,-3 8 0,1-4 0,1 1 0,1 4 0,-2-4 0,-1 5 0,-4 0 0,5-5 0,0 3 0,-6-4 0,6 6 0,0 0 0,-10 0 0,8-5 0,-10 3 0,12-4 0,-5 6 0,4 0 0,-6 0 0,0 0 0,7 0 0,-14 0 0,12 0 0,-14 0 0,9 0 0,0 0 0,0 0 0,0 0 0,0 0 0,-8 0 0,6 0 0,-7 0 0,9 0 0,0 0 0,0 0 0,1 0 0,-1 0 0,0 0 0,-12 0 0,16 0 0,-14 0 0,17 0 0,-7 0 0,7 0 0,-6 0 0,6 0 0,-7 0 0,0 6 0,0-4 0,0 3 0,0 1 0,7-4 0,-5 3 0,4 1 0,-6-4 0,0 3 0,0-5 0,7 5 0,-5-4 0,5 4 0,-1 0 0,3-4 0,1 4 0,4-5 0,-4 5 0,-1-4 0,4 4 0,-11 1 0,5-5 0,-7 11 0,7-11 0,-6 11 0,6-11 0,0 10 0,-6-10 0,13 4 0,-12 1 0,11-5 0,-5 10 0,1-10 0,4 9 0,-11-9 0,11 8 0,-4-7 0,6 7 0,0-3 0,-6 0 0,4 4 0,-5-4 0,1 6 0,4-1 0,-4-4 0,6 3 0,0-4 0,0 4 0,0 1 0,0 0 0,1 0 0,-1 0 0,-1 7 0,1-6 0,-2 12 0,2-11 0,-2 11 0,2-11 0,4 4 0,-3-6 0,9 0 0,-4 0 0,5 0 0,-4-1 0,3 1 0,-3-1 0,-1 1 0,4 7 0,-10 1 0,9 7 0,-9 0 0,9 0 0,-8-7 0,9-1 0,-4-7 0,0 0 0,4-1 0,-4 0 0,5-1 0,0 1 0,0 1 0,0 0 0,0 6 0,0-4 0,0 11 0,0-5 0,0 1 0,0 4 0,0-5 0,0 0 0,0 6 0,0-13 0,0 6 0,0-7 0,0-1 0,0 1 0,0 0 0,0 0 0,0 0 0,5 0 0,-4 0 0,9 0 0,-3 6 0,-1-4 0,5 11 0,-4-11 0,5 11 0,0-12 0,-5 13 0,2-13 0,-3 6 0,6-1 0,-1-4 0,1 5 0,-1-8 0,0 1 0,0 0 0,0 7 0,1-6 0,-1 6 0,0-7 0,1 6 0,-1-4 0,1 4 0,-1-6 0,0 0 0,-1-5 0,1 4 0,0-9 0,0 8 0,0-3 0,0 0 0,0 4 0,-1-4 0,8 0 0,1 5 0,7-4 0,0 0 0,0 5 0,0-5 0,0 0 0,0 5 0,0-5 0,0 0 0,-7 4 0,6-10 0,-6 10 0,7-4 0,0 0 0,0-1 0,0 0 0,0-5 0,0 5 0,-7-6 0,5 0 0,-11 0 0,4 0 0,-6 0 0,0 0 0,7 0 0,-6 0 0,12 0 0,-4 0 0,6 0 0,0 0 0,8 0 0,-12 0 0,11 0 0,-14 0 0,7 0 0,-7 0 0,5 0 0,-11-5 0,11 4 0,-5-4 0,7 5 0,0-6 0,0 5 0,0-11 0,0 11 0,9-12 0,-7 12 0,15-13 0,-15 12 0,7-10 0,-1 11 0,-6-11 0,16 11 0,-16-5 0,15-1 0,-15 5 0,15-4 0,-15 0 0,15 4 0,-14-3 0,14 5 0,-15-6 0,6 4 0,-8-9 0,9 9 0,-14-3 0,12 5 0,-13 0 0,-1 0 0,5-6 0,-5 4 0,7-3 0,0 5 0,0 0 0,0 0 0,-6 0 0,4 0 0,-12 0 0,6 0 0,-7 0 0,0 0 0,6 0 0,-4 0 0,9 0 0,-3 0 0,-1 0 0,6 0 0,-12 0 0,13 0 0,-13 0 0,6 0 0,-7 0 0,6 0 0,-4 0 0,11 0 0,-11 0 0,11 0 0,-11 0 0,11 0 0,-5 0 0,0 0 0,6 0 0,-13 0 0,6 0 0,-1 0 0,-4 0 0,5 0 0,-8 0 0,1 0 0,12 0 0,-10 0 0,10 0 0,-12 0 0,0 0 0,0 0 0,-1 0 0,1 0 0,7 0 0,-6 0 0,6 0 0,-7 0 0,0 0 0,-1 0 0,1 0 0,0 0 0,0 5 0,0-4 0,0 4 0,0-5 0,-1 4 0,1-2 0,0 7 0,0-8 0,-1 8 0,1-8 0,0 4 0,0 0 0,-1-4 0,1 9 0,0-9 0,0 9 0,0-9 0,0 9 0,-1-9 0,1 8 0,-1-7 0,-4 7 0,4-3 0,-4 0 0,5 4 0,-1-4 0,1 0 0,0 3 0,0-3 0,-1 5 0,1 0 0,0-1 0,0 1 0,-1 0 0,0-6 0,-4 4 0,-2-7 0,-4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01:31:44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5442 232 24575,'-16'0'0,"-11"0"0,-1 0 0,-15 0 0,6 0 0,0 0 0,3 0 0,-1 0 0,7 0 0,-7 0 0,9 0 0,7 0 0,-5 0 0,5 0 0,-1 0 0,-4 0 0,5 0 0,-1 0 0,-4 0 0,12 0 0,-6 0 0,7 0 0,0 0 0,-6 0 0,5 0 0,-6 0 0,8 0 0,-1-4 0,0 2 0,0-2 0,-7-2 0,6 4 0,-12-3 0,11 0 0,-11 3 0,5-2 0,-1 4 0,-4 0 0,11 0 0,-11-6 0,12 4 0,-13-3 0,6 5 0,0 0 0,-6 0 0,6 0 0,-7 0 0,0 0 0,7 0 0,-5 0 0,11 0 0,-4 0 0,6 0 0,1 0 0,0 0 0,0 0 0,-1 0 0,0 0 0,0 0 0,1 0 0,-8 0 0,5 0 0,-11 0 0,12 0 0,-13 0 0,13 0 0,-6 0 0,1 0 0,4 0 0,-11 5 0,5-3 0,-7 9 0,0-9 0,0 4 0,0-1 0,0-3 0,0 4 0,0-6 0,0 0 0,0 0 0,0 0 0,0 0 0,0 5 0,0-3 0,0 4 0,7-2 0,-14-2 0,11 8 0,-12-8 0,8 3 0,-9 2 0,7-5 0,-6 5 0,14-7 0,-4 0 0,5 0 0,0 0 0,1 0 0,0 0 0,6 0 0,-6 0 0,7 0 0,0 0 0,-6 0 0,4 0 0,-4 0 0,6 0 0,5 4 0,-2-2 0,-5 2 0,-6-4 0,-7 0 0,-9 0 0,-12 0 0,-1-6 0,-8 4 0,11-5 0,0 1 0,-11 4 0,8-11 0,-18 11 0,18-12 0,-19 13 0,9-14 0,-1 7 0,4-2 0,9-3 0,1 5 0,0-1 0,-1-4 0,1 11 0,0-11 0,-1 11 0,10-5 0,-7 7 0,14 0 0,-14 0 0,22 0 0,-12 0 0,14 0 0,-1-5 0,3 4 0,6-4 0,-7 0 0,6 3 0,-6-8 0,1 8 0,4-7 0,-11 2 0,4-5 0,-6 4 0,1-3 0,-1 9 0,6-8 0,-4 9 0,11-9 0,-4 9 0,-1-10 0,6 10 0,-13-5 0,6 0 0,0 5 0,-5-5 0,4 6 0,-6 0 0,0 0 0,-8 0 0,6 0 0,-7 0 0,9 0 0,0 0 0,0 0 0,0 0 0,0 0 0,0 6 0,-20 8 0,15 0 0,-15 6 0,11-6 0,7-1 0,-6 1 0,8-1 0,0 0 0,0-6 0,7 4 0,-6-4 0,13 4 0,-13-4 0,13 3 0,-6-4 0,1 0 0,4 3 0,-11-2 0,11 0 0,-4 3 0,-1-3 0,6-1 0,-13 6 0,6-5 0,-7 6 0,7-6 0,-6 5 0,6-5 0,0 5 0,1-5 0,7 3 0,1-4 0,-1 0 0,1 3 0,0-8 0,-1 8 0,-6-2 0,-3 0 0,-14 5 0,6-4 0,-7 6 0,16-7 0,-5 4 0,11-9 0,-5 8 0,7-8 0,1 7 0,-7-8 0,4 3 0,-4-4 0,-1 6 0,6-4 0,-13 3 0,13-5 0,-5 0 0,6 0 0,5 4 0,2 2 0,4 3 0,0 2 0,0 0 0,0 6 0,4-4 0,-2 11 0,2-11 0,2 11 0,-4-11 0,3 4 0,0-6 0,-4 0 0,4 0 0,0-1 0,-4 1 0,8-1 0,-2 8 0,5 1 0,0 0 0,-5 6 0,4-6 0,-4 7 0,5-7 0,0-1 0,-1-7 0,-5 0 0,3 0 0,-7-1 0,7-4 0,-3 4 0,5-9 0,0 9 0,7-9 0,-6 9 0,12-9 0,-4 10 0,-1-5 0,5 1 0,-11 2 0,11-7 0,-11 7 0,11-7 0,-12 7 0,6-8 0,-1 4 0,2 1 0,0-5 0,-1 10 0,0-4 0,-6-1 0,6 0 0,-1 0 0,-4-5 0,5 5 0,-1 0 0,-4-5 0,4 5 0,1-6 0,-6 0 0,13 0 0,-13 0 0,13 0 0,-13 0 0,6 0 0,-1 6 0,-4-5 0,11 5 0,-5-6 0,1 5 0,4-4 0,-5 4 0,7-5 0,0 0 0,0 6 0,0-5 0,0 5 0,-7-6 0,6 0 0,-6 0 0,7 0 0,0 6 0,8-5 0,-6 5 0,16-6 0,-16 0 0,15 0 0,-6 7 0,19-6 0,-8 6 0,1-7 0,-15 0 0,-8 6 0,-7-5 0,6 5 0,-6-6 0,7 6 0,0-5 0,-7 5 0,14-6 0,-18 0 0,17 0 0,-12 0 0,6 0 0,0 0 0,0 0 0,0 6 0,-7-5 0,5 5 0,-5-6 0,16 0 0,-7 0 0,46 0 0,-19 0 0,22 0 0,-11 0 0,-19 0 0,19 0 0,-18-7 0,8 6 0,-11-13 0,11 5 0,-8 0 0,8-5 0,-11 5 0,0-6 0,1 7 0,-10-4 0,-1 10 0,-9-9 0,-7 9 0,-1-4 0,-7 6 0,-1-5 0,1 4 0,7-9 0,1 2 0,7-5 0,0 6 0,0-4 0,0 4 0,-7-6 0,6 6 0,-13-2 0,12 8 0,-4-4 0,6-1 0,0 5 0,0-11 0,0 5 0,8 0 0,3-6 0,0 6 0,-3-2 0,-8-2 0,0 9 0,0-3 0,-7 0 0,6 4 0,-6-4 0,7-1 0,9 5 0,-7-11 0,6 11 0,-8-5 0,12 6 0,-9 0 0,1 0 0,-12 0 0,-7 0 0,6 0 0,-4 0 0,4 0 0,1 0 0,-6 0 0,13 0 0,-6 0 0,7 0 0,-7 0 0,6 0 0,-6 0 0,0 0 0,5 0 0,-11 0 0,11 0 0,-11 0 0,11 0 0,-5 0 0,7 0 0,-6 0 0,4 0 0,-5 0 0,0 0 0,6 0 0,-13 0 0,6 0 0,-1 0 0,-4 0 0,11 0 0,-11 0 0,11 6 0,-11-5 0,11 5 0,-12-6 0,13 0 0,-13 0 0,13 6 0,-13-5 0,6 5 0,-7-6 0,6 6 0,-4-5 0,11 11 0,-11-11 0,11 5 0,-12-1 0,13-4 0,-13 4 0,13 0 0,-13-3 0,17 4 0,-15-1 0,8-4 0,-11 4 0,7-5 0,-6 4 0,6-2 0,0 2 0,-6-4 0,6 0 0,-7 0 0,6 0 0,-4 0 0,4 0 0,-6 0 0,7 0 0,-6 0 0,6 0 0,0 0 0,-6 0 0,12 0 0,-11 0 0,5 0 0,-1 0 0,-4 0 0,4 0 0,-6 0 0,0 0 0,11 0 0,-8 0 0,9 0 0,-6 0 0,-4 0 0,11 0 0,-11 0 0,4 0 0,-6 0 0,0 0 0,-1 0 0,0 0 0,1 0 0,-1 0 0,0-4 0,0 2 0,0-7 0,-4 4 0,-2-4 0,-4-1 0,0-8 0,0 6 0,0-6 0,0 7 0,0-6 0,0 4 0,0-11 0,-6 5 0,0-1 0,-6 3 0,6 6 0,-4-7 0,3 6 0,0-6 0,-2 12 0,8-3 0,-4 3 0,1-4 0,3 0 0,-4 0 0,5-1 0,-4 0 0,2 0 0,-7 1 0,8 0 0,-3 0 0,-1 0 0,4 0 0,-4-1 0,0 0 0,4 0 0,-4 0 0,0 5 0,4-3 0,-4 3 0,5-5 0,0 1 0,0-1 0,0 1 0,0-1 0,0 1 0,0-1 0,0 1 0,0 1 0,0-1 0,0-8 0,0 6 0,5-6 0,-4 7 0,8 1 0,-8 4 0,4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76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6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5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73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5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8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4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8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2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95E2E-F57F-7848-BA51-20C29C3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/>
              <a:t>Teach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DF9CC-E120-F947-9DD3-7A6ACF2E2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By: Kelvin Appiah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D324B-C22A-4E91-95B5-82C70687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0"/>
            <a:ext cx="6461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3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09B37F-A914-194A-AB72-B7F1A4BE0853}"/>
                  </a:ext>
                </a:extLst>
              </p14:cNvPr>
              <p14:cNvContentPartPr/>
              <p14:nvPr/>
            </p14:nvContentPartPr>
            <p14:xfrm>
              <a:off x="10212142" y="367193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09B37F-A914-194A-AB72-B7F1A4BE08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3142" y="3662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51E84B-4EE1-4047-AA2B-D205157AABE1}"/>
                  </a:ext>
                </a:extLst>
              </p14:cNvPr>
              <p14:cNvContentPartPr/>
              <p14:nvPr/>
            </p14:nvContentPartPr>
            <p14:xfrm>
              <a:off x="8903182" y="3587332"/>
              <a:ext cx="1279080" cy="602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51E84B-4EE1-4047-AA2B-D205157AAB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94542" y="3578332"/>
                <a:ext cx="1296720" cy="6199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4CEAB1-D2F6-4C1E-B169-BADAFEC4C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960120"/>
            <a:ext cx="120396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7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E959F1-3878-014F-ACA6-EB9DA8FE78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252788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BCE156-75E5-8444-B6CD-79E41327EB6B}"/>
                  </a:ext>
                </a:extLst>
              </p14:cNvPr>
              <p14:cNvContentPartPr/>
              <p14:nvPr/>
            </p14:nvContentPartPr>
            <p14:xfrm>
              <a:off x="1508782" y="3648172"/>
              <a:ext cx="1995480" cy="41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BCE156-75E5-8444-B6CD-79E41327EB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0142" y="3639532"/>
                <a:ext cx="2013120" cy="4341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1C342C4-E028-4792-8395-14BA59E36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086" y="128468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6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A181-B0FF-6B48-BAF1-55224002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B90EF7-43EF-9F4B-B24C-317C459D6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01242"/>
          </a:xfrm>
        </p:spPr>
      </p:pic>
    </p:spTree>
    <p:extLst>
      <p:ext uri="{BB962C8B-B14F-4D97-AF65-F5344CB8AC3E}">
        <p14:creationId xmlns:p14="http://schemas.microsoft.com/office/powerpoint/2010/main" val="318359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5DFA6-DC8D-42B1-B071-02099F8A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0"/>
            <a:ext cx="11628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9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34210-45FD-4AF8-BAEA-B7AEF79E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70" y="102870"/>
            <a:ext cx="703326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F6293-C2AD-4816-9F9C-041C588A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70"/>
            <a:ext cx="1219200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92CB9-5706-4C27-B9E1-8A412158C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02870"/>
            <a:ext cx="1131570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77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RightStep">
      <a:dk1>
        <a:srgbClr val="000000"/>
      </a:dk1>
      <a:lt1>
        <a:srgbClr val="FFFFFF"/>
      </a:lt1>
      <a:dk2>
        <a:srgbClr val="312E1B"/>
      </a:dk2>
      <a:lt2>
        <a:srgbClr val="F0F3F1"/>
      </a:lt2>
      <a:accent1>
        <a:srgbClr val="C34DA9"/>
      </a:accent1>
      <a:accent2>
        <a:srgbClr val="B13B66"/>
      </a:accent2>
      <a:accent3>
        <a:srgbClr val="C3534D"/>
      </a:accent3>
      <a:accent4>
        <a:srgbClr val="B1723B"/>
      </a:accent4>
      <a:accent5>
        <a:srgbClr val="B1A445"/>
      </a:accent5>
      <a:accent6>
        <a:srgbClr val="8AAD39"/>
      </a:accent6>
      <a:hlink>
        <a:srgbClr val="5373C5"/>
      </a:hlink>
      <a:folHlink>
        <a:srgbClr val="7F7F7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ShapesVTI</vt:lpstr>
      <vt:lpstr>Teach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One</dc:title>
  <dc:creator>kappiah2</dc:creator>
  <cp:lastModifiedBy>Farrokh Alemi</cp:lastModifiedBy>
  <cp:revision>5</cp:revision>
  <dcterms:created xsi:type="dcterms:W3CDTF">2021-02-17T01:17:43Z</dcterms:created>
  <dcterms:modified xsi:type="dcterms:W3CDTF">2021-02-17T20:05:18Z</dcterms:modified>
</cp:coreProperties>
</file>