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7" r:id="rId2"/>
    <p:sldId id="327" r:id="rId3"/>
    <p:sldId id="259" r:id="rId4"/>
    <p:sldId id="258" r:id="rId5"/>
    <p:sldId id="260" r:id="rId6"/>
    <p:sldId id="261" r:id="rId7"/>
    <p:sldId id="262" r:id="rId8"/>
    <p:sldId id="263" r:id="rId9"/>
    <p:sldId id="264" r:id="rId10"/>
    <p:sldId id="265" r:id="rId11"/>
    <p:sldId id="266" r:id="rId12"/>
    <p:sldId id="267" r:id="rId13"/>
    <p:sldId id="268" r:id="rId14"/>
    <p:sldId id="270" r:id="rId15"/>
    <p:sldId id="271" r:id="rId16"/>
    <p:sldId id="272" r:id="rId17"/>
    <p:sldId id="269" r:id="rId18"/>
    <p:sldId id="314" r:id="rId19"/>
    <p:sldId id="273" r:id="rId20"/>
    <p:sldId id="274" r:id="rId21"/>
    <p:sldId id="275" r:id="rId22"/>
    <p:sldId id="315" r:id="rId23"/>
    <p:sldId id="316" r:id="rId24"/>
    <p:sldId id="317" r:id="rId25"/>
    <p:sldId id="318" r:id="rId26"/>
    <p:sldId id="320" r:id="rId27"/>
    <p:sldId id="319" r:id="rId28"/>
    <p:sldId id="321" r:id="rId29"/>
    <p:sldId id="276" r:id="rId30"/>
    <p:sldId id="277" r:id="rId31"/>
    <p:sldId id="326" r:id="rId32"/>
    <p:sldId id="325"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2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77740" autoAdjust="0"/>
  </p:normalViewPr>
  <p:slideViewPr>
    <p:cSldViewPr snapToGrid="0">
      <p:cViewPr varScale="1">
        <p:scale>
          <a:sx n="74" d="100"/>
          <a:sy n="74"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EB324-464F-40E8-B206-01CD1BCBA27C}"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3A493-AF8B-40BD-8A5D-C5EB9CA8C72D}" type="slidenum">
              <a:rPr lang="en-US" smtClean="0"/>
              <a:t>‹#›</a:t>
            </a:fld>
            <a:endParaRPr lang="en-US"/>
          </a:p>
        </p:txBody>
      </p:sp>
    </p:spTree>
    <p:extLst>
      <p:ext uri="{BB962C8B-B14F-4D97-AF65-F5344CB8AC3E}">
        <p14:creationId xmlns:p14="http://schemas.microsoft.com/office/powerpoint/2010/main" val="256870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 slides show you how to create antidepressant database in All of Us for the missing value project,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all the columns.</a:t>
            </a:r>
          </a:p>
        </p:txBody>
      </p:sp>
      <p:sp>
        <p:nvSpPr>
          <p:cNvPr id="4" name="Slide Number Placeholder 3"/>
          <p:cNvSpPr>
            <a:spLocks noGrp="1"/>
          </p:cNvSpPr>
          <p:nvPr>
            <p:ph type="sldNum" sz="quarter" idx="5"/>
          </p:nvPr>
        </p:nvSpPr>
        <p:spPr/>
        <p:txBody>
          <a:bodyPr/>
          <a:lstStyle/>
          <a:p>
            <a:fld id="{4223A493-AF8B-40BD-8A5D-C5EB9CA8C72D}" type="slidenum">
              <a:rPr lang="en-US" smtClean="0"/>
              <a:t>10</a:t>
            </a:fld>
            <a:endParaRPr lang="en-US"/>
          </a:p>
        </p:txBody>
      </p:sp>
    </p:spTree>
    <p:extLst>
      <p:ext uri="{BB962C8B-B14F-4D97-AF65-F5344CB8AC3E}">
        <p14:creationId xmlns:p14="http://schemas.microsoft.com/office/powerpoint/2010/main" val="31344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create dataset</a:t>
            </a:r>
          </a:p>
          <a:p>
            <a:endParaRPr lang="en-US" dirty="0"/>
          </a:p>
        </p:txBody>
      </p:sp>
      <p:sp>
        <p:nvSpPr>
          <p:cNvPr id="4" name="Slide Number Placeholder 3"/>
          <p:cNvSpPr>
            <a:spLocks noGrp="1"/>
          </p:cNvSpPr>
          <p:nvPr>
            <p:ph type="sldNum" sz="quarter" idx="5"/>
          </p:nvPr>
        </p:nvSpPr>
        <p:spPr/>
        <p:txBody>
          <a:bodyPr/>
          <a:lstStyle/>
          <a:p>
            <a:fld id="{4223A493-AF8B-40BD-8A5D-C5EB9CA8C72D}" type="slidenum">
              <a:rPr lang="en-US" smtClean="0"/>
              <a:t>11</a:t>
            </a:fld>
            <a:endParaRPr lang="en-US"/>
          </a:p>
        </p:txBody>
      </p:sp>
    </p:spTree>
    <p:extLst>
      <p:ext uri="{BB962C8B-B14F-4D97-AF65-F5344CB8AC3E}">
        <p14:creationId xmlns:p14="http://schemas.microsoft.com/office/powerpoint/2010/main" val="68849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the dataset "Antidepressant-data" and click "Save."</a:t>
            </a:r>
          </a:p>
        </p:txBody>
      </p:sp>
      <p:sp>
        <p:nvSpPr>
          <p:cNvPr id="4" name="Slide Number Placeholder 3"/>
          <p:cNvSpPr>
            <a:spLocks noGrp="1"/>
          </p:cNvSpPr>
          <p:nvPr>
            <p:ph type="sldNum" sz="quarter" idx="5"/>
          </p:nvPr>
        </p:nvSpPr>
        <p:spPr/>
        <p:txBody>
          <a:bodyPr/>
          <a:lstStyle/>
          <a:p>
            <a:fld id="{4223A493-AF8B-40BD-8A5D-C5EB9CA8C72D}" type="slidenum">
              <a:rPr lang="en-US" smtClean="0"/>
              <a:t>12</a:t>
            </a:fld>
            <a:endParaRPr lang="en-US"/>
          </a:p>
        </p:txBody>
      </p:sp>
    </p:spTree>
    <p:extLst>
      <p:ext uri="{BB962C8B-B14F-4D97-AF65-F5344CB8AC3E}">
        <p14:creationId xmlns:p14="http://schemas.microsoft.com/office/powerpoint/2010/main" val="3046075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a:t>
            </a:r>
            <a:r>
              <a:rPr lang="en-US" dirty="0" err="1"/>
              <a:t>Analyze,“after</a:t>
            </a:r>
            <a:r>
              <a:rPr lang="en-US" dirty="0"/>
              <a:t> that  select Python, then choose the notebook created earlier: "Analyze Missing Values," and click "Export."</a:t>
            </a:r>
          </a:p>
        </p:txBody>
      </p:sp>
      <p:sp>
        <p:nvSpPr>
          <p:cNvPr id="4" name="Slide Number Placeholder 3"/>
          <p:cNvSpPr>
            <a:spLocks noGrp="1"/>
          </p:cNvSpPr>
          <p:nvPr>
            <p:ph type="sldNum" sz="quarter" idx="5"/>
          </p:nvPr>
        </p:nvSpPr>
        <p:spPr/>
        <p:txBody>
          <a:bodyPr/>
          <a:lstStyle/>
          <a:p>
            <a:fld id="{4223A493-AF8B-40BD-8A5D-C5EB9CA8C72D}" type="slidenum">
              <a:rPr lang="en-US" smtClean="0"/>
              <a:t>13</a:t>
            </a:fld>
            <a:endParaRPr lang="en-US"/>
          </a:p>
        </p:txBody>
      </p:sp>
    </p:spTree>
    <p:extLst>
      <p:ext uri="{BB962C8B-B14F-4D97-AF65-F5344CB8AC3E}">
        <p14:creationId xmlns:p14="http://schemas.microsoft.com/office/powerpoint/2010/main" val="224354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queries the "</a:t>
            </a:r>
            <a:r>
              <a:rPr lang="en-US" dirty="0" err="1"/>
              <a:t>Antidepressant_data</a:t>
            </a:r>
            <a:r>
              <a:rPr lang="en-US" dirty="0"/>
              <a:t>" dataset for drug exposure information in the All of Us.</a:t>
            </a:r>
          </a:p>
        </p:txBody>
      </p:sp>
      <p:sp>
        <p:nvSpPr>
          <p:cNvPr id="4" name="Slide Number Placeholder 3"/>
          <p:cNvSpPr>
            <a:spLocks noGrp="1"/>
          </p:cNvSpPr>
          <p:nvPr>
            <p:ph type="sldNum" sz="quarter" idx="5"/>
          </p:nvPr>
        </p:nvSpPr>
        <p:spPr/>
        <p:txBody>
          <a:bodyPr/>
          <a:lstStyle/>
          <a:p>
            <a:fld id="{4223A493-AF8B-40BD-8A5D-C5EB9CA8C72D}" type="slidenum">
              <a:rPr lang="en-US" smtClean="0"/>
              <a:t>14</a:t>
            </a:fld>
            <a:endParaRPr lang="en-US"/>
          </a:p>
        </p:txBody>
      </p:sp>
    </p:spTree>
    <p:extLst>
      <p:ext uri="{BB962C8B-B14F-4D97-AF65-F5344CB8AC3E}">
        <p14:creationId xmlns:p14="http://schemas.microsoft.com/office/powerpoint/2010/main" val="2007173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code joins multiple tables to retrieve detailed drug exposure.</a:t>
            </a:r>
            <a:endParaRPr lang="en-US" dirty="0"/>
          </a:p>
        </p:txBody>
      </p:sp>
      <p:sp>
        <p:nvSpPr>
          <p:cNvPr id="4" name="Slide Number Placeholder 3"/>
          <p:cNvSpPr>
            <a:spLocks noGrp="1"/>
          </p:cNvSpPr>
          <p:nvPr>
            <p:ph type="sldNum" sz="quarter" idx="5"/>
          </p:nvPr>
        </p:nvSpPr>
        <p:spPr/>
        <p:txBody>
          <a:bodyPr/>
          <a:lstStyle/>
          <a:p>
            <a:fld id="{4223A493-AF8B-40BD-8A5D-C5EB9CA8C72D}" type="slidenum">
              <a:rPr lang="en-US" smtClean="0"/>
              <a:t>15</a:t>
            </a:fld>
            <a:endParaRPr lang="en-US"/>
          </a:p>
        </p:txBody>
      </p:sp>
    </p:spTree>
    <p:extLst>
      <p:ext uri="{BB962C8B-B14F-4D97-AF65-F5344CB8AC3E}">
        <p14:creationId xmlns:p14="http://schemas.microsoft.com/office/powerpoint/2010/main" val="1757321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query is executed using pandas to load the result into a </a:t>
            </a:r>
            <a:r>
              <a:rPr lang="en-US" b="1" dirty="0" err="1"/>
              <a:t>DataFrame</a:t>
            </a:r>
            <a:r>
              <a:rPr lang="en-US" b="1" dirty="0"/>
              <a:t> for analysis.</a:t>
            </a:r>
            <a:endParaRPr lang="en-US" dirty="0"/>
          </a:p>
        </p:txBody>
      </p:sp>
      <p:sp>
        <p:nvSpPr>
          <p:cNvPr id="4" name="Slide Number Placeholder 3"/>
          <p:cNvSpPr>
            <a:spLocks noGrp="1"/>
          </p:cNvSpPr>
          <p:nvPr>
            <p:ph type="sldNum" sz="quarter" idx="5"/>
          </p:nvPr>
        </p:nvSpPr>
        <p:spPr/>
        <p:txBody>
          <a:bodyPr/>
          <a:lstStyle/>
          <a:p>
            <a:fld id="{4223A493-AF8B-40BD-8A5D-C5EB9CA8C72D}" type="slidenum">
              <a:rPr lang="en-US" smtClean="0"/>
              <a:t>16</a:t>
            </a:fld>
            <a:endParaRPr lang="en-US"/>
          </a:p>
        </p:txBody>
      </p:sp>
    </p:spTree>
    <p:extLst>
      <p:ext uri="{BB962C8B-B14F-4D97-AF65-F5344CB8AC3E}">
        <p14:creationId xmlns:p14="http://schemas.microsoft.com/office/powerpoint/2010/main" val="1970784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your results after the execution of the code.</a:t>
            </a:r>
          </a:p>
          <a:p>
            <a:endParaRPr lang="en-US" dirty="0"/>
          </a:p>
        </p:txBody>
      </p:sp>
      <p:sp>
        <p:nvSpPr>
          <p:cNvPr id="4" name="Slide Number Placeholder 3"/>
          <p:cNvSpPr>
            <a:spLocks noGrp="1"/>
          </p:cNvSpPr>
          <p:nvPr>
            <p:ph type="sldNum" sz="quarter" idx="5"/>
          </p:nvPr>
        </p:nvSpPr>
        <p:spPr/>
        <p:txBody>
          <a:bodyPr/>
          <a:lstStyle/>
          <a:p>
            <a:fld id="{4223A493-AF8B-40BD-8A5D-C5EB9CA8C72D}" type="slidenum">
              <a:rPr lang="en-US" smtClean="0"/>
              <a:t>17</a:t>
            </a:fld>
            <a:endParaRPr lang="en-US"/>
          </a:p>
        </p:txBody>
      </p:sp>
    </p:spTree>
    <p:extLst>
      <p:ext uri="{BB962C8B-B14F-4D97-AF65-F5344CB8AC3E}">
        <p14:creationId xmlns:p14="http://schemas.microsoft.com/office/powerpoint/2010/main" val="39496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16 CPUs and 60 GB RAM, then set the system to automatically pause after 10 days of idle time. Finally, click "Next."</a:t>
            </a:r>
          </a:p>
        </p:txBody>
      </p:sp>
      <p:sp>
        <p:nvSpPr>
          <p:cNvPr id="4" name="Slide Number Placeholder 3"/>
          <p:cNvSpPr>
            <a:spLocks noGrp="1"/>
          </p:cNvSpPr>
          <p:nvPr>
            <p:ph type="sldNum" sz="quarter" idx="5"/>
          </p:nvPr>
        </p:nvSpPr>
        <p:spPr/>
        <p:txBody>
          <a:bodyPr/>
          <a:lstStyle/>
          <a:p>
            <a:fld id="{4223A493-AF8B-40BD-8A5D-C5EB9CA8C72D}" type="slidenum">
              <a:rPr lang="en-US" smtClean="0"/>
              <a:t>18</a:t>
            </a:fld>
            <a:endParaRPr lang="en-US"/>
          </a:p>
        </p:txBody>
      </p:sp>
    </p:spTree>
    <p:extLst>
      <p:ext uri="{BB962C8B-B14F-4D97-AF65-F5344CB8AC3E}">
        <p14:creationId xmlns:p14="http://schemas.microsoft.com/office/powerpoint/2010/main" val="54805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code imports the necessary libraries (pandas, </a:t>
            </a:r>
            <a:r>
              <a:rPr lang="en-US" dirty="0" err="1"/>
              <a:t>numpy</a:t>
            </a:r>
            <a:r>
              <a:rPr lang="en-US" dirty="0"/>
              <a:t>, and </a:t>
            </a:r>
            <a:r>
              <a:rPr lang="en-US" dirty="0" err="1"/>
              <a:t>os</a:t>
            </a:r>
            <a:r>
              <a:rPr lang="en-US" dirty="0"/>
              <a:t>) and renames the dataset to </a:t>
            </a:r>
            <a:r>
              <a:rPr lang="en-US" dirty="0" err="1"/>
              <a:t>antidepressant_df</a:t>
            </a:r>
            <a:r>
              <a:rPr lang="en-US" dirty="0"/>
              <a:t> </a:t>
            </a:r>
          </a:p>
        </p:txBody>
      </p:sp>
      <p:sp>
        <p:nvSpPr>
          <p:cNvPr id="4" name="Slide Number Placeholder 3"/>
          <p:cNvSpPr>
            <a:spLocks noGrp="1"/>
          </p:cNvSpPr>
          <p:nvPr>
            <p:ph type="sldNum" sz="quarter" idx="5"/>
          </p:nvPr>
        </p:nvSpPr>
        <p:spPr/>
        <p:txBody>
          <a:bodyPr/>
          <a:lstStyle/>
          <a:p>
            <a:fld id="{4223A493-AF8B-40BD-8A5D-C5EB9CA8C72D}" type="slidenum">
              <a:rPr lang="en-US" smtClean="0"/>
              <a:t>19</a:t>
            </a:fld>
            <a:endParaRPr lang="en-US"/>
          </a:p>
        </p:txBody>
      </p:sp>
    </p:spTree>
    <p:extLst>
      <p:ext uri="{BB962C8B-B14F-4D97-AF65-F5344CB8AC3E}">
        <p14:creationId xmlns:p14="http://schemas.microsoft.com/office/powerpoint/2010/main" val="283924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create database in open online courses and you can see all the files in adding antidepressant history to the database</a:t>
            </a:r>
          </a:p>
        </p:txBody>
      </p:sp>
      <p:sp>
        <p:nvSpPr>
          <p:cNvPr id="4" name="Slide Number Placeholder 3"/>
          <p:cNvSpPr>
            <a:spLocks noGrp="1"/>
          </p:cNvSpPr>
          <p:nvPr>
            <p:ph type="sldNum" sz="quarter" idx="5"/>
          </p:nvPr>
        </p:nvSpPr>
        <p:spPr/>
        <p:txBody>
          <a:bodyPr/>
          <a:lstStyle/>
          <a:p>
            <a:fld id="{4223A493-AF8B-40BD-8A5D-C5EB9CA8C72D}" type="slidenum">
              <a:rPr lang="en-US" smtClean="0"/>
              <a:t>2</a:t>
            </a:fld>
            <a:endParaRPr lang="en-US"/>
          </a:p>
        </p:txBody>
      </p:sp>
    </p:spTree>
    <p:extLst>
      <p:ext uri="{BB962C8B-B14F-4D97-AF65-F5344CB8AC3E}">
        <p14:creationId xmlns:p14="http://schemas.microsoft.com/office/powerpoint/2010/main" val="1351008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antidepressant_df.info() function provides a summary of the </a:t>
            </a:r>
            <a:r>
              <a:rPr lang="en-US" b="0" dirty="0" err="1"/>
              <a:t>DataFrame</a:t>
            </a:r>
            <a:r>
              <a:rPr lang="en-US" b="0" dirty="0"/>
              <a:t>. </a:t>
            </a:r>
            <a:r>
              <a:rPr lang="en-US" dirty="0"/>
              <a:t>This is helpful for understanding the dataset's structure.</a:t>
            </a:r>
            <a:endParaRPr lang="en-US" b="0" dirty="0"/>
          </a:p>
        </p:txBody>
      </p:sp>
      <p:sp>
        <p:nvSpPr>
          <p:cNvPr id="4" name="Slide Number Placeholder 3"/>
          <p:cNvSpPr>
            <a:spLocks noGrp="1"/>
          </p:cNvSpPr>
          <p:nvPr>
            <p:ph type="sldNum" sz="quarter" idx="5"/>
          </p:nvPr>
        </p:nvSpPr>
        <p:spPr/>
        <p:txBody>
          <a:bodyPr/>
          <a:lstStyle/>
          <a:p>
            <a:fld id="{4223A493-AF8B-40BD-8A5D-C5EB9CA8C72D}" type="slidenum">
              <a:rPr lang="en-US" smtClean="0"/>
              <a:t>20</a:t>
            </a:fld>
            <a:endParaRPr lang="en-US"/>
          </a:p>
        </p:txBody>
      </p:sp>
    </p:spTree>
    <p:extLst>
      <p:ext uri="{BB962C8B-B14F-4D97-AF65-F5344CB8AC3E}">
        <p14:creationId xmlns:p14="http://schemas.microsoft.com/office/powerpoint/2010/main" val="229060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filters the </a:t>
            </a:r>
            <a:r>
              <a:rPr lang="en-US" dirty="0" err="1"/>
              <a:t>antidepressant_df</a:t>
            </a:r>
            <a:r>
              <a:rPr lang="en-US" dirty="0"/>
              <a:t> </a:t>
            </a:r>
            <a:r>
              <a:rPr lang="en-US" dirty="0" err="1"/>
              <a:t>DataFrame</a:t>
            </a:r>
            <a:r>
              <a:rPr lang="en-US" dirty="0"/>
              <a:t> to retain only the rows where the </a:t>
            </a:r>
            <a:r>
              <a:rPr lang="en-US" dirty="0" err="1"/>
              <a:t>standard_vocabulary</a:t>
            </a:r>
            <a:r>
              <a:rPr lang="en-US" dirty="0"/>
              <a:t> is '</a:t>
            </a:r>
            <a:r>
              <a:rPr lang="en-US" dirty="0" err="1"/>
              <a:t>RxNorm</a:t>
            </a:r>
            <a:r>
              <a:rPr lang="en-US" dirty="0"/>
              <a:t>', ensuring that the dataset contains only data related to drug concepts.</a:t>
            </a:r>
          </a:p>
        </p:txBody>
      </p:sp>
      <p:sp>
        <p:nvSpPr>
          <p:cNvPr id="4" name="Slide Number Placeholder 3"/>
          <p:cNvSpPr>
            <a:spLocks noGrp="1"/>
          </p:cNvSpPr>
          <p:nvPr>
            <p:ph type="sldNum" sz="quarter" idx="5"/>
          </p:nvPr>
        </p:nvSpPr>
        <p:spPr/>
        <p:txBody>
          <a:bodyPr/>
          <a:lstStyle/>
          <a:p>
            <a:fld id="{4223A493-AF8B-40BD-8A5D-C5EB9CA8C72D}" type="slidenum">
              <a:rPr lang="en-US" smtClean="0"/>
              <a:t>21</a:t>
            </a:fld>
            <a:endParaRPr lang="en-US"/>
          </a:p>
        </p:txBody>
      </p:sp>
    </p:spTree>
    <p:extLst>
      <p:ext uri="{BB962C8B-B14F-4D97-AF65-F5344CB8AC3E}">
        <p14:creationId xmlns:p14="http://schemas.microsoft.com/office/powerpoint/2010/main" val="2530446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file and click open </a:t>
            </a:r>
          </a:p>
          <a:p>
            <a:endParaRPr lang="en-US" dirty="0"/>
          </a:p>
        </p:txBody>
      </p:sp>
      <p:sp>
        <p:nvSpPr>
          <p:cNvPr id="4" name="Slide Number Placeholder 3"/>
          <p:cNvSpPr>
            <a:spLocks noGrp="1"/>
          </p:cNvSpPr>
          <p:nvPr>
            <p:ph type="sldNum" sz="quarter" idx="5"/>
          </p:nvPr>
        </p:nvSpPr>
        <p:spPr/>
        <p:txBody>
          <a:bodyPr/>
          <a:lstStyle/>
          <a:p>
            <a:fld id="{4223A493-AF8B-40BD-8A5D-C5EB9CA8C72D}" type="slidenum">
              <a:rPr lang="en-US" smtClean="0"/>
              <a:t>22</a:t>
            </a:fld>
            <a:endParaRPr lang="en-US"/>
          </a:p>
        </p:txBody>
      </p:sp>
    </p:spTree>
    <p:extLst>
      <p:ext uri="{BB962C8B-B14F-4D97-AF65-F5344CB8AC3E}">
        <p14:creationId xmlns:p14="http://schemas.microsoft.com/office/powerpoint/2010/main" val="2168018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New and then click folder</a:t>
            </a:r>
          </a:p>
        </p:txBody>
      </p:sp>
      <p:sp>
        <p:nvSpPr>
          <p:cNvPr id="4" name="Slide Number Placeholder 3"/>
          <p:cNvSpPr>
            <a:spLocks noGrp="1"/>
          </p:cNvSpPr>
          <p:nvPr>
            <p:ph type="sldNum" sz="quarter" idx="5"/>
          </p:nvPr>
        </p:nvSpPr>
        <p:spPr/>
        <p:txBody>
          <a:bodyPr/>
          <a:lstStyle/>
          <a:p>
            <a:fld id="{4223A493-AF8B-40BD-8A5D-C5EB9CA8C72D}" type="slidenum">
              <a:rPr lang="en-US" smtClean="0"/>
              <a:t>23</a:t>
            </a:fld>
            <a:endParaRPr lang="en-US"/>
          </a:p>
        </p:txBody>
      </p:sp>
    </p:spTree>
    <p:extLst>
      <p:ext uri="{BB962C8B-B14F-4D97-AF65-F5344CB8AC3E}">
        <p14:creationId xmlns:p14="http://schemas.microsoft.com/office/powerpoint/2010/main" val="3213655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untitled folder and click on rename.</a:t>
            </a:r>
          </a:p>
        </p:txBody>
      </p:sp>
      <p:sp>
        <p:nvSpPr>
          <p:cNvPr id="4" name="Slide Number Placeholder 3"/>
          <p:cNvSpPr>
            <a:spLocks noGrp="1"/>
          </p:cNvSpPr>
          <p:nvPr>
            <p:ph type="sldNum" sz="quarter" idx="5"/>
          </p:nvPr>
        </p:nvSpPr>
        <p:spPr/>
        <p:txBody>
          <a:bodyPr/>
          <a:lstStyle/>
          <a:p>
            <a:fld id="{4223A493-AF8B-40BD-8A5D-C5EB9CA8C72D}" type="slidenum">
              <a:rPr lang="en-US" smtClean="0"/>
              <a:t>24</a:t>
            </a:fld>
            <a:endParaRPr lang="en-US"/>
          </a:p>
        </p:txBody>
      </p:sp>
    </p:spTree>
    <p:extLst>
      <p:ext uri="{BB962C8B-B14F-4D97-AF65-F5344CB8AC3E}">
        <p14:creationId xmlns:p14="http://schemas.microsoft.com/office/powerpoint/2010/main" val="177457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Rename the directory to data and click rename.</a:t>
            </a:r>
          </a:p>
        </p:txBody>
      </p:sp>
      <p:sp>
        <p:nvSpPr>
          <p:cNvPr id="4" name="Slide Number Placeholder 3"/>
          <p:cNvSpPr>
            <a:spLocks noGrp="1"/>
          </p:cNvSpPr>
          <p:nvPr>
            <p:ph type="sldNum" sz="quarter" idx="5"/>
          </p:nvPr>
        </p:nvSpPr>
        <p:spPr/>
        <p:txBody>
          <a:bodyPr/>
          <a:lstStyle/>
          <a:p>
            <a:fld id="{4223A493-AF8B-40BD-8A5D-C5EB9CA8C72D}" type="slidenum">
              <a:rPr lang="en-US" smtClean="0"/>
              <a:t>25</a:t>
            </a:fld>
            <a:endParaRPr lang="en-US"/>
          </a:p>
        </p:txBody>
      </p:sp>
    </p:spTree>
    <p:extLst>
      <p:ext uri="{BB962C8B-B14F-4D97-AF65-F5344CB8AC3E}">
        <p14:creationId xmlns:p14="http://schemas.microsoft.com/office/powerpoint/2010/main" val="1963994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data folder</a:t>
            </a:r>
          </a:p>
        </p:txBody>
      </p:sp>
      <p:sp>
        <p:nvSpPr>
          <p:cNvPr id="4" name="Slide Number Placeholder 3"/>
          <p:cNvSpPr>
            <a:spLocks noGrp="1"/>
          </p:cNvSpPr>
          <p:nvPr>
            <p:ph type="sldNum" sz="quarter" idx="5"/>
          </p:nvPr>
        </p:nvSpPr>
        <p:spPr/>
        <p:txBody>
          <a:bodyPr/>
          <a:lstStyle/>
          <a:p>
            <a:fld id="{4223A493-AF8B-40BD-8A5D-C5EB9CA8C72D}" type="slidenum">
              <a:rPr lang="en-US" smtClean="0"/>
              <a:t>26</a:t>
            </a:fld>
            <a:endParaRPr lang="en-US"/>
          </a:p>
        </p:txBody>
      </p:sp>
    </p:spTree>
    <p:extLst>
      <p:ext uri="{BB962C8B-B14F-4D97-AF65-F5344CB8AC3E}">
        <p14:creationId xmlns:p14="http://schemas.microsoft.com/office/powerpoint/2010/main" val="3779789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upload and ok to upload the unique_ad_grouped.csv .</a:t>
            </a:r>
          </a:p>
        </p:txBody>
      </p:sp>
      <p:sp>
        <p:nvSpPr>
          <p:cNvPr id="4" name="Slide Number Placeholder 3"/>
          <p:cNvSpPr>
            <a:spLocks noGrp="1"/>
          </p:cNvSpPr>
          <p:nvPr>
            <p:ph type="sldNum" sz="quarter" idx="5"/>
          </p:nvPr>
        </p:nvSpPr>
        <p:spPr/>
        <p:txBody>
          <a:bodyPr/>
          <a:lstStyle/>
          <a:p>
            <a:fld id="{4223A493-AF8B-40BD-8A5D-C5EB9CA8C72D}" type="slidenum">
              <a:rPr lang="en-US" smtClean="0"/>
              <a:t>27</a:t>
            </a:fld>
            <a:endParaRPr lang="en-US"/>
          </a:p>
        </p:txBody>
      </p:sp>
    </p:spTree>
    <p:extLst>
      <p:ext uri="{BB962C8B-B14F-4D97-AF65-F5344CB8AC3E}">
        <p14:creationId xmlns:p14="http://schemas.microsoft.com/office/powerpoint/2010/main" val="1272095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unique_ad_grouped.csv file upload this file into the data folder.</a:t>
            </a:r>
          </a:p>
        </p:txBody>
      </p:sp>
      <p:sp>
        <p:nvSpPr>
          <p:cNvPr id="4" name="Slide Number Placeholder 3"/>
          <p:cNvSpPr>
            <a:spLocks noGrp="1"/>
          </p:cNvSpPr>
          <p:nvPr>
            <p:ph type="sldNum" sz="quarter" idx="5"/>
          </p:nvPr>
        </p:nvSpPr>
        <p:spPr/>
        <p:txBody>
          <a:bodyPr/>
          <a:lstStyle/>
          <a:p>
            <a:fld id="{4223A493-AF8B-40BD-8A5D-C5EB9CA8C72D}" type="slidenum">
              <a:rPr lang="en-US" smtClean="0"/>
              <a:t>28</a:t>
            </a:fld>
            <a:endParaRPr lang="en-US"/>
          </a:p>
        </p:txBody>
      </p:sp>
    </p:spTree>
    <p:extLst>
      <p:ext uri="{BB962C8B-B14F-4D97-AF65-F5344CB8AC3E}">
        <p14:creationId xmlns:p14="http://schemas.microsoft.com/office/powerpoint/2010/main" val="3641657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reads the CSV file unique_ad_grouped.csv into a pandas </a:t>
            </a:r>
            <a:r>
              <a:rPr lang="en-US" dirty="0" err="1"/>
              <a:t>DataFrame</a:t>
            </a:r>
            <a:r>
              <a:rPr lang="en-US" dirty="0"/>
              <a:t> called </a:t>
            </a:r>
            <a:r>
              <a:rPr lang="en-US" dirty="0" err="1"/>
              <a:t>ad_grouping_df</a:t>
            </a:r>
            <a:r>
              <a:rPr lang="en-US" dirty="0"/>
              <a:t> and displays the first few rows using </a:t>
            </a:r>
            <a:r>
              <a:rPr lang="en-US" dirty="0" err="1"/>
              <a:t>ad_grouping_df.head</a:t>
            </a:r>
            <a:r>
              <a:rPr lang="en-US" dirty="0"/>
              <a:t>()</a:t>
            </a:r>
          </a:p>
        </p:txBody>
      </p:sp>
      <p:sp>
        <p:nvSpPr>
          <p:cNvPr id="4" name="Slide Number Placeholder 3"/>
          <p:cNvSpPr>
            <a:spLocks noGrp="1"/>
          </p:cNvSpPr>
          <p:nvPr>
            <p:ph type="sldNum" sz="quarter" idx="5"/>
          </p:nvPr>
        </p:nvSpPr>
        <p:spPr/>
        <p:txBody>
          <a:bodyPr/>
          <a:lstStyle/>
          <a:p>
            <a:fld id="{4223A493-AF8B-40BD-8A5D-C5EB9CA8C72D}" type="slidenum">
              <a:rPr lang="en-US" smtClean="0"/>
              <a:t>29</a:t>
            </a:fld>
            <a:endParaRPr lang="en-US"/>
          </a:p>
        </p:txBody>
      </p:sp>
    </p:spTree>
    <p:extLst>
      <p:ext uri="{BB962C8B-B14F-4D97-AF65-F5344CB8AC3E}">
        <p14:creationId xmlns:p14="http://schemas.microsoft.com/office/powerpoint/2010/main" val="267728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create an antidepressant history dataset. To create it, click on the plus sign.</a:t>
            </a:r>
          </a:p>
        </p:txBody>
      </p:sp>
      <p:sp>
        <p:nvSpPr>
          <p:cNvPr id="4" name="Slide Number Placeholder 3"/>
          <p:cNvSpPr>
            <a:spLocks noGrp="1"/>
          </p:cNvSpPr>
          <p:nvPr>
            <p:ph type="sldNum" sz="quarter" idx="5"/>
          </p:nvPr>
        </p:nvSpPr>
        <p:spPr/>
        <p:txBody>
          <a:bodyPr/>
          <a:lstStyle/>
          <a:p>
            <a:fld id="{4223A493-AF8B-40BD-8A5D-C5EB9CA8C72D}" type="slidenum">
              <a:rPr lang="en-US" smtClean="0"/>
              <a:t>3</a:t>
            </a:fld>
            <a:endParaRPr lang="en-US"/>
          </a:p>
        </p:txBody>
      </p:sp>
    </p:spTree>
    <p:extLst>
      <p:ext uri="{BB962C8B-B14F-4D97-AF65-F5344CB8AC3E}">
        <p14:creationId xmlns:p14="http://schemas.microsoft.com/office/powerpoint/2010/main" val="2602247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retrieves and displays the unique values in the </a:t>
            </a:r>
            <a:r>
              <a:rPr lang="en-US" dirty="0" err="1"/>
              <a:t>ad_grouping</a:t>
            </a:r>
            <a:r>
              <a:rPr lang="en-US" dirty="0"/>
              <a:t> column of the </a:t>
            </a:r>
            <a:r>
              <a:rPr lang="en-US" dirty="0" err="1"/>
              <a:t>ad_grouping_df</a:t>
            </a:r>
            <a:r>
              <a:rPr lang="en-US" dirty="0"/>
              <a:t> </a:t>
            </a:r>
            <a:r>
              <a:rPr lang="en-US" dirty="0" err="1"/>
              <a:t>DataFrame</a:t>
            </a:r>
            <a:r>
              <a:rPr lang="en-US" dirty="0"/>
              <a:t>.</a:t>
            </a:r>
          </a:p>
        </p:txBody>
      </p:sp>
      <p:sp>
        <p:nvSpPr>
          <p:cNvPr id="4" name="Slide Number Placeholder 3"/>
          <p:cNvSpPr>
            <a:spLocks noGrp="1"/>
          </p:cNvSpPr>
          <p:nvPr>
            <p:ph type="sldNum" sz="quarter" idx="5"/>
          </p:nvPr>
        </p:nvSpPr>
        <p:spPr/>
        <p:txBody>
          <a:bodyPr/>
          <a:lstStyle/>
          <a:p>
            <a:fld id="{4223A493-AF8B-40BD-8A5D-C5EB9CA8C72D}" type="slidenum">
              <a:rPr lang="en-US" smtClean="0"/>
              <a:t>30</a:t>
            </a:fld>
            <a:endParaRPr lang="en-US"/>
          </a:p>
        </p:txBody>
      </p:sp>
    </p:spTree>
    <p:extLst>
      <p:ext uri="{BB962C8B-B14F-4D97-AF65-F5344CB8AC3E}">
        <p14:creationId xmlns:p14="http://schemas.microsoft.com/office/powerpoint/2010/main" val="2515621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the demographics code into this Generate antidepressant history note book and Add two new cells by clicking plus after the demographics dataset code.</a:t>
            </a:r>
          </a:p>
        </p:txBody>
      </p:sp>
      <p:sp>
        <p:nvSpPr>
          <p:cNvPr id="4" name="Slide Number Placeholder 3"/>
          <p:cNvSpPr>
            <a:spLocks noGrp="1"/>
          </p:cNvSpPr>
          <p:nvPr>
            <p:ph type="sldNum" sz="quarter" idx="5"/>
          </p:nvPr>
        </p:nvSpPr>
        <p:spPr/>
        <p:txBody>
          <a:bodyPr/>
          <a:lstStyle/>
          <a:p>
            <a:fld id="{4223A493-AF8B-40BD-8A5D-C5EB9CA8C72D}" type="slidenum">
              <a:rPr lang="en-US" smtClean="0"/>
              <a:t>31</a:t>
            </a:fld>
            <a:endParaRPr lang="en-US"/>
          </a:p>
        </p:txBody>
      </p:sp>
    </p:spTree>
    <p:extLst>
      <p:ext uri="{BB962C8B-B14F-4D97-AF65-F5344CB8AC3E}">
        <p14:creationId xmlns:p14="http://schemas.microsoft.com/office/powerpoint/2010/main" val="3622417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the previously executed demographics_ dataset into a csv. Rename the dataset_35885497_person_df to </a:t>
            </a:r>
            <a:r>
              <a:rPr lang="en-US" dirty="0" err="1"/>
              <a:t>demographics_df</a:t>
            </a:r>
            <a:r>
              <a:rPr lang="en-US" dirty="0"/>
              <a:t> and then the code  </a:t>
            </a:r>
            <a:r>
              <a:rPr lang="en-US" dirty="0" err="1"/>
              <a:t>to_csv</a:t>
            </a:r>
            <a:r>
              <a:rPr lang="en-US" dirty="0"/>
              <a:t> saves the </a:t>
            </a:r>
            <a:r>
              <a:rPr lang="en-US" dirty="0" err="1"/>
              <a:t>demographics_df</a:t>
            </a:r>
            <a:r>
              <a:rPr lang="en-US" dirty="0"/>
              <a:t> </a:t>
            </a:r>
            <a:r>
              <a:rPr lang="en-US" dirty="0" err="1"/>
              <a:t>DataFrame</a:t>
            </a:r>
            <a:r>
              <a:rPr lang="en-US" dirty="0"/>
              <a:t> to a CSV file.</a:t>
            </a:r>
          </a:p>
        </p:txBody>
      </p:sp>
      <p:sp>
        <p:nvSpPr>
          <p:cNvPr id="4" name="Slide Number Placeholder 3"/>
          <p:cNvSpPr>
            <a:spLocks noGrp="1"/>
          </p:cNvSpPr>
          <p:nvPr>
            <p:ph type="sldNum" sz="quarter" idx="5"/>
          </p:nvPr>
        </p:nvSpPr>
        <p:spPr/>
        <p:txBody>
          <a:bodyPr/>
          <a:lstStyle/>
          <a:p>
            <a:fld id="{4223A493-AF8B-40BD-8A5D-C5EB9CA8C72D}" type="slidenum">
              <a:rPr lang="en-US" smtClean="0"/>
              <a:t>32</a:t>
            </a:fld>
            <a:endParaRPr lang="en-US"/>
          </a:p>
        </p:txBody>
      </p:sp>
    </p:spTree>
    <p:extLst>
      <p:ext uri="{BB962C8B-B14F-4D97-AF65-F5344CB8AC3E}">
        <p14:creationId xmlns:p14="http://schemas.microsoft.com/office/powerpoint/2010/main" val="2881585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step is to select choose an app</a:t>
            </a:r>
          </a:p>
        </p:txBody>
      </p:sp>
      <p:sp>
        <p:nvSpPr>
          <p:cNvPr id="4" name="Slide Number Placeholder 3"/>
          <p:cNvSpPr>
            <a:spLocks noGrp="1"/>
          </p:cNvSpPr>
          <p:nvPr>
            <p:ph type="sldNum" sz="quarter" idx="5"/>
          </p:nvPr>
        </p:nvSpPr>
        <p:spPr/>
        <p:txBody>
          <a:bodyPr/>
          <a:lstStyle/>
          <a:p>
            <a:fld id="{DC97AAE5-299E-4391-ABEA-DF1C3A872417}" type="slidenum">
              <a:rPr lang="en-US" smtClean="0"/>
              <a:t>33</a:t>
            </a:fld>
            <a:endParaRPr lang="en-US"/>
          </a:p>
        </p:txBody>
      </p:sp>
    </p:spTree>
    <p:extLst>
      <p:ext uri="{BB962C8B-B14F-4D97-AF65-F5344CB8AC3E}">
        <p14:creationId xmlns:p14="http://schemas.microsoft.com/office/powerpoint/2010/main" val="2672744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application </a:t>
            </a:r>
            <a:r>
              <a:rPr lang="en-US" dirty="0" err="1"/>
              <a:t>jupyter</a:t>
            </a:r>
            <a:endParaRPr lang="en-US" dirty="0"/>
          </a:p>
        </p:txBody>
      </p:sp>
      <p:sp>
        <p:nvSpPr>
          <p:cNvPr id="4" name="Slide Number Placeholder 3"/>
          <p:cNvSpPr>
            <a:spLocks noGrp="1"/>
          </p:cNvSpPr>
          <p:nvPr>
            <p:ph type="sldNum" sz="quarter" idx="5"/>
          </p:nvPr>
        </p:nvSpPr>
        <p:spPr/>
        <p:txBody>
          <a:bodyPr/>
          <a:lstStyle/>
          <a:p>
            <a:fld id="{DC97AAE5-299E-4391-ABEA-DF1C3A872417}" type="slidenum">
              <a:rPr lang="en-US" smtClean="0"/>
              <a:t>34</a:t>
            </a:fld>
            <a:endParaRPr lang="en-US"/>
          </a:p>
        </p:txBody>
      </p:sp>
    </p:spTree>
    <p:extLst>
      <p:ext uri="{BB962C8B-B14F-4D97-AF65-F5344CB8AC3E}">
        <p14:creationId xmlns:p14="http://schemas.microsoft.com/office/powerpoint/2010/main" val="3289167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it as </a:t>
            </a:r>
            <a:r>
              <a:rPr lang="en-US" dirty="0" err="1"/>
              <a:t>Background_job_wake_Up</a:t>
            </a:r>
            <a:r>
              <a:rPr lang="en-US" dirty="0"/>
              <a:t> and click on create notebook.</a:t>
            </a:r>
          </a:p>
        </p:txBody>
      </p:sp>
      <p:sp>
        <p:nvSpPr>
          <p:cNvPr id="4" name="Slide Number Placeholder 3"/>
          <p:cNvSpPr>
            <a:spLocks noGrp="1"/>
          </p:cNvSpPr>
          <p:nvPr>
            <p:ph type="sldNum" sz="quarter" idx="5"/>
          </p:nvPr>
        </p:nvSpPr>
        <p:spPr/>
        <p:txBody>
          <a:bodyPr/>
          <a:lstStyle/>
          <a:p>
            <a:fld id="{DC97AAE5-299E-4391-ABEA-DF1C3A872417}" type="slidenum">
              <a:rPr lang="en-US" smtClean="0"/>
              <a:t>35</a:t>
            </a:fld>
            <a:endParaRPr lang="en-US"/>
          </a:p>
        </p:txBody>
      </p:sp>
    </p:spTree>
    <p:extLst>
      <p:ext uri="{BB962C8B-B14F-4D97-AF65-F5344CB8AC3E}">
        <p14:creationId xmlns:p14="http://schemas.microsoft.com/office/powerpoint/2010/main" val="2509637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click on insert heading above</a:t>
            </a:r>
          </a:p>
        </p:txBody>
      </p:sp>
      <p:sp>
        <p:nvSpPr>
          <p:cNvPr id="4" name="Slide Number Placeholder 3"/>
          <p:cNvSpPr>
            <a:spLocks noGrp="1"/>
          </p:cNvSpPr>
          <p:nvPr>
            <p:ph type="sldNum" sz="quarter" idx="5"/>
          </p:nvPr>
        </p:nvSpPr>
        <p:spPr/>
        <p:txBody>
          <a:bodyPr/>
          <a:lstStyle/>
          <a:p>
            <a:fld id="{DC97AAE5-299E-4391-ABEA-DF1C3A872417}" type="slidenum">
              <a:rPr lang="en-US" smtClean="0"/>
              <a:t>36</a:t>
            </a:fld>
            <a:endParaRPr lang="en-US"/>
          </a:p>
        </p:txBody>
      </p:sp>
    </p:spTree>
    <p:extLst>
      <p:ext uri="{BB962C8B-B14F-4D97-AF65-F5344CB8AC3E}">
        <p14:creationId xmlns:p14="http://schemas.microsoft.com/office/powerpoint/2010/main" val="1521858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insert the given text</a:t>
            </a:r>
          </a:p>
        </p:txBody>
      </p:sp>
      <p:sp>
        <p:nvSpPr>
          <p:cNvPr id="4" name="Slide Number Placeholder 3"/>
          <p:cNvSpPr>
            <a:spLocks noGrp="1"/>
          </p:cNvSpPr>
          <p:nvPr>
            <p:ph type="sldNum" sz="quarter" idx="5"/>
          </p:nvPr>
        </p:nvSpPr>
        <p:spPr/>
        <p:txBody>
          <a:bodyPr/>
          <a:lstStyle/>
          <a:p>
            <a:fld id="{DC97AAE5-299E-4391-ABEA-DF1C3A872417}" type="slidenum">
              <a:rPr lang="en-US" smtClean="0"/>
              <a:t>37</a:t>
            </a:fld>
            <a:endParaRPr lang="en-US"/>
          </a:p>
        </p:txBody>
      </p:sp>
    </p:spTree>
    <p:extLst>
      <p:ext uri="{BB962C8B-B14F-4D97-AF65-F5344CB8AC3E}">
        <p14:creationId xmlns:p14="http://schemas.microsoft.com/office/powerpoint/2010/main" val="40407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the python code after 12-15 </a:t>
            </a:r>
            <a:r>
              <a:rPr lang="en-US" dirty="0" err="1"/>
              <a:t>hrs</a:t>
            </a:r>
            <a:r>
              <a:rPr lang="en-US" dirty="0"/>
              <a:t> copy this code again in the next cell and run the code</a:t>
            </a:r>
          </a:p>
        </p:txBody>
      </p:sp>
      <p:sp>
        <p:nvSpPr>
          <p:cNvPr id="4" name="Slide Number Placeholder 3"/>
          <p:cNvSpPr>
            <a:spLocks noGrp="1"/>
          </p:cNvSpPr>
          <p:nvPr>
            <p:ph type="sldNum" sz="quarter" idx="5"/>
          </p:nvPr>
        </p:nvSpPr>
        <p:spPr/>
        <p:txBody>
          <a:bodyPr/>
          <a:lstStyle/>
          <a:p>
            <a:fld id="{DC97AAE5-299E-4391-ABEA-DF1C3A872417}" type="slidenum">
              <a:rPr lang="en-US" smtClean="0"/>
              <a:t>38</a:t>
            </a:fld>
            <a:endParaRPr lang="en-US"/>
          </a:p>
        </p:txBody>
      </p:sp>
    </p:spTree>
    <p:extLst>
      <p:ext uri="{BB962C8B-B14F-4D97-AF65-F5344CB8AC3E}">
        <p14:creationId xmlns:p14="http://schemas.microsoft.com/office/powerpoint/2010/main" val="790115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this link to learn how to run the code in the background. This is crucial because processing antidepressant history data can take up to 15 to 20  hours, which may lead to issues such as automatic sign-outs or even account restrictions. Following these steps will help you prevent such problems.</a:t>
            </a:r>
          </a:p>
        </p:txBody>
      </p:sp>
      <p:sp>
        <p:nvSpPr>
          <p:cNvPr id="4" name="Slide Number Placeholder 3"/>
          <p:cNvSpPr>
            <a:spLocks noGrp="1"/>
          </p:cNvSpPr>
          <p:nvPr>
            <p:ph type="sldNum" sz="quarter" idx="5"/>
          </p:nvPr>
        </p:nvSpPr>
        <p:spPr/>
        <p:txBody>
          <a:bodyPr/>
          <a:lstStyle/>
          <a:p>
            <a:fld id="{4223A493-AF8B-40BD-8A5D-C5EB9CA8C72D}" type="slidenum">
              <a:rPr lang="en-US" smtClean="0"/>
              <a:t>39</a:t>
            </a:fld>
            <a:endParaRPr lang="en-US"/>
          </a:p>
        </p:txBody>
      </p:sp>
    </p:spTree>
    <p:extLst>
      <p:ext uri="{BB962C8B-B14F-4D97-AF65-F5344CB8AC3E}">
        <p14:creationId xmlns:p14="http://schemas.microsoft.com/office/powerpoint/2010/main" val="135100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The next step is to create a concept set.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1151709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opening the link, navigate to "Analysis," click on the three dots, and select "Copy to Another Workspace.</a:t>
            </a:r>
          </a:p>
        </p:txBody>
      </p:sp>
      <p:sp>
        <p:nvSpPr>
          <p:cNvPr id="4" name="Slide Number Placeholder 3"/>
          <p:cNvSpPr>
            <a:spLocks noGrp="1"/>
          </p:cNvSpPr>
          <p:nvPr>
            <p:ph type="sldNum" sz="quarter" idx="5"/>
          </p:nvPr>
        </p:nvSpPr>
        <p:spPr/>
        <p:txBody>
          <a:bodyPr/>
          <a:lstStyle/>
          <a:p>
            <a:fld id="{DC97AAE5-299E-4391-ABEA-DF1C3A872417}" type="slidenum">
              <a:rPr lang="en-US" smtClean="0"/>
              <a:t>40</a:t>
            </a:fld>
            <a:endParaRPr lang="en-US"/>
          </a:p>
        </p:txBody>
      </p:sp>
    </p:spTree>
    <p:extLst>
      <p:ext uri="{BB962C8B-B14F-4D97-AF65-F5344CB8AC3E}">
        <p14:creationId xmlns:p14="http://schemas.microsoft.com/office/powerpoint/2010/main" val="968334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destination section, select your workspace.</a:t>
            </a:r>
          </a:p>
        </p:txBody>
      </p:sp>
      <p:sp>
        <p:nvSpPr>
          <p:cNvPr id="4" name="Slide Number Placeholder 3"/>
          <p:cNvSpPr>
            <a:spLocks noGrp="1"/>
          </p:cNvSpPr>
          <p:nvPr>
            <p:ph type="sldNum" sz="quarter" idx="5"/>
          </p:nvPr>
        </p:nvSpPr>
        <p:spPr/>
        <p:txBody>
          <a:bodyPr/>
          <a:lstStyle/>
          <a:p>
            <a:fld id="{DC97AAE5-299E-4391-ABEA-DF1C3A872417}" type="slidenum">
              <a:rPr lang="en-US" smtClean="0"/>
              <a:t>41</a:t>
            </a:fld>
            <a:endParaRPr lang="en-US"/>
          </a:p>
        </p:txBody>
      </p:sp>
    </p:spTree>
    <p:extLst>
      <p:ext uri="{BB962C8B-B14F-4D97-AF65-F5344CB8AC3E}">
        <p14:creationId xmlns:p14="http://schemas.microsoft.com/office/powerpoint/2010/main" val="3037847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that, you should see the notebook in the "Analysis" section of your workspace. Then, duplicate the notebook.</a:t>
            </a:r>
          </a:p>
        </p:txBody>
      </p:sp>
      <p:sp>
        <p:nvSpPr>
          <p:cNvPr id="4" name="Slide Number Placeholder 3"/>
          <p:cNvSpPr>
            <a:spLocks noGrp="1"/>
          </p:cNvSpPr>
          <p:nvPr>
            <p:ph type="sldNum" sz="quarter" idx="5"/>
          </p:nvPr>
        </p:nvSpPr>
        <p:spPr/>
        <p:txBody>
          <a:bodyPr/>
          <a:lstStyle/>
          <a:p>
            <a:fld id="{DC97AAE5-299E-4391-ABEA-DF1C3A872417}" type="slidenum">
              <a:rPr lang="en-US" smtClean="0"/>
              <a:t>42</a:t>
            </a:fld>
            <a:endParaRPr lang="en-US"/>
          </a:p>
        </p:txBody>
      </p:sp>
    </p:spTree>
    <p:extLst>
      <p:ext uri="{BB962C8B-B14F-4D97-AF65-F5344CB8AC3E}">
        <p14:creationId xmlns:p14="http://schemas.microsoft.com/office/powerpoint/2010/main" val="1082580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Rename the duplicate notebook</a:t>
            </a:r>
          </a:p>
        </p:txBody>
      </p:sp>
      <p:sp>
        <p:nvSpPr>
          <p:cNvPr id="4" name="Slide Number Placeholder 3"/>
          <p:cNvSpPr>
            <a:spLocks noGrp="1"/>
          </p:cNvSpPr>
          <p:nvPr>
            <p:ph type="sldNum" sz="quarter" idx="5"/>
          </p:nvPr>
        </p:nvSpPr>
        <p:spPr/>
        <p:txBody>
          <a:bodyPr/>
          <a:lstStyle/>
          <a:p>
            <a:fld id="{DC97AAE5-299E-4391-ABEA-DF1C3A872417}" type="slidenum">
              <a:rPr lang="en-US" smtClean="0"/>
              <a:t>43</a:t>
            </a:fld>
            <a:endParaRPr lang="en-US"/>
          </a:p>
        </p:txBody>
      </p:sp>
    </p:spTree>
    <p:extLst>
      <p:ext uri="{BB962C8B-B14F-4D97-AF65-F5344CB8AC3E}">
        <p14:creationId xmlns:p14="http://schemas.microsoft.com/office/powerpoint/2010/main" val="3777243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Rename it to </a:t>
            </a:r>
            <a:r>
              <a:rPr lang="en-US" dirty="0" err="1"/>
              <a:t>Notebook_to_run</a:t>
            </a:r>
            <a:endParaRPr lang="en-US" dirty="0"/>
          </a:p>
        </p:txBody>
      </p:sp>
      <p:sp>
        <p:nvSpPr>
          <p:cNvPr id="4" name="Slide Number Placeholder 3"/>
          <p:cNvSpPr>
            <a:spLocks noGrp="1"/>
          </p:cNvSpPr>
          <p:nvPr>
            <p:ph type="sldNum" sz="quarter" idx="5"/>
          </p:nvPr>
        </p:nvSpPr>
        <p:spPr/>
        <p:txBody>
          <a:bodyPr/>
          <a:lstStyle/>
          <a:p>
            <a:fld id="{DC97AAE5-299E-4391-ABEA-DF1C3A872417}" type="slidenum">
              <a:rPr lang="en-US" smtClean="0"/>
              <a:t>44</a:t>
            </a:fld>
            <a:endParaRPr lang="en-US"/>
          </a:p>
        </p:txBody>
      </p:sp>
    </p:spTree>
    <p:extLst>
      <p:ext uri="{BB962C8B-B14F-4D97-AF65-F5344CB8AC3E}">
        <p14:creationId xmlns:p14="http://schemas.microsoft.com/office/powerpoint/2010/main" val="2607161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demonstrates how to run a notebook in the background, which is particularly useful for handling long-running notebooks in your workspace.</a:t>
            </a:r>
          </a:p>
          <a:p>
            <a:endParaRPr lang="en-US" dirty="0"/>
          </a:p>
        </p:txBody>
      </p:sp>
      <p:sp>
        <p:nvSpPr>
          <p:cNvPr id="4" name="Slide Number Placeholder 3"/>
          <p:cNvSpPr>
            <a:spLocks noGrp="1"/>
          </p:cNvSpPr>
          <p:nvPr>
            <p:ph type="sldNum" sz="quarter" idx="5"/>
          </p:nvPr>
        </p:nvSpPr>
        <p:spPr/>
        <p:txBody>
          <a:bodyPr/>
          <a:lstStyle/>
          <a:p>
            <a:fld id="{DC97AAE5-299E-4391-ABEA-DF1C3A872417}" type="slidenum">
              <a:rPr lang="en-US" smtClean="0"/>
              <a:t>45</a:t>
            </a:fld>
            <a:endParaRPr lang="en-US"/>
          </a:p>
        </p:txBody>
      </p:sp>
    </p:spTree>
    <p:extLst>
      <p:ext uri="{BB962C8B-B14F-4D97-AF65-F5344CB8AC3E}">
        <p14:creationId xmlns:p14="http://schemas.microsoft.com/office/powerpoint/2010/main" val="1577006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edit to run the program</a:t>
            </a:r>
          </a:p>
        </p:txBody>
      </p:sp>
      <p:sp>
        <p:nvSpPr>
          <p:cNvPr id="4" name="Slide Number Placeholder 3"/>
          <p:cNvSpPr>
            <a:spLocks noGrp="1"/>
          </p:cNvSpPr>
          <p:nvPr>
            <p:ph type="sldNum" sz="quarter" idx="5"/>
          </p:nvPr>
        </p:nvSpPr>
        <p:spPr/>
        <p:txBody>
          <a:bodyPr/>
          <a:lstStyle/>
          <a:p>
            <a:fld id="{DC97AAE5-299E-4391-ABEA-DF1C3A872417}" type="slidenum">
              <a:rPr lang="en-US" smtClean="0"/>
              <a:t>46</a:t>
            </a:fld>
            <a:endParaRPr lang="en-US"/>
          </a:p>
        </p:txBody>
      </p:sp>
    </p:spTree>
    <p:extLst>
      <p:ext uri="{BB962C8B-B14F-4D97-AF65-F5344CB8AC3E}">
        <p14:creationId xmlns:p14="http://schemas.microsoft.com/office/powerpoint/2010/main" val="4126180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set the CPUs to 16, allocate 60 GB of RAM, and configure the session to automatically pause after 10 days of inactivity. Also, update the cloud analysis environment similarly for the "Generate Antidepressant History Data" notebook.</a:t>
            </a:r>
          </a:p>
          <a:p>
            <a:endParaRPr lang="en-US" dirty="0"/>
          </a:p>
        </p:txBody>
      </p:sp>
      <p:sp>
        <p:nvSpPr>
          <p:cNvPr id="4" name="Slide Number Placeholder 3"/>
          <p:cNvSpPr>
            <a:spLocks noGrp="1"/>
          </p:cNvSpPr>
          <p:nvPr>
            <p:ph type="sldNum" sz="quarter" idx="5"/>
          </p:nvPr>
        </p:nvSpPr>
        <p:spPr/>
        <p:txBody>
          <a:bodyPr/>
          <a:lstStyle/>
          <a:p>
            <a:fld id="{DC97AAE5-299E-4391-ABEA-DF1C3A872417}" type="slidenum">
              <a:rPr lang="en-US" smtClean="0"/>
              <a:t>47</a:t>
            </a:fld>
            <a:endParaRPr lang="en-US"/>
          </a:p>
        </p:txBody>
      </p:sp>
    </p:spTree>
    <p:extLst>
      <p:ext uri="{BB962C8B-B14F-4D97-AF65-F5344CB8AC3E}">
        <p14:creationId xmlns:p14="http://schemas.microsoft.com/office/powerpoint/2010/main" val="26537958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the comment lines to see list of notebooks in the current working directory.</a:t>
            </a:r>
          </a:p>
        </p:txBody>
      </p:sp>
      <p:sp>
        <p:nvSpPr>
          <p:cNvPr id="4" name="Slide Number Placeholder 3"/>
          <p:cNvSpPr>
            <a:spLocks noGrp="1"/>
          </p:cNvSpPr>
          <p:nvPr>
            <p:ph type="sldNum" sz="quarter" idx="5"/>
          </p:nvPr>
        </p:nvSpPr>
        <p:spPr/>
        <p:txBody>
          <a:bodyPr/>
          <a:lstStyle/>
          <a:p>
            <a:fld id="{DC97AAE5-299E-4391-ABEA-DF1C3A872417}" type="slidenum">
              <a:rPr lang="en-US" smtClean="0"/>
              <a:t>48</a:t>
            </a:fld>
            <a:endParaRPr lang="en-US"/>
          </a:p>
        </p:txBody>
      </p:sp>
    </p:spTree>
    <p:extLst>
      <p:ext uri="{BB962C8B-B14F-4D97-AF65-F5344CB8AC3E}">
        <p14:creationId xmlns:p14="http://schemas.microsoft.com/office/powerpoint/2010/main" val="2447821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the notebook name from the results and paste it in the next line of the code</a:t>
            </a:r>
          </a:p>
        </p:txBody>
      </p:sp>
      <p:sp>
        <p:nvSpPr>
          <p:cNvPr id="4" name="Slide Number Placeholder 3"/>
          <p:cNvSpPr>
            <a:spLocks noGrp="1"/>
          </p:cNvSpPr>
          <p:nvPr>
            <p:ph type="sldNum" sz="quarter" idx="5"/>
          </p:nvPr>
        </p:nvSpPr>
        <p:spPr/>
        <p:txBody>
          <a:bodyPr/>
          <a:lstStyle/>
          <a:p>
            <a:fld id="{DC97AAE5-299E-4391-ABEA-DF1C3A872417}" type="slidenum">
              <a:rPr lang="en-US" smtClean="0"/>
              <a:t>49</a:t>
            </a:fld>
            <a:endParaRPr lang="en-US"/>
          </a:p>
        </p:txBody>
      </p:sp>
    </p:spTree>
    <p:extLst>
      <p:ext uri="{BB962C8B-B14F-4D97-AF65-F5344CB8AC3E}">
        <p14:creationId xmlns:p14="http://schemas.microsoft.com/office/powerpoint/2010/main" val="400537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drug exposures to create the antidepressant dataset.</a:t>
            </a:r>
          </a:p>
        </p:txBody>
      </p:sp>
      <p:sp>
        <p:nvSpPr>
          <p:cNvPr id="4" name="Slide Number Placeholder 3"/>
          <p:cNvSpPr>
            <a:spLocks noGrp="1"/>
          </p:cNvSpPr>
          <p:nvPr>
            <p:ph type="sldNum" sz="quarter" idx="5"/>
          </p:nvPr>
        </p:nvSpPr>
        <p:spPr/>
        <p:txBody>
          <a:bodyPr/>
          <a:lstStyle/>
          <a:p>
            <a:fld id="{4223A493-AF8B-40BD-8A5D-C5EB9CA8C72D}" type="slidenum">
              <a:rPr lang="en-US" smtClean="0"/>
              <a:t>5</a:t>
            </a:fld>
            <a:endParaRPr lang="en-US"/>
          </a:p>
        </p:txBody>
      </p:sp>
    </p:spTree>
    <p:extLst>
      <p:ext uri="{BB962C8B-B14F-4D97-AF65-F5344CB8AC3E}">
        <p14:creationId xmlns:p14="http://schemas.microsoft.com/office/powerpoint/2010/main" val="31600057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a:t>
            </a:r>
            <a:r>
              <a:rPr lang="en-US" dirty="0" err="1"/>
              <a:t>your_notebook</a:t>
            </a:r>
            <a:r>
              <a:rPr lang="en-US" dirty="0"/>
              <a:t> to Generate Antidepressant History Data and kernel to python</a:t>
            </a:r>
          </a:p>
        </p:txBody>
      </p:sp>
      <p:sp>
        <p:nvSpPr>
          <p:cNvPr id="4" name="Slide Number Placeholder 3"/>
          <p:cNvSpPr>
            <a:spLocks noGrp="1"/>
          </p:cNvSpPr>
          <p:nvPr>
            <p:ph type="sldNum" sz="quarter" idx="5"/>
          </p:nvPr>
        </p:nvSpPr>
        <p:spPr/>
        <p:txBody>
          <a:bodyPr/>
          <a:lstStyle/>
          <a:p>
            <a:fld id="{DC97AAE5-299E-4391-ABEA-DF1C3A872417}" type="slidenum">
              <a:rPr lang="en-US" smtClean="0"/>
              <a:t>50</a:t>
            </a:fld>
            <a:endParaRPr lang="en-US"/>
          </a:p>
        </p:txBody>
      </p:sp>
    </p:spTree>
    <p:extLst>
      <p:ext uri="{BB962C8B-B14F-4D97-AF65-F5344CB8AC3E}">
        <p14:creationId xmlns:p14="http://schemas.microsoft.com/office/powerpoint/2010/main" val="3658526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should be able to see the executed notebook name. This is crucial because you need to run this file </a:t>
            </a:r>
            <a:r>
              <a:rPr lang="en-US" dirty="0" err="1"/>
              <a:t>Notebook_to_run</a:t>
            </a:r>
            <a:r>
              <a:rPr lang="en-US" dirty="0"/>
              <a:t>  and wait for it to complete, which may take anywhere from 15 to 25 hours. Once the process is finished, a new notebook with the name given here  will appear in your workspace.</a:t>
            </a:r>
          </a:p>
        </p:txBody>
      </p:sp>
      <p:sp>
        <p:nvSpPr>
          <p:cNvPr id="4" name="Slide Number Placeholder 3"/>
          <p:cNvSpPr>
            <a:spLocks noGrp="1"/>
          </p:cNvSpPr>
          <p:nvPr>
            <p:ph type="sldNum" sz="quarter" idx="5"/>
          </p:nvPr>
        </p:nvSpPr>
        <p:spPr/>
        <p:txBody>
          <a:bodyPr/>
          <a:lstStyle/>
          <a:p>
            <a:fld id="{DC97AAE5-299E-4391-ABEA-DF1C3A872417}" type="slidenum">
              <a:rPr lang="en-US" smtClean="0"/>
              <a:t>51</a:t>
            </a:fld>
            <a:endParaRPr lang="en-US"/>
          </a:p>
        </p:txBody>
      </p:sp>
    </p:spTree>
    <p:extLst>
      <p:ext uri="{BB962C8B-B14F-4D97-AF65-F5344CB8AC3E}">
        <p14:creationId xmlns:p14="http://schemas.microsoft.com/office/powerpoint/2010/main" val="36876010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 till this code run it will take 15-24 </a:t>
            </a:r>
            <a:r>
              <a:rPr lang="en-US" dirty="0" err="1"/>
              <a:t>hrs</a:t>
            </a:r>
            <a:endParaRPr lang="en-US" dirty="0"/>
          </a:p>
        </p:txBody>
      </p:sp>
      <p:sp>
        <p:nvSpPr>
          <p:cNvPr id="4" name="Slide Number Placeholder 3"/>
          <p:cNvSpPr>
            <a:spLocks noGrp="1"/>
          </p:cNvSpPr>
          <p:nvPr>
            <p:ph type="sldNum" sz="quarter" idx="5"/>
          </p:nvPr>
        </p:nvSpPr>
        <p:spPr/>
        <p:txBody>
          <a:bodyPr/>
          <a:lstStyle/>
          <a:p>
            <a:fld id="{DC97AAE5-299E-4391-ABEA-DF1C3A872417}" type="slidenum">
              <a:rPr lang="en-US" smtClean="0"/>
              <a:t>52</a:t>
            </a:fld>
            <a:endParaRPr lang="en-US"/>
          </a:p>
        </p:txBody>
      </p:sp>
    </p:spTree>
    <p:extLst>
      <p:ext uri="{BB962C8B-B14F-4D97-AF65-F5344CB8AC3E}">
        <p14:creationId xmlns:p14="http://schemas.microsoft.com/office/powerpoint/2010/main" val="487255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these two notebooks open</a:t>
            </a:r>
          </a:p>
        </p:txBody>
      </p:sp>
      <p:sp>
        <p:nvSpPr>
          <p:cNvPr id="4" name="Slide Number Placeholder 3"/>
          <p:cNvSpPr>
            <a:spLocks noGrp="1"/>
          </p:cNvSpPr>
          <p:nvPr>
            <p:ph type="sldNum" sz="quarter" idx="5"/>
          </p:nvPr>
        </p:nvSpPr>
        <p:spPr/>
        <p:txBody>
          <a:bodyPr/>
          <a:lstStyle/>
          <a:p>
            <a:fld id="{DC97AAE5-299E-4391-ABEA-DF1C3A872417}" type="slidenum">
              <a:rPr lang="en-US" smtClean="0"/>
              <a:t>53</a:t>
            </a:fld>
            <a:endParaRPr lang="en-US"/>
          </a:p>
        </p:txBody>
      </p:sp>
    </p:spTree>
    <p:extLst>
      <p:ext uri="{BB962C8B-B14F-4D97-AF65-F5344CB8AC3E}">
        <p14:creationId xmlns:p14="http://schemas.microsoft.com/office/powerpoint/2010/main" val="2519719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these steps before working.</a:t>
            </a:r>
          </a:p>
        </p:txBody>
      </p:sp>
      <p:sp>
        <p:nvSpPr>
          <p:cNvPr id="4" name="Slide Number Placeholder 3"/>
          <p:cNvSpPr>
            <a:spLocks noGrp="1"/>
          </p:cNvSpPr>
          <p:nvPr>
            <p:ph type="sldNum" sz="quarter" idx="5"/>
          </p:nvPr>
        </p:nvSpPr>
        <p:spPr/>
        <p:txBody>
          <a:bodyPr/>
          <a:lstStyle/>
          <a:p>
            <a:fld id="{DC97AAE5-299E-4391-ABEA-DF1C3A872417}" type="slidenum">
              <a:rPr lang="en-US" smtClean="0"/>
              <a:t>54</a:t>
            </a:fld>
            <a:endParaRPr lang="en-US"/>
          </a:p>
        </p:txBody>
      </p:sp>
    </p:spTree>
    <p:extLst>
      <p:ext uri="{BB962C8B-B14F-4D97-AF65-F5344CB8AC3E}">
        <p14:creationId xmlns:p14="http://schemas.microsoft.com/office/powerpoint/2010/main" val="40991699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takeaway from this presentation is to outline the steps in creating an antidepressant dataset for effective analysis and demonstrate how to run large code by executing the notebook in the background.</a:t>
            </a:r>
          </a:p>
        </p:txBody>
      </p:sp>
      <p:sp>
        <p:nvSpPr>
          <p:cNvPr id="4" name="Slide Number Placeholder 3"/>
          <p:cNvSpPr>
            <a:spLocks noGrp="1"/>
          </p:cNvSpPr>
          <p:nvPr>
            <p:ph type="sldNum" sz="quarter" idx="10"/>
          </p:nvPr>
        </p:nvSpPr>
        <p:spPr/>
        <p:txBody>
          <a:bodyPr/>
          <a:lstStyle/>
          <a:p>
            <a:fld id="{BC9CA3DE-F054-4279-AD1E-75CF0FCB9BEE}" type="slidenum">
              <a:rPr lang="en-US" smtClean="0"/>
              <a:pPr/>
              <a:t>55</a:t>
            </a:fld>
            <a:endParaRPr lang="en-US"/>
          </a:p>
        </p:txBody>
      </p:sp>
    </p:spTree>
    <p:extLst>
      <p:ext uri="{BB962C8B-B14F-4D97-AF65-F5344CB8AC3E}">
        <p14:creationId xmlns:p14="http://schemas.microsoft.com/office/powerpoint/2010/main" val="13728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"antidepressant" to see three options, then select all the concepts.</a:t>
            </a:r>
          </a:p>
        </p:txBody>
      </p:sp>
      <p:sp>
        <p:nvSpPr>
          <p:cNvPr id="4" name="Slide Number Placeholder 3"/>
          <p:cNvSpPr>
            <a:spLocks noGrp="1"/>
          </p:cNvSpPr>
          <p:nvPr>
            <p:ph type="sldNum" sz="quarter" idx="5"/>
          </p:nvPr>
        </p:nvSpPr>
        <p:spPr/>
        <p:txBody>
          <a:bodyPr/>
          <a:lstStyle/>
          <a:p>
            <a:fld id="{4223A493-AF8B-40BD-8A5D-C5EB9CA8C72D}" type="slidenum">
              <a:rPr lang="en-US" smtClean="0"/>
              <a:t>6</a:t>
            </a:fld>
            <a:endParaRPr lang="en-US"/>
          </a:p>
        </p:txBody>
      </p:sp>
    </p:spTree>
    <p:extLst>
      <p:ext uri="{BB962C8B-B14F-4D97-AF65-F5344CB8AC3E}">
        <p14:creationId xmlns:p14="http://schemas.microsoft.com/office/powerpoint/2010/main" val="137119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"Finish and Review" to ensure all three are in the concept set, then click "Save Concept Set."</a:t>
            </a:r>
          </a:p>
        </p:txBody>
      </p:sp>
      <p:sp>
        <p:nvSpPr>
          <p:cNvPr id="4" name="Slide Number Placeholder 3"/>
          <p:cNvSpPr>
            <a:spLocks noGrp="1"/>
          </p:cNvSpPr>
          <p:nvPr>
            <p:ph type="sldNum" sz="quarter" idx="5"/>
          </p:nvPr>
        </p:nvSpPr>
        <p:spPr/>
        <p:txBody>
          <a:bodyPr/>
          <a:lstStyle/>
          <a:p>
            <a:fld id="{4223A493-AF8B-40BD-8A5D-C5EB9CA8C72D}" type="slidenum">
              <a:rPr lang="en-US" smtClean="0"/>
              <a:t>7</a:t>
            </a:fld>
            <a:endParaRPr lang="en-US"/>
          </a:p>
        </p:txBody>
      </p:sp>
    </p:spTree>
    <p:extLst>
      <p:ext uri="{BB962C8B-B14F-4D97-AF65-F5344CB8AC3E}">
        <p14:creationId xmlns:p14="http://schemas.microsoft.com/office/powerpoint/2010/main" val="377507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"Create new Set," type "Anti-depressant History," and then click "Save."</a:t>
            </a:r>
          </a:p>
        </p:txBody>
      </p:sp>
      <p:sp>
        <p:nvSpPr>
          <p:cNvPr id="4" name="Slide Number Placeholder 3"/>
          <p:cNvSpPr>
            <a:spLocks noGrp="1"/>
          </p:cNvSpPr>
          <p:nvPr>
            <p:ph type="sldNum" sz="quarter" idx="5"/>
          </p:nvPr>
        </p:nvSpPr>
        <p:spPr/>
        <p:txBody>
          <a:bodyPr/>
          <a:lstStyle/>
          <a:p>
            <a:fld id="{4223A493-AF8B-40BD-8A5D-C5EB9CA8C72D}" type="slidenum">
              <a:rPr lang="en-US" smtClean="0"/>
              <a:t>8</a:t>
            </a:fld>
            <a:endParaRPr lang="en-US"/>
          </a:p>
        </p:txBody>
      </p:sp>
    </p:spTree>
    <p:extLst>
      <p:ext uri="{BB962C8B-B14F-4D97-AF65-F5344CB8AC3E}">
        <p14:creationId xmlns:p14="http://schemas.microsoft.com/office/powerpoint/2010/main" val="400086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the antidepressant dataset, select the cohort as "All Participants" and then select the "Anti-depressant History" concept set.</a:t>
            </a:r>
          </a:p>
        </p:txBody>
      </p:sp>
      <p:sp>
        <p:nvSpPr>
          <p:cNvPr id="4" name="Slide Number Placeholder 3"/>
          <p:cNvSpPr>
            <a:spLocks noGrp="1"/>
          </p:cNvSpPr>
          <p:nvPr>
            <p:ph type="sldNum" sz="quarter" idx="5"/>
          </p:nvPr>
        </p:nvSpPr>
        <p:spPr/>
        <p:txBody>
          <a:bodyPr/>
          <a:lstStyle/>
          <a:p>
            <a:fld id="{4223A493-AF8B-40BD-8A5D-C5EB9CA8C72D}" type="slidenum">
              <a:rPr lang="en-US" smtClean="0"/>
              <a:t>9</a:t>
            </a:fld>
            <a:endParaRPr lang="en-US"/>
          </a:p>
        </p:txBody>
      </p:sp>
    </p:spTree>
    <p:extLst>
      <p:ext uri="{BB962C8B-B14F-4D97-AF65-F5344CB8AC3E}">
        <p14:creationId xmlns:p14="http://schemas.microsoft.com/office/powerpoint/2010/main" val="2007309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1500" b="0" cap="all" spc="113" baseline="0">
                <a:solidFill>
                  <a:schemeClr val="bg1"/>
                </a:solidFill>
              </a:defRPr>
            </a:lvl1pPr>
            <a:extLst/>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050" b="1" i="0" cap="all" spc="90" smtClean="0">
                <a:solidFill>
                  <a:schemeClr val="tx2"/>
                </a:solidFill>
              </a:defRPr>
            </a:lvl1pPr>
          </a:lstStyle>
          <a:p>
            <a:pPr marL="0" lvl="0" indent="0">
              <a:spcBef>
                <a:spcPts val="0"/>
              </a:spcBef>
            </a:pPr>
            <a:r>
              <a:rPr lang="en-US"/>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9"/>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1500" b="1" kern="0" spc="113">
                <a:solidFill>
                  <a:srgbClr val="00673B"/>
                </a:solidFill>
              </a:rPr>
              <a:t>Health Informatics Program</a:t>
            </a:r>
          </a:p>
          <a:p>
            <a:pPr algn="l" fontAlgn="auto">
              <a:spcBef>
                <a:spcPts val="0"/>
              </a:spcBef>
              <a:spcAft>
                <a:spcPts val="0"/>
              </a:spcAft>
              <a:defRPr/>
            </a:pPr>
            <a:endParaRPr lang="en-US" sz="1500" kern="0" spc="113">
              <a:solidFill>
                <a:srgbClr val="00673B"/>
              </a:solidFill>
            </a:endParaRPr>
          </a:p>
          <a:p>
            <a:pPr algn="l" fontAlgn="auto">
              <a:spcBef>
                <a:spcPts val="0"/>
              </a:spcBef>
              <a:spcAft>
                <a:spcPts val="0"/>
              </a:spcAft>
              <a:defRPr/>
            </a:pPr>
            <a:endParaRPr lang="en-US" sz="1050" kern="0" spc="113">
              <a:solidFill>
                <a:srgbClr val="00673B"/>
              </a:solidFill>
            </a:endParaRPr>
          </a:p>
          <a:p>
            <a:pPr algn="l" fontAlgn="auto">
              <a:spcBef>
                <a:spcPts val="0"/>
              </a:spcBef>
              <a:spcAft>
                <a:spcPts val="0"/>
              </a:spcAft>
              <a:defRPr/>
            </a:pPr>
            <a:endParaRPr lang="en-US" sz="1050" kern="0" spc="113">
              <a:solidFill>
                <a:srgbClr val="00673B"/>
              </a:solidFill>
            </a:endParaRPr>
          </a:p>
          <a:p>
            <a:pPr algn="l" fontAlgn="auto">
              <a:spcBef>
                <a:spcPts val="0"/>
              </a:spcBef>
              <a:spcAft>
                <a:spcPts val="0"/>
              </a:spcAft>
              <a:defRPr/>
            </a:pPr>
            <a:r>
              <a:rPr lang="en-US" sz="1050" kern="0" spc="113">
                <a:solidFill>
                  <a:srgbClr val="00673B"/>
                </a:solidFill>
              </a:rPr>
              <a:t>HI.GMU.EDU</a:t>
            </a:r>
          </a:p>
        </p:txBody>
      </p:sp>
      <p:sp>
        <p:nvSpPr>
          <p:cNvPr id="12" name="Text Placeholder 11"/>
          <p:cNvSpPr>
            <a:spLocks noGrp="1"/>
          </p:cNvSpPr>
          <p:nvPr>
            <p:ph type="body" sz="quarter" idx="10" hasCustomPrompt="1"/>
          </p:nvPr>
        </p:nvSpPr>
        <p:spPr>
          <a:xfrm>
            <a:off x="823331" y="536577"/>
            <a:ext cx="4648200" cy="2409825"/>
          </a:xfrm>
        </p:spPr>
        <p:txBody>
          <a:bodyPr/>
          <a:lstStyle>
            <a:lvl1pPr>
              <a:defRPr sz="3000" baseline="0">
                <a:ln>
                  <a:noFill/>
                </a:ln>
                <a:solidFill>
                  <a:schemeClr val="bg1"/>
                </a:solidFill>
              </a:defRPr>
            </a:lvl1pPr>
            <a:lvl2pPr>
              <a:defRPr sz="2400">
                <a:ln>
                  <a:noFill/>
                </a:ln>
                <a:solidFill>
                  <a:schemeClr val="bg1"/>
                </a:solidFill>
              </a:defRPr>
            </a:lvl2pPr>
            <a:lvl3pPr>
              <a:defRPr sz="2400">
                <a:ln>
                  <a:noFill/>
                </a:ln>
                <a:solidFill>
                  <a:schemeClr val="bg1"/>
                </a:solidFill>
              </a:defRPr>
            </a:lvl3pPr>
            <a:lvl4pPr>
              <a:defRPr sz="2400">
                <a:ln>
                  <a:noFill/>
                </a:ln>
                <a:solidFill>
                  <a:schemeClr val="bg1"/>
                </a:solidFill>
              </a:defRPr>
            </a:lvl4pPr>
            <a:lvl5pPr>
              <a:defRPr sz="2400">
                <a:ln>
                  <a:noFill/>
                </a:ln>
                <a:solidFill>
                  <a:schemeClr val="bg1"/>
                </a:solidFill>
              </a:defRPr>
            </a:lvl5pPr>
          </a:lstStyle>
          <a:p>
            <a:pPr lvl="0"/>
            <a:r>
              <a:rPr lang="en-US"/>
              <a:t>Click to edit title text</a:t>
            </a:r>
          </a:p>
        </p:txBody>
      </p:sp>
      <p:sp>
        <p:nvSpPr>
          <p:cNvPr id="15" name="Text Placeholder 14"/>
          <p:cNvSpPr>
            <a:spLocks noGrp="1"/>
          </p:cNvSpPr>
          <p:nvPr>
            <p:ph type="body" sz="quarter" idx="11" hasCustomPrompt="1"/>
          </p:nvPr>
        </p:nvSpPr>
        <p:spPr>
          <a:xfrm>
            <a:off x="823913" y="3287715"/>
            <a:ext cx="4648200" cy="1362075"/>
          </a:xfrm>
        </p:spPr>
        <p:txBody>
          <a:bodyPr/>
          <a:lstStyle>
            <a:lvl1pPr>
              <a:defRPr sz="1800">
                <a:solidFill>
                  <a:srgbClr val="FFCC33"/>
                </a:solidFill>
              </a:defRPr>
            </a:lvl1pPr>
          </a:lstStyle>
          <a:p>
            <a:pPr lvl="0"/>
            <a:r>
              <a:rPr lang="en-US"/>
              <a:t>Click to edit </a:t>
            </a:r>
            <a:r>
              <a:rPr lang="en-US" err="1"/>
              <a:t>subheader</a:t>
            </a:r>
            <a:r>
              <a:rPr lang="en-US"/>
              <a:t> text</a:t>
            </a:r>
          </a:p>
        </p:txBody>
      </p:sp>
    </p:spTree>
    <p:extLst>
      <p:ext uri="{BB962C8B-B14F-4D97-AF65-F5344CB8AC3E}">
        <p14:creationId xmlns:p14="http://schemas.microsoft.com/office/powerpoint/2010/main" val="149390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35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350"/>
          </a:p>
        </p:txBody>
      </p:sp>
      <p:sp>
        <p:nvSpPr>
          <p:cNvPr id="13" name="Rectangle 34"/>
          <p:cNvSpPr txBox="1">
            <a:spLocks/>
          </p:cNvSpPr>
          <p:nvPr/>
        </p:nvSpPr>
        <p:spPr>
          <a:xfrm>
            <a:off x="9028253"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675" kern="0" spc="113">
                <a:solidFill>
                  <a:srgbClr val="000000"/>
                </a:solidFill>
              </a:rPr>
              <a:t>GEORGE MASON UNIVERSITY</a:t>
            </a:r>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4"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675" kern="0" spc="113">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1" r:id="rId1"/>
    <p:sldLayoutId id="2147483678" r:id="rId2"/>
    <p:sldLayoutId id="2147483685" r:id="rId3"/>
  </p:sldLayoutIdLst>
  <p:txStyles>
    <p:titleStyle>
      <a:lvl1pPr algn="l" rtl="0" eaLnBrk="1" fontAlgn="base" hangingPunct="1">
        <a:spcBef>
          <a:spcPct val="0"/>
        </a:spcBef>
        <a:spcAft>
          <a:spcPct val="0"/>
        </a:spcAft>
        <a:defRPr sz="18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5pPr>
      <a:lvl6pPr marL="342900"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6pPr>
      <a:lvl7pPr marL="685800"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7pPr>
      <a:lvl8pPr marL="1028700"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8pPr>
      <a:lvl9pPr marL="1371600" algn="l" rtl="0" eaLnBrk="1" fontAlgn="base" hangingPunct="1">
        <a:spcBef>
          <a:spcPct val="0"/>
        </a:spcBef>
        <a:spcAft>
          <a:spcPct val="0"/>
        </a:spcAft>
        <a:defRPr sz="1800">
          <a:solidFill>
            <a:schemeClr val="bg1"/>
          </a:solidFill>
          <a:latin typeface="Calibri" charset="0"/>
          <a:ea typeface="ＭＳ Ｐゴシック" charset="0"/>
          <a:cs typeface="ＭＳ Ｐゴシック" charset="0"/>
        </a:defRPr>
      </a:lvl9pPr>
      <a:extLst/>
    </p:titleStyle>
    <p:bodyStyle>
      <a:lvl1pPr marL="257175" indent="-257175" algn="l" rtl="0" eaLnBrk="1" fontAlgn="base" hangingPunct="1">
        <a:spcBef>
          <a:spcPct val="20000"/>
        </a:spcBef>
        <a:spcAft>
          <a:spcPct val="0"/>
        </a:spcAft>
        <a:defRPr sz="1350">
          <a:solidFill>
            <a:schemeClr val="tx2"/>
          </a:solidFill>
          <a:latin typeface="+mn-lt"/>
          <a:ea typeface="ＭＳ Ｐゴシック" charset="0"/>
          <a:cs typeface="ＭＳ Ｐゴシック" charset="0"/>
        </a:defRPr>
      </a:lvl1pPr>
      <a:lvl2pPr marL="557213" indent="-214313" algn="l" rtl="0" eaLnBrk="1" fontAlgn="base" hangingPunct="1">
        <a:spcBef>
          <a:spcPct val="20000"/>
        </a:spcBef>
        <a:spcAft>
          <a:spcPct val="0"/>
        </a:spcAft>
        <a:defRPr sz="1050">
          <a:solidFill>
            <a:schemeClr val="tx2"/>
          </a:solidFill>
          <a:latin typeface="+mn-lt"/>
          <a:ea typeface="ＭＳ Ｐゴシック" charset="0"/>
          <a:cs typeface="+mn-cs"/>
        </a:defRPr>
      </a:lvl2pPr>
      <a:lvl3pPr marL="857250" indent="-171450" algn="l" rtl="0" eaLnBrk="1" fontAlgn="base" hangingPunct="1">
        <a:spcBef>
          <a:spcPct val="20000"/>
        </a:spcBef>
        <a:spcAft>
          <a:spcPct val="0"/>
        </a:spcAft>
        <a:defRPr sz="1050">
          <a:solidFill>
            <a:schemeClr val="tx2"/>
          </a:solidFill>
          <a:latin typeface="+mn-lt"/>
          <a:ea typeface="ＭＳ Ｐゴシック" charset="0"/>
          <a:cs typeface="+mn-cs"/>
        </a:defRPr>
      </a:lvl3pPr>
      <a:lvl4pPr marL="1200150" indent="-171450" algn="l" rtl="0" eaLnBrk="1" fontAlgn="base" hangingPunct="1">
        <a:spcBef>
          <a:spcPct val="20000"/>
        </a:spcBef>
        <a:spcAft>
          <a:spcPct val="0"/>
        </a:spcAft>
        <a:defRPr sz="825">
          <a:solidFill>
            <a:srgbClr val="000000"/>
          </a:solidFill>
          <a:latin typeface="+mn-lt"/>
          <a:ea typeface="ＭＳ Ｐゴシック" charset="0"/>
          <a:cs typeface="+mn-cs"/>
        </a:defRPr>
      </a:lvl4pPr>
      <a:lvl5pPr marL="1543050" indent="-171450" algn="l" rtl="0" eaLnBrk="1" fontAlgn="base" hangingPunct="1">
        <a:spcBef>
          <a:spcPct val="20000"/>
        </a:spcBef>
        <a:spcAft>
          <a:spcPct val="0"/>
        </a:spcAft>
        <a:defRPr sz="825">
          <a:solidFill>
            <a:srgbClr val="000000"/>
          </a:solidFill>
          <a:latin typeface="+mn-lt"/>
          <a:ea typeface="ＭＳ Ｐゴシック" charset="0"/>
          <a:cs typeface="+mn-cs"/>
        </a:defRPr>
      </a:lvl5pPr>
      <a:lvl6pPr marL="1885950" indent="-171450" algn="l" rtl="0" eaLnBrk="1" latinLnBrk="0" hangingPunct="1">
        <a:spcBef>
          <a:spcPct val="20000"/>
        </a:spcBef>
        <a:buChar char="•"/>
        <a:defRPr sz="1500">
          <a:solidFill>
            <a:schemeClr val="tx1"/>
          </a:solidFill>
          <a:latin typeface="+mn-lt"/>
          <a:ea typeface="+mn-ea"/>
          <a:cs typeface="+mn-cs"/>
        </a:defRPr>
      </a:lvl6pPr>
      <a:lvl7pPr marL="2228850" indent="-171450" algn="l" rtl="0" eaLnBrk="1" latinLnBrk="0" hangingPunct="1">
        <a:spcBef>
          <a:spcPct val="20000"/>
        </a:spcBef>
        <a:buChar char="•"/>
        <a:defRPr sz="1500">
          <a:solidFill>
            <a:schemeClr val="tx1"/>
          </a:solidFill>
          <a:latin typeface="+mn-lt"/>
          <a:ea typeface="+mn-ea"/>
          <a:cs typeface="+mn-cs"/>
        </a:defRPr>
      </a:lvl7pPr>
      <a:lvl8pPr marL="2571750" indent="-171450" algn="l" rtl="0" eaLnBrk="1" latinLnBrk="0" hangingPunct="1">
        <a:spcBef>
          <a:spcPct val="20000"/>
        </a:spcBef>
        <a:buChar char="•"/>
        <a:defRPr sz="1500">
          <a:solidFill>
            <a:schemeClr val="tx1"/>
          </a:solidFill>
          <a:latin typeface="+mn-lt"/>
          <a:ea typeface="+mn-ea"/>
          <a:cs typeface="+mn-cs"/>
        </a:defRPr>
      </a:lvl8pPr>
      <a:lvl9pPr marL="2914650" indent="-171450" algn="l" rtl="0" eaLnBrk="1" latinLnBrk="0" hangingPunct="1">
        <a:spcBef>
          <a:spcPct val="20000"/>
        </a:spcBef>
        <a:buChar char="•"/>
        <a:defRPr sz="15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342900" algn="l" rtl="0" eaLnBrk="1" hangingPunct="1">
        <a:defRPr>
          <a:solidFill>
            <a:schemeClr val="tx1"/>
          </a:solidFill>
          <a:latin typeface="+mn-lt"/>
          <a:ea typeface="+mn-ea"/>
          <a:cs typeface="+mn-cs"/>
        </a:defRPr>
      </a:lvl2pPr>
      <a:lvl3pPr marL="685800" algn="l" rtl="0" eaLnBrk="1" hangingPunct="1">
        <a:defRPr>
          <a:solidFill>
            <a:schemeClr val="tx1"/>
          </a:solidFill>
          <a:latin typeface="+mn-lt"/>
          <a:ea typeface="+mn-ea"/>
          <a:cs typeface="+mn-cs"/>
        </a:defRPr>
      </a:lvl3pPr>
      <a:lvl4pPr marL="1028700" algn="l" rtl="0" eaLnBrk="1" hangingPunct="1">
        <a:defRPr>
          <a:solidFill>
            <a:schemeClr val="tx1"/>
          </a:solidFill>
          <a:latin typeface="+mn-lt"/>
          <a:ea typeface="+mn-ea"/>
          <a:cs typeface="+mn-cs"/>
        </a:defRPr>
      </a:lvl4pPr>
      <a:lvl5pPr marL="1371600" algn="l" rtl="0" eaLnBrk="1" hangingPunct="1">
        <a:defRPr>
          <a:solidFill>
            <a:schemeClr val="tx1"/>
          </a:solidFill>
          <a:latin typeface="+mn-lt"/>
          <a:ea typeface="+mn-ea"/>
          <a:cs typeface="+mn-cs"/>
        </a:defRPr>
      </a:lvl5pPr>
      <a:lvl6pPr marL="1714500" algn="l" rtl="0" eaLnBrk="1" hangingPunct="1">
        <a:defRPr>
          <a:solidFill>
            <a:schemeClr val="tx1"/>
          </a:solidFill>
          <a:latin typeface="+mn-lt"/>
          <a:ea typeface="+mn-ea"/>
          <a:cs typeface="+mn-cs"/>
        </a:defRPr>
      </a:lvl6pPr>
      <a:lvl7pPr marL="2057400" algn="l" rtl="0" eaLnBrk="1" hangingPunct="1">
        <a:defRPr>
          <a:solidFill>
            <a:schemeClr val="tx1"/>
          </a:solidFill>
          <a:latin typeface="+mn-lt"/>
          <a:ea typeface="+mn-ea"/>
          <a:cs typeface="+mn-cs"/>
        </a:defRPr>
      </a:lvl7pPr>
      <a:lvl8pPr marL="2400300" algn="l" rtl="0" eaLnBrk="1" hangingPunct="1">
        <a:defRPr>
          <a:solidFill>
            <a:schemeClr val="tx1"/>
          </a:solidFill>
          <a:latin typeface="+mn-lt"/>
          <a:ea typeface="+mn-ea"/>
          <a:cs typeface="+mn-cs"/>
        </a:defRPr>
      </a:lvl8pPr>
      <a:lvl9pPr marL="27432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82869" y="1259683"/>
            <a:ext cx="7729115" cy="1807369"/>
          </a:xfrm>
        </p:spPr>
        <p:txBody>
          <a:bodyPr/>
          <a:lstStyle/>
          <a:p>
            <a:pPr marL="0" indent="0"/>
            <a:r>
              <a:rPr lang="en-US" sz="3600" dirty="0"/>
              <a:t>Creating Antidepressant Datasets for Missing Values in All of Us</a:t>
            </a:r>
          </a:p>
        </p:txBody>
      </p:sp>
      <p:sp>
        <p:nvSpPr>
          <p:cNvPr id="4" name="Text Placeholder 3"/>
          <p:cNvSpPr>
            <a:spLocks noGrp="1"/>
          </p:cNvSpPr>
          <p:nvPr>
            <p:ph type="body" sz="quarter" idx="11"/>
          </p:nvPr>
        </p:nvSpPr>
        <p:spPr>
          <a:xfrm>
            <a:off x="1143001" y="3323035"/>
            <a:ext cx="6188528" cy="726451"/>
          </a:xfrm>
        </p:spPr>
        <p:txBody>
          <a:bodyPr/>
          <a:lstStyle/>
          <a:p>
            <a:r>
              <a:rPr lang="en-US" sz="2100"/>
              <a:t>Farrokh Alemi ,PhD </a:t>
            </a:r>
            <a:r>
              <a:rPr lang="en-US" sz="2100" dirty="0"/>
              <a:t>,Vladimir Cardenas &amp;Keerti Reddy</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5009B0-1FD0-DBB5-DF91-EB92AFE0A121}"/>
              </a:ext>
            </a:extLst>
          </p:cNvPr>
          <p:cNvPicPr>
            <a:picLocks noChangeAspect="1"/>
          </p:cNvPicPr>
          <p:nvPr/>
        </p:nvPicPr>
        <p:blipFill>
          <a:blip r:embed="rId3"/>
          <a:stretch>
            <a:fillRect/>
          </a:stretch>
        </p:blipFill>
        <p:spPr>
          <a:xfrm>
            <a:off x="549870" y="689052"/>
            <a:ext cx="10907304" cy="5161030"/>
          </a:xfrm>
          <a:prstGeom prst="rect">
            <a:avLst/>
          </a:prstGeom>
        </p:spPr>
      </p:pic>
      <p:sp>
        <p:nvSpPr>
          <p:cNvPr id="4" name="Arrow: Left 3">
            <a:extLst>
              <a:ext uri="{FF2B5EF4-FFF2-40B4-BE49-F238E27FC236}">
                <a16:creationId xmlns:a16="http://schemas.microsoft.com/office/drawing/2014/main" id="{AF04C0DB-08FE-E4FD-939E-34A52061857E}"/>
              </a:ext>
            </a:extLst>
          </p:cNvPr>
          <p:cNvSpPr/>
          <p:nvPr/>
        </p:nvSpPr>
        <p:spPr>
          <a:xfrm rot="10800000">
            <a:off x="6789630" y="918142"/>
            <a:ext cx="2354369" cy="775575"/>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06606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DA5432-F64C-5A9A-44B5-9AEAD46C47B6}"/>
              </a:ext>
            </a:extLst>
          </p:cNvPr>
          <p:cNvPicPr>
            <a:picLocks noChangeAspect="1"/>
          </p:cNvPicPr>
          <p:nvPr/>
        </p:nvPicPr>
        <p:blipFill>
          <a:blip r:embed="rId3"/>
          <a:stretch>
            <a:fillRect/>
          </a:stretch>
        </p:blipFill>
        <p:spPr>
          <a:xfrm>
            <a:off x="3644169" y="156610"/>
            <a:ext cx="4903661" cy="6544779"/>
          </a:xfrm>
          <a:prstGeom prst="rect">
            <a:avLst/>
          </a:prstGeom>
        </p:spPr>
      </p:pic>
      <p:sp>
        <p:nvSpPr>
          <p:cNvPr id="4" name="Arrow: Left 3">
            <a:extLst>
              <a:ext uri="{FF2B5EF4-FFF2-40B4-BE49-F238E27FC236}">
                <a16:creationId xmlns:a16="http://schemas.microsoft.com/office/drawing/2014/main" id="{155C6FE1-DA00-D0DA-527F-DB8D3BC46715}"/>
              </a:ext>
            </a:extLst>
          </p:cNvPr>
          <p:cNvSpPr/>
          <p:nvPr/>
        </p:nvSpPr>
        <p:spPr>
          <a:xfrm rot="16200000">
            <a:off x="6041485" y="4471833"/>
            <a:ext cx="2354369" cy="775575"/>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20412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2F656-5E9C-C2DB-741B-A79AEC1A84C6}"/>
              </a:ext>
            </a:extLst>
          </p:cNvPr>
          <p:cNvPicPr>
            <a:picLocks noChangeAspect="1"/>
          </p:cNvPicPr>
          <p:nvPr/>
        </p:nvPicPr>
        <p:blipFill>
          <a:blip r:embed="rId3"/>
          <a:srcRect l="4132" t="6293"/>
          <a:stretch/>
        </p:blipFill>
        <p:spPr>
          <a:xfrm>
            <a:off x="1620982" y="140824"/>
            <a:ext cx="8458200" cy="6326970"/>
          </a:xfrm>
          <a:prstGeom prst="rect">
            <a:avLst/>
          </a:prstGeom>
        </p:spPr>
      </p:pic>
      <p:sp>
        <p:nvSpPr>
          <p:cNvPr id="8" name="Arrow: Left 7">
            <a:extLst>
              <a:ext uri="{FF2B5EF4-FFF2-40B4-BE49-F238E27FC236}">
                <a16:creationId xmlns:a16="http://schemas.microsoft.com/office/drawing/2014/main" id="{FC2DA202-4E61-8C28-0BE5-7CC6645897FF}"/>
              </a:ext>
            </a:extLst>
          </p:cNvPr>
          <p:cNvSpPr/>
          <p:nvPr/>
        </p:nvSpPr>
        <p:spPr>
          <a:xfrm>
            <a:off x="5229984" y="1091539"/>
            <a:ext cx="2558030" cy="697999"/>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Arrow: Left 8">
            <a:extLst>
              <a:ext uri="{FF2B5EF4-FFF2-40B4-BE49-F238E27FC236}">
                <a16:creationId xmlns:a16="http://schemas.microsoft.com/office/drawing/2014/main" id="{31AEA543-8E96-1F8E-BD41-BDF23CB6F355}"/>
              </a:ext>
            </a:extLst>
          </p:cNvPr>
          <p:cNvSpPr/>
          <p:nvPr/>
        </p:nvSpPr>
        <p:spPr>
          <a:xfrm rot="16200000">
            <a:off x="8212642" y="4015650"/>
            <a:ext cx="1871300" cy="697999"/>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03984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1733E4-918B-0080-2FD0-F6B7403685F1}"/>
              </a:ext>
            </a:extLst>
          </p:cNvPr>
          <p:cNvPicPr>
            <a:picLocks noChangeAspect="1"/>
          </p:cNvPicPr>
          <p:nvPr/>
        </p:nvPicPr>
        <p:blipFill>
          <a:blip r:embed="rId3"/>
          <a:srcRect l="32012" t="74020" r="19370" b="-1481"/>
          <a:stretch/>
        </p:blipFill>
        <p:spPr>
          <a:xfrm>
            <a:off x="174835" y="2691245"/>
            <a:ext cx="2909455" cy="1475509"/>
          </a:xfrm>
          <a:prstGeom prst="rect">
            <a:avLst/>
          </a:prstGeom>
        </p:spPr>
      </p:pic>
      <p:sp>
        <p:nvSpPr>
          <p:cNvPr id="8" name="Arrow: Left 7">
            <a:extLst>
              <a:ext uri="{FF2B5EF4-FFF2-40B4-BE49-F238E27FC236}">
                <a16:creationId xmlns:a16="http://schemas.microsoft.com/office/drawing/2014/main" id="{5BE47005-B37B-8C38-EBF8-26F835E9160B}"/>
              </a:ext>
            </a:extLst>
          </p:cNvPr>
          <p:cNvSpPr/>
          <p:nvPr/>
        </p:nvSpPr>
        <p:spPr>
          <a:xfrm rot="16200000">
            <a:off x="350547" y="1320139"/>
            <a:ext cx="2558030" cy="697999"/>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Arrow: Left 13">
            <a:extLst>
              <a:ext uri="{FF2B5EF4-FFF2-40B4-BE49-F238E27FC236}">
                <a16:creationId xmlns:a16="http://schemas.microsoft.com/office/drawing/2014/main" id="{3D47F032-1541-8365-4F95-A1DEE595EE9F}"/>
              </a:ext>
            </a:extLst>
          </p:cNvPr>
          <p:cNvSpPr/>
          <p:nvPr/>
        </p:nvSpPr>
        <p:spPr>
          <a:xfrm rot="10800000">
            <a:off x="3314700" y="3301337"/>
            <a:ext cx="1133901" cy="697999"/>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7" name="Picture 6">
            <a:extLst>
              <a:ext uri="{FF2B5EF4-FFF2-40B4-BE49-F238E27FC236}">
                <a16:creationId xmlns:a16="http://schemas.microsoft.com/office/drawing/2014/main" id="{3EE70D8C-96E2-B036-2026-9CF34FA64EF6}"/>
              </a:ext>
            </a:extLst>
          </p:cNvPr>
          <p:cNvPicPr>
            <a:picLocks noChangeAspect="1"/>
          </p:cNvPicPr>
          <p:nvPr/>
        </p:nvPicPr>
        <p:blipFill>
          <a:blip r:embed="rId4"/>
          <a:stretch>
            <a:fillRect/>
          </a:stretch>
        </p:blipFill>
        <p:spPr>
          <a:xfrm>
            <a:off x="4548583" y="-1"/>
            <a:ext cx="6169418" cy="6858000"/>
          </a:xfrm>
          <a:prstGeom prst="rect">
            <a:avLst/>
          </a:prstGeom>
        </p:spPr>
      </p:pic>
      <p:sp>
        <p:nvSpPr>
          <p:cNvPr id="9" name="Arrow: Left 8">
            <a:extLst>
              <a:ext uri="{FF2B5EF4-FFF2-40B4-BE49-F238E27FC236}">
                <a16:creationId xmlns:a16="http://schemas.microsoft.com/office/drawing/2014/main" id="{C03D88A4-3929-EE6F-983A-19598520F676}"/>
              </a:ext>
            </a:extLst>
          </p:cNvPr>
          <p:cNvSpPr/>
          <p:nvPr/>
        </p:nvSpPr>
        <p:spPr>
          <a:xfrm rot="16200000">
            <a:off x="4710919" y="1320138"/>
            <a:ext cx="1344492" cy="697999"/>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Arrow: Left 9">
            <a:extLst>
              <a:ext uri="{FF2B5EF4-FFF2-40B4-BE49-F238E27FC236}">
                <a16:creationId xmlns:a16="http://schemas.microsoft.com/office/drawing/2014/main" id="{BED30628-1118-5DF2-822D-A8392E5D30ED}"/>
              </a:ext>
            </a:extLst>
          </p:cNvPr>
          <p:cNvSpPr/>
          <p:nvPr/>
        </p:nvSpPr>
        <p:spPr>
          <a:xfrm>
            <a:off x="8420473" y="2952339"/>
            <a:ext cx="1344492" cy="697999"/>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Arrow: Left 10">
            <a:extLst>
              <a:ext uri="{FF2B5EF4-FFF2-40B4-BE49-F238E27FC236}">
                <a16:creationId xmlns:a16="http://schemas.microsoft.com/office/drawing/2014/main" id="{11D98A1B-9268-87A9-719B-0ED6C73854D6}"/>
              </a:ext>
            </a:extLst>
          </p:cNvPr>
          <p:cNvSpPr/>
          <p:nvPr/>
        </p:nvSpPr>
        <p:spPr>
          <a:xfrm rot="16200000">
            <a:off x="9465212" y="5103047"/>
            <a:ext cx="1042251" cy="697999"/>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Arrow: Left 11">
            <a:extLst>
              <a:ext uri="{FF2B5EF4-FFF2-40B4-BE49-F238E27FC236}">
                <a16:creationId xmlns:a16="http://schemas.microsoft.com/office/drawing/2014/main" id="{68844C39-D2C1-90A7-52F5-A719D0A867AB}"/>
              </a:ext>
            </a:extLst>
          </p:cNvPr>
          <p:cNvSpPr/>
          <p:nvPr/>
        </p:nvSpPr>
        <p:spPr>
          <a:xfrm>
            <a:off x="8887400" y="4232922"/>
            <a:ext cx="1344492" cy="697999"/>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343596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F709C-9404-F2A4-7EC3-F67828B27A24}"/>
              </a:ext>
            </a:extLst>
          </p:cNvPr>
          <p:cNvPicPr>
            <a:picLocks noChangeAspect="1"/>
          </p:cNvPicPr>
          <p:nvPr/>
        </p:nvPicPr>
        <p:blipFill>
          <a:blip r:embed="rId3"/>
          <a:stretch>
            <a:fillRect/>
          </a:stretch>
        </p:blipFill>
        <p:spPr>
          <a:xfrm>
            <a:off x="1328962" y="166254"/>
            <a:ext cx="9145074" cy="6276109"/>
          </a:xfrm>
          <a:prstGeom prst="rect">
            <a:avLst/>
          </a:prstGeom>
        </p:spPr>
      </p:pic>
    </p:spTree>
    <p:extLst>
      <p:ext uri="{BB962C8B-B14F-4D97-AF65-F5344CB8AC3E}">
        <p14:creationId xmlns:p14="http://schemas.microsoft.com/office/powerpoint/2010/main" val="415839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84C4E2-4A4E-F984-5544-F4670077E54A}"/>
              </a:ext>
            </a:extLst>
          </p:cNvPr>
          <p:cNvPicPr>
            <a:picLocks noChangeAspect="1"/>
          </p:cNvPicPr>
          <p:nvPr/>
        </p:nvPicPr>
        <p:blipFill>
          <a:blip r:embed="rId3"/>
          <a:srcRect l="14340" t="-265" r="711" b="-1"/>
          <a:stretch/>
        </p:blipFill>
        <p:spPr>
          <a:xfrm>
            <a:off x="1685925" y="322117"/>
            <a:ext cx="9016712" cy="5886450"/>
          </a:xfrm>
          <a:prstGeom prst="rect">
            <a:avLst/>
          </a:prstGeom>
        </p:spPr>
      </p:pic>
    </p:spTree>
    <p:extLst>
      <p:ext uri="{BB962C8B-B14F-4D97-AF65-F5344CB8AC3E}">
        <p14:creationId xmlns:p14="http://schemas.microsoft.com/office/powerpoint/2010/main" val="48132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CDEE68-175B-8E7C-6FF6-DFE5C6540942}"/>
              </a:ext>
            </a:extLst>
          </p:cNvPr>
          <p:cNvPicPr>
            <a:picLocks noChangeAspect="1"/>
          </p:cNvPicPr>
          <p:nvPr/>
        </p:nvPicPr>
        <p:blipFill>
          <a:blip r:embed="rId3"/>
          <a:stretch>
            <a:fillRect/>
          </a:stretch>
        </p:blipFill>
        <p:spPr>
          <a:xfrm>
            <a:off x="2036618" y="157069"/>
            <a:ext cx="8676950" cy="6287846"/>
          </a:xfrm>
          <a:prstGeom prst="rect">
            <a:avLst/>
          </a:prstGeom>
        </p:spPr>
      </p:pic>
    </p:spTree>
    <p:extLst>
      <p:ext uri="{BB962C8B-B14F-4D97-AF65-F5344CB8AC3E}">
        <p14:creationId xmlns:p14="http://schemas.microsoft.com/office/powerpoint/2010/main" val="110915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D460E5-288C-659E-D1AE-0D7121391470}"/>
              </a:ext>
            </a:extLst>
          </p:cNvPr>
          <p:cNvPicPr>
            <a:picLocks noChangeAspect="1"/>
          </p:cNvPicPr>
          <p:nvPr/>
        </p:nvPicPr>
        <p:blipFill>
          <a:blip r:embed="rId3"/>
          <a:stretch>
            <a:fillRect/>
          </a:stretch>
        </p:blipFill>
        <p:spPr>
          <a:xfrm>
            <a:off x="1994714" y="167358"/>
            <a:ext cx="8541667" cy="6399698"/>
          </a:xfrm>
          <a:prstGeom prst="rect">
            <a:avLst/>
          </a:prstGeom>
        </p:spPr>
      </p:pic>
    </p:spTree>
    <p:extLst>
      <p:ext uri="{BB962C8B-B14F-4D97-AF65-F5344CB8AC3E}">
        <p14:creationId xmlns:p14="http://schemas.microsoft.com/office/powerpoint/2010/main" val="667222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5DF799-0322-EC77-82BA-1715F1552159}"/>
              </a:ext>
            </a:extLst>
          </p:cNvPr>
          <p:cNvPicPr>
            <a:picLocks noChangeAspect="1"/>
          </p:cNvPicPr>
          <p:nvPr/>
        </p:nvPicPr>
        <p:blipFill>
          <a:blip r:embed="rId3"/>
          <a:stretch>
            <a:fillRect/>
          </a:stretch>
        </p:blipFill>
        <p:spPr>
          <a:xfrm>
            <a:off x="3500004" y="134082"/>
            <a:ext cx="5191991" cy="6589836"/>
          </a:xfrm>
          <a:prstGeom prst="rect">
            <a:avLst/>
          </a:prstGeom>
        </p:spPr>
      </p:pic>
      <p:sp>
        <p:nvSpPr>
          <p:cNvPr id="12" name="Arrow: Left 11">
            <a:extLst>
              <a:ext uri="{FF2B5EF4-FFF2-40B4-BE49-F238E27FC236}">
                <a16:creationId xmlns:a16="http://schemas.microsoft.com/office/drawing/2014/main" id="{2E1659F0-C605-7C19-A572-F88F23CAA69A}"/>
              </a:ext>
            </a:extLst>
          </p:cNvPr>
          <p:cNvSpPr/>
          <p:nvPr/>
        </p:nvSpPr>
        <p:spPr>
          <a:xfrm rot="16200000">
            <a:off x="7790319" y="5405896"/>
            <a:ext cx="1257108"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960710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EFB98E-23BF-6CCD-0532-00B2EB292A8F}"/>
              </a:ext>
            </a:extLst>
          </p:cNvPr>
          <p:cNvPicPr>
            <a:picLocks noChangeAspect="1"/>
          </p:cNvPicPr>
          <p:nvPr/>
        </p:nvPicPr>
        <p:blipFill>
          <a:blip r:embed="rId3"/>
          <a:stretch>
            <a:fillRect/>
          </a:stretch>
        </p:blipFill>
        <p:spPr>
          <a:xfrm>
            <a:off x="682629" y="537028"/>
            <a:ext cx="10478857" cy="5312229"/>
          </a:xfrm>
          <a:prstGeom prst="rect">
            <a:avLst/>
          </a:prstGeom>
        </p:spPr>
      </p:pic>
    </p:spTree>
    <p:extLst>
      <p:ext uri="{BB962C8B-B14F-4D97-AF65-F5344CB8AC3E}">
        <p14:creationId xmlns:p14="http://schemas.microsoft.com/office/powerpoint/2010/main" val="416632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BAAAF-18D4-0A5F-90D0-555A51128F4D}"/>
              </a:ext>
            </a:extLst>
          </p:cNvPr>
          <p:cNvPicPr>
            <a:picLocks noChangeAspect="1"/>
          </p:cNvPicPr>
          <p:nvPr/>
        </p:nvPicPr>
        <p:blipFill>
          <a:blip r:embed="rId3"/>
          <a:stretch>
            <a:fillRect/>
          </a:stretch>
        </p:blipFill>
        <p:spPr>
          <a:xfrm>
            <a:off x="2598113" y="280554"/>
            <a:ext cx="6598228" cy="6151418"/>
          </a:xfrm>
          <a:prstGeom prst="rect">
            <a:avLst/>
          </a:prstGeom>
        </p:spPr>
      </p:pic>
      <p:sp>
        <p:nvSpPr>
          <p:cNvPr id="8" name="Arrow: Left 7">
            <a:extLst>
              <a:ext uri="{FF2B5EF4-FFF2-40B4-BE49-F238E27FC236}">
                <a16:creationId xmlns:a16="http://schemas.microsoft.com/office/drawing/2014/main" id="{4E7A9CE7-4B96-193D-756E-65A8215F7804}"/>
              </a:ext>
            </a:extLst>
          </p:cNvPr>
          <p:cNvSpPr/>
          <p:nvPr/>
        </p:nvSpPr>
        <p:spPr>
          <a:xfrm>
            <a:off x="8012494" y="5995556"/>
            <a:ext cx="1581393"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265468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705274-7A1D-E9AC-2FEE-67AFEB13BC08}"/>
              </a:ext>
            </a:extLst>
          </p:cNvPr>
          <p:cNvPicPr>
            <a:picLocks noChangeAspect="1"/>
          </p:cNvPicPr>
          <p:nvPr/>
        </p:nvPicPr>
        <p:blipFill>
          <a:blip r:embed="rId3"/>
          <a:stretch>
            <a:fillRect/>
          </a:stretch>
        </p:blipFill>
        <p:spPr>
          <a:xfrm>
            <a:off x="1117600" y="521029"/>
            <a:ext cx="9434285" cy="5815942"/>
          </a:xfrm>
          <a:prstGeom prst="rect">
            <a:avLst/>
          </a:prstGeom>
        </p:spPr>
      </p:pic>
    </p:spTree>
    <p:extLst>
      <p:ext uri="{BB962C8B-B14F-4D97-AF65-F5344CB8AC3E}">
        <p14:creationId xmlns:p14="http://schemas.microsoft.com/office/powerpoint/2010/main" val="310353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BC1D27-8EB1-B661-AACE-7CBB4866C780}"/>
              </a:ext>
            </a:extLst>
          </p:cNvPr>
          <p:cNvPicPr>
            <a:picLocks noChangeAspect="1"/>
          </p:cNvPicPr>
          <p:nvPr/>
        </p:nvPicPr>
        <p:blipFill>
          <a:blip r:embed="rId3"/>
          <a:stretch>
            <a:fillRect/>
          </a:stretch>
        </p:blipFill>
        <p:spPr>
          <a:xfrm>
            <a:off x="1045550" y="507999"/>
            <a:ext cx="10232050" cy="5522531"/>
          </a:xfrm>
          <a:prstGeom prst="rect">
            <a:avLst/>
          </a:prstGeom>
        </p:spPr>
      </p:pic>
    </p:spTree>
    <p:extLst>
      <p:ext uri="{BB962C8B-B14F-4D97-AF65-F5344CB8AC3E}">
        <p14:creationId xmlns:p14="http://schemas.microsoft.com/office/powerpoint/2010/main" val="348916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37D14E-6DC2-4662-0E90-52EEC889FBBF}"/>
              </a:ext>
            </a:extLst>
          </p:cNvPr>
          <p:cNvPicPr>
            <a:picLocks noChangeAspect="1"/>
          </p:cNvPicPr>
          <p:nvPr/>
        </p:nvPicPr>
        <p:blipFill>
          <a:blip r:embed="rId3"/>
          <a:stretch>
            <a:fillRect/>
          </a:stretch>
        </p:blipFill>
        <p:spPr>
          <a:xfrm>
            <a:off x="2312276" y="751488"/>
            <a:ext cx="6663558" cy="4658695"/>
          </a:xfrm>
          <a:prstGeom prst="rect">
            <a:avLst/>
          </a:prstGeom>
        </p:spPr>
      </p:pic>
      <p:sp>
        <p:nvSpPr>
          <p:cNvPr id="5" name="Arrow: Left 4">
            <a:extLst>
              <a:ext uri="{FF2B5EF4-FFF2-40B4-BE49-F238E27FC236}">
                <a16:creationId xmlns:a16="http://schemas.microsoft.com/office/drawing/2014/main" id="{4DDA01A9-4C59-4097-CB7D-E78B3D4F3561}"/>
              </a:ext>
            </a:extLst>
          </p:cNvPr>
          <p:cNvSpPr/>
          <p:nvPr/>
        </p:nvSpPr>
        <p:spPr>
          <a:xfrm rot="10800000">
            <a:off x="499241" y="887882"/>
            <a:ext cx="1813035" cy="809297"/>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Arrow: Left 5">
            <a:extLst>
              <a:ext uri="{FF2B5EF4-FFF2-40B4-BE49-F238E27FC236}">
                <a16:creationId xmlns:a16="http://schemas.microsoft.com/office/drawing/2014/main" id="{60CE6A29-3547-3D52-05CD-61AB1854144A}"/>
              </a:ext>
            </a:extLst>
          </p:cNvPr>
          <p:cNvSpPr/>
          <p:nvPr/>
        </p:nvSpPr>
        <p:spPr>
          <a:xfrm>
            <a:off x="5517811" y="4610799"/>
            <a:ext cx="2900855" cy="704194"/>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209427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 5">
            <a:extLst>
              <a:ext uri="{FF2B5EF4-FFF2-40B4-BE49-F238E27FC236}">
                <a16:creationId xmlns:a16="http://schemas.microsoft.com/office/drawing/2014/main" id="{1EE00A43-5D81-0138-D831-3EB7DDAF1F47}"/>
              </a:ext>
            </a:extLst>
          </p:cNvPr>
          <p:cNvSpPr/>
          <p:nvPr/>
        </p:nvSpPr>
        <p:spPr>
          <a:xfrm>
            <a:off x="2948235" y="4682273"/>
            <a:ext cx="2317447" cy="651643"/>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3" name="Picture 2">
            <a:extLst>
              <a:ext uri="{FF2B5EF4-FFF2-40B4-BE49-F238E27FC236}">
                <a16:creationId xmlns:a16="http://schemas.microsoft.com/office/drawing/2014/main" id="{84C51804-9AEA-8680-5CF9-608D98468F72}"/>
              </a:ext>
            </a:extLst>
          </p:cNvPr>
          <p:cNvPicPr>
            <a:picLocks noChangeAspect="1"/>
          </p:cNvPicPr>
          <p:nvPr/>
        </p:nvPicPr>
        <p:blipFill>
          <a:blip r:embed="rId3"/>
          <a:stretch>
            <a:fillRect/>
          </a:stretch>
        </p:blipFill>
        <p:spPr>
          <a:xfrm>
            <a:off x="2948235" y="162913"/>
            <a:ext cx="5796371" cy="6313066"/>
          </a:xfrm>
          <a:prstGeom prst="rect">
            <a:avLst/>
          </a:prstGeom>
        </p:spPr>
      </p:pic>
      <p:sp>
        <p:nvSpPr>
          <p:cNvPr id="4" name="Arrow: Left 3">
            <a:extLst>
              <a:ext uri="{FF2B5EF4-FFF2-40B4-BE49-F238E27FC236}">
                <a16:creationId xmlns:a16="http://schemas.microsoft.com/office/drawing/2014/main" id="{BD978062-7C09-5B99-00DA-8EB119D9BE03}"/>
              </a:ext>
            </a:extLst>
          </p:cNvPr>
          <p:cNvSpPr/>
          <p:nvPr/>
        </p:nvSpPr>
        <p:spPr>
          <a:xfrm>
            <a:off x="8871448" y="294769"/>
            <a:ext cx="1581808" cy="578071"/>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Arrow: Left 7">
            <a:extLst>
              <a:ext uri="{FF2B5EF4-FFF2-40B4-BE49-F238E27FC236}">
                <a16:creationId xmlns:a16="http://schemas.microsoft.com/office/drawing/2014/main" id="{4A5123EA-A33A-1E2A-E7B3-5D37B68D92E7}"/>
              </a:ext>
            </a:extLst>
          </p:cNvPr>
          <p:cNvSpPr/>
          <p:nvPr/>
        </p:nvSpPr>
        <p:spPr>
          <a:xfrm>
            <a:off x="4284516" y="6088286"/>
            <a:ext cx="1692167" cy="578071"/>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67310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6F646-18C9-B577-8113-E06DF48B154D}"/>
              </a:ext>
            </a:extLst>
          </p:cNvPr>
          <p:cNvPicPr>
            <a:picLocks noChangeAspect="1"/>
          </p:cNvPicPr>
          <p:nvPr/>
        </p:nvPicPr>
        <p:blipFill>
          <a:blip r:embed="rId3"/>
          <a:stretch>
            <a:fillRect/>
          </a:stretch>
        </p:blipFill>
        <p:spPr>
          <a:xfrm>
            <a:off x="2417366" y="182598"/>
            <a:ext cx="5749171" cy="6492803"/>
          </a:xfrm>
          <a:prstGeom prst="rect">
            <a:avLst/>
          </a:prstGeom>
        </p:spPr>
      </p:pic>
      <p:sp>
        <p:nvSpPr>
          <p:cNvPr id="4" name="Arrow: Left 3">
            <a:extLst>
              <a:ext uri="{FF2B5EF4-FFF2-40B4-BE49-F238E27FC236}">
                <a16:creationId xmlns:a16="http://schemas.microsoft.com/office/drawing/2014/main" id="{9BF687D2-C118-2874-A3C7-88D476B0C44D}"/>
              </a:ext>
            </a:extLst>
          </p:cNvPr>
          <p:cNvSpPr/>
          <p:nvPr/>
        </p:nvSpPr>
        <p:spPr>
          <a:xfrm>
            <a:off x="7969111" y="6023758"/>
            <a:ext cx="1954208" cy="651643"/>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Arrow: Left 4">
            <a:extLst>
              <a:ext uri="{FF2B5EF4-FFF2-40B4-BE49-F238E27FC236}">
                <a16:creationId xmlns:a16="http://schemas.microsoft.com/office/drawing/2014/main" id="{2CCBEFBB-7FAA-E6DD-9981-7807303DAC5A}"/>
              </a:ext>
            </a:extLst>
          </p:cNvPr>
          <p:cNvSpPr/>
          <p:nvPr/>
        </p:nvSpPr>
        <p:spPr>
          <a:xfrm rot="10800000">
            <a:off x="848104" y="182598"/>
            <a:ext cx="1569262" cy="651643"/>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74907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7D035A-A9E1-74D3-0DC0-2431AF74EF5F}"/>
              </a:ext>
            </a:extLst>
          </p:cNvPr>
          <p:cNvPicPr>
            <a:picLocks noChangeAspect="1"/>
          </p:cNvPicPr>
          <p:nvPr/>
        </p:nvPicPr>
        <p:blipFill>
          <a:blip r:embed="rId3"/>
          <a:stretch>
            <a:fillRect/>
          </a:stretch>
        </p:blipFill>
        <p:spPr>
          <a:xfrm>
            <a:off x="532354" y="1313372"/>
            <a:ext cx="10882540" cy="3300669"/>
          </a:xfrm>
          <a:prstGeom prst="rect">
            <a:avLst/>
          </a:prstGeom>
        </p:spPr>
      </p:pic>
      <p:sp>
        <p:nvSpPr>
          <p:cNvPr id="4" name="Arrow: Left 3">
            <a:extLst>
              <a:ext uri="{FF2B5EF4-FFF2-40B4-BE49-F238E27FC236}">
                <a16:creationId xmlns:a16="http://schemas.microsoft.com/office/drawing/2014/main" id="{1F61DFE9-9733-E20A-A60B-39E1646E4523}"/>
              </a:ext>
            </a:extLst>
          </p:cNvPr>
          <p:cNvSpPr/>
          <p:nvPr/>
        </p:nvSpPr>
        <p:spPr>
          <a:xfrm rot="16200000">
            <a:off x="10288727" y="2885069"/>
            <a:ext cx="1303241" cy="651643"/>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Arrow: Left 7">
            <a:extLst>
              <a:ext uri="{FF2B5EF4-FFF2-40B4-BE49-F238E27FC236}">
                <a16:creationId xmlns:a16="http://schemas.microsoft.com/office/drawing/2014/main" id="{0EF7C522-D4E4-4A4F-A3B3-D36B8A9370B6}"/>
              </a:ext>
            </a:extLst>
          </p:cNvPr>
          <p:cNvSpPr/>
          <p:nvPr/>
        </p:nvSpPr>
        <p:spPr>
          <a:xfrm>
            <a:off x="1430328" y="2976397"/>
            <a:ext cx="2009063" cy="46898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861841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F42500-C801-934A-5884-CEA39088F7A0}"/>
              </a:ext>
            </a:extLst>
          </p:cNvPr>
          <p:cNvPicPr>
            <a:picLocks noChangeAspect="1"/>
          </p:cNvPicPr>
          <p:nvPr/>
        </p:nvPicPr>
        <p:blipFill>
          <a:blip r:embed="rId3"/>
          <a:stretch>
            <a:fillRect/>
          </a:stretch>
        </p:blipFill>
        <p:spPr>
          <a:xfrm>
            <a:off x="926029" y="660990"/>
            <a:ext cx="10036261" cy="5446436"/>
          </a:xfrm>
          <a:prstGeom prst="rect">
            <a:avLst/>
          </a:prstGeom>
        </p:spPr>
      </p:pic>
      <p:sp>
        <p:nvSpPr>
          <p:cNvPr id="9" name="Arrow: Left 8">
            <a:extLst>
              <a:ext uri="{FF2B5EF4-FFF2-40B4-BE49-F238E27FC236}">
                <a16:creationId xmlns:a16="http://schemas.microsoft.com/office/drawing/2014/main" id="{139CB13C-4F4B-ADB5-2013-EB2D251389A1}"/>
              </a:ext>
            </a:extLst>
          </p:cNvPr>
          <p:cNvSpPr/>
          <p:nvPr/>
        </p:nvSpPr>
        <p:spPr>
          <a:xfrm>
            <a:off x="3238108" y="4256052"/>
            <a:ext cx="1614448" cy="46898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826488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5C0B3E-E7DB-90C4-0CF5-5E379C059964}"/>
              </a:ext>
            </a:extLst>
          </p:cNvPr>
          <p:cNvPicPr>
            <a:picLocks noChangeAspect="1"/>
          </p:cNvPicPr>
          <p:nvPr/>
        </p:nvPicPr>
        <p:blipFill>
          <a:blip r:embed="rId3"/>
          <a:stretch>
            <a:fillRect/>
          </a:stretch>
        </p:blipFill>
        <p:spPr>
          <a:xfrm>
            <a:off x="686278" y="1016244"/>
            <a:ext cx="10188823" cy="4175865"/>
          </a:xfrm>
          <a:prstGeom prst="rect">
            <a:avLst/>
          </a:prstGeom>
        </p:spPr>
      </p:pic>
      <p:sp>
        <p:nvSpPr>
          <p:cNvPr id="6" name="Arrow: Left 5">
            <a:extLst>
              <a:ext uri="{FF2B5EF4-FFF2-40B4-BE49-F238E27FC236}">
                <a16:creationId xmlns:a16="http://schemas.microsoft.com/office/drawing/2014/main" id="{2EEA38E4-899E-9CAA-88E7-AF9F75FA66C6}"/>
              </a:ext>
            </a:extLst>
          </p:cNvPr>
          <p:cNvSpPr/>
          <p:nvPr/>
        </p:nvSpPr>
        <p:spPr>
          <a:xfrm rot="5400000">
            <a:off x="6067397" y="4776774"/>
            <a:ext cx="1986452" cy="883227"/>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Arrow: Left 6">
            <a:extLst>
              <a:ext uri="{FF2B5EF4-FFF2-40B4-BE49-F238E27FC236}">
                <a16:creationId xmlns:a16="http://schemas.microsoft.com/office/drawing/2014/main" id="{A35350D7-2E4B-E552-1717-A4ED9D3E6700}"/>
              </a:ext>
            </a:extLst>
          </p:cNvPr>
          <p:cNvSpPr/>
          <p:nvPr/>
        </p:nvSpPr>
        <p:spPr>
          <a:xfrm rot="16200000">
            <a:off x="9791944" y="2150556"/>
            <a:ext cx="1731578" cy="76224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986510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6BF1EC-8E35-C355-9ABB-632B1EB4DE79}"/>
              </a:ext>
            </a:extLst>
          </p:cNvPr>
          <p:cNvPicPr>
            <a:picLocks noChangeAspect="1"/>
          </p:cNvPicPr>
          <p:nvPr/>
        </p:nvPicPr>
        <p:blipFill>
          <a:blip r:embed="rId3"/>
          <a:srcRect l="1852" t="-159" r="39310" b="9206"/>
          <a:stretch/>
        </p:blipFill>
        <p:spPr>
          <a:xfrm>
            <a:off x="453948" y="189187"/>
            <a:ext cx="10298135" cy="6237514"/>
          </a:xfrm>
          <a:prstGeom prst="rect">
            <a:avLst/>
          </a:prstGeom>
        </p:spPr>
      </p:pic>
    </p:spTree>
    <p:extLst>
      <p:ext uri="{BB962C8B-B14F-4D97-AF65-F5344CB8AC3E}">
        <p14:creationId xmlns:p14="http://schemas.microsoft.com/office/powerpoint/2010/main" val="2138458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439F64-618F-7000-043C-66F17682B7E1}"/>
              </a:ext>
            </a:extLst>
          </p:cNvPr>
          <p:cNvPicPr>
            <a:picLocks noChangeAspect="1"/>
          </p:cNvPicPr>
          <p:nvPr/>
        </p:nvPicPr>
        <p:blipFill>
          <a:blip r:embed="rId3"/>
          <a:stretch>
            <a:fillRect/>
          </a:stretch>
        </p:blipFill>
        <p:spPr>
          <a:xfrm>
            <a:off x="930918" y="436417"/>
            <a:ext cx="10153785" cy="5766955"/>
          </a:xfrm>
          <a:prstGeom prst="rect">
            <a:avLst/>
          </a:prstGeom>
        </p:spPr>
      </p:pic>
    </p:spTree>
    <p:extLst>
      <p:ext uri="{BB962C8B-B14F-4D97-AF65-F5344CB8AC3E}">
        <p14:creationId xmlns:p14="http://schemas.microsoft.com/office/powerpoint/2010/main" val="156925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5913E3-9565-1D34-1F7E-F2E66198EB9A}"/>
              </a:ext>
            </a:extLst>
          </p:cNvPr>
          <p:cNvPicPr>
            <a:picLocks noChangeAspect="1"/>
          </p:cNvPicPr>
          <p:nvPr/>
        </p:nvPicPr>
        <p:blipFill>
          <a:blip r:embed="rId3"/>
          <a:stretch>
            <a:fillRect/>
          </a:stretch>
        </p:blipFill>
        <p:spPr>
          <a:xfrm>
            <a:off x="1792469" y="575790"/>
            <a:ext cx="8390292" cy="5062185"/>
          </a:xfrm>
          <a:prstGeom prst="rect">
            <a:avLst/>
          </a:prstGeom>
        </p:spPr>
      </p:pic>
      <p:sp>
        <p:nvSpPr>
          <p:cNvPr id="9" name="Arrow: Left 8">
            <a:extLst>
              <a:ext uri="{FF2B5EF4-FFF2-40B4-BE49-F238E27FC236}">
                <a16:creationId xmlns:a16="http://schemas.microsoft.com/office/drawing/2014/main" id="{106BE659-8525-21DE-9101-C44F5BAB9F49}"/>
              </a:ext>
            </a:extLst>
          </p:cNvPr>
          <p:cNvSpPr/>
          <p:nvPr/>
        </p:nvSpPr>
        <p:spPr>
          <a:xfrm>
            <a:off x="7804677" y="939471"/>
            <a:ext cx="2367693" cy="87085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30548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590A35-27AD-DC79-74CA-6F67D05E75D6}"/>
              </a:ext>
            </a:extLst>
          </p:cNvPr>
          <p:cNvPicPr>
            <a:picLocks noChangeAspect="1"/>
          </p:cNvPicPr>
          <p:nvPr/>
        </p:nvPicPr>
        <p:blipFill>
          <a:blip r:embed="rId3"/>
          <a:stretch>
            <a:fillRect/>
          </a:stretch>
        </p:blipFill>
        <p:spPr>
          <a:xfrm>
            <a:off x="411869" y="1280257"/>
            <a:ext cx="10999168" cy="3447607"/>
          </a:xfrm>
          <a:prstGeom prst="rect">
            <a:avLst/>
          </a:prstGeom>
        </p:spPr>
      </p:pic>
    </p:spTree>
    <p:extLst>
      <p:ext uri="{BB962C8B-B14F-4D97-AF65-F5344CB8AC3E}">
        <p14:creationId xmlns:p14="http://schemas.microsoft.com/office/powerpoint/2010/main" val="2827125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0B0A46-B81D-5177-C801-ACDA5EB5520B}"/>
              </a:ext>
            </a:extLst>
          </p:cNvPr>
          <p:cNvPicPr>
            <a:picLocks noChangeAspect="1"/>
          </p:cNvPicPr>
          <p:nvPr/>
        </p:nvPicPr>
        <p:blipFill>
          <a:blip r:embed="rId3"/>
          <a:srcRect t="-571" r="27759" b="1"/>
          <a:stretch/>
        </p:blipFill>
        <p:spPr>
          <a:xfrm>
            <a:off x="1022301" y="561110"/>
            <a:ext cx="9960890" cy="5455227"/>
          </a:xfrm>
          <a:prstGeom prst="rect">
            <a:avLst/>
          </a:prstGeom>
        </p:spPr>
      </p:pic>
      <p:sp>
        <p:nvSpPr>
          <p:cNvPr id="7" name="Arrow: Left 6">
            <a:extLst>
              <a:ext uri="{FF2B5EF4-FFF2-40B4-BE49-F238E27FC236}">
                <a16:creationId xmlns:a16="http://schemas.microsoft.com/office/drawing/2014/main" id="{E51FB598-5BF6-D187-195E-BF1658E15288}"/>
              </a:ext>
            </a:extLst>
          </p:cNvPr>
          <p:cNvSpPr/>
          <p:nvPr/>
        </p:nvSpPr>
        <p:spPr>
          <a:xfrm rot="10800000">
            <a:off x="3127357" y="5001789"/>
            <a:ext cx="1426127"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Arrow: Left 7">
            <a:extLst>
              <a:ext uri="{FF2B5EF4-FFF2-40B4-BE49-F238E27FC236}">
                <a16:creationId xmlns:a16="http://schemas.microsoft.com/office/drawing/2014/main" id="{51FD7FE7-2855-57FB-AB90-C01E89EEA94B}"/>
              </a:ext>
            </a:extLst>
          </p:cNvPr>
          <p:cNvSpPr/>
          <p:nvPr/>
        </p:nvSpPr>
        <p:spPr>
          <a:xfrm rot="10800000">
            <a:off x="24774" y="561110"/>
            <a:ext cx="973341"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73484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D8BB22-9954-0F8D-64E6-6DEA36C9F2E6}"/>
              </a:ext>
            </a:extLst>
          </p:cNvPr>
          <p:cNvPicPr>
            <a:picLocks noChangeAspect="1"/>
          </p:cNvPicPr>
          <p:nvPr/>
        </p:nvPicPr>
        <p:blipFill>
          <a:blip r:embed="rId3"/>
          <a:stretch>
            <a:fillRect/>
          </a:stretch>
        </p:blipFill>
        <p:spPr>
          <a:xfrm>
            <a:off x="658698" y="1681498"/>
            <a:ext cx="10537236" cy="3035975"/>
          </a:xfrm>
          <a:prstGeom prst="rect">
            <a:avLst/>
          </a:prstGeom>
        </p:spPr>
      </p:pic>
    </p:spTree>
    <p:extLst>
      <p:ext uri="{BB962C8B-B14F-4D97-AF65-F5344CB8AC3E}">
        <p14:creationId xmlns:p14="http://schemas.microsoft.com/office/powerpoint/2010/main" val="1022051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E1ADC-1845-F986-42C4-EA2F65FE9109}"/>
              </a:ext>
            </a:extLst>
          </p:cNvPr>
          <p:cNvPicPr>
            <a:picLocks noChangeAspect="1"/>
          </p:cNvPicPr>
          <p:nvPr/>
        </p:nvPicPr>
        <p:blipFill>
          <a:blip r:embed="rId3"/>
          <a:stretch>
            <a:fillRect/>
          </a:stretch>
        </p:blipFill>
        <p:spPr>
          <a:xfrm>
            <a:off x="1112184" y="596506"/>
            <a:ext cx="10462129" cy="3607631"/>
          </a:xfrm>
          <a:prstGeom prst="rect">
            <a:avLst/>
          </a:prstGeom>
        </p:spPr>
      </p:pic>
      <p:sp>
        <p:nvSpPr>
          <p:cNvPr id="2" name="Arrow: Left 1">
            <a:extLst>
              <a:ext uri="{FF2B5EF4-FFF2-40B4-BE49-F238E27FC236}">
                <a16:creationId xmlns:a16="http://schemas.microsoft.com/office/drawing/2014/main" id="{7179C427-20C7-091A-0068-7834324C9E28}"/>
              </a:ext>
            </a:extLst>
          </p:cNvPr>
          <p:cNvSpPr/>
          <p:nvPr/>
        </p:nvSpPr>
        <p:spPr>
          <a:xfrm rot="5400000">
            <a:off x="2925633" y="3498837"/>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666735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7A38D0-0D58-B382-321C-5526D6118A28}"/>
              </a:ext>
            </a:extLst>
          </p:cNvPr>
          <p:cNvPicPr>
            <a:picLocks noChangeAspect="1"/>
          </p:cNvPicPr>
          <p:nvPr/>
        </p:nvPicPr>
        <p:blipFill>
          <a:blip r:embed="rId3"/>
          <a:stretch>
            <a:fillRect/>
          </a:stretch>
        </p:blipFill>
        <p:spPr>
          <a:xfrm>
            <a:off x="1561018" y="208375"/>
            <a:ext cx="9213325" cy="5663036"/>
          </a:xfrm>
          <a:prstGeom prst="rect">
            <a:avLst/>
          </a:prstGeom>
        </p:spPr>
      </p:pic>
      <p:sp>
        <p:nvSpPr>
          <p:cNvPr id="2" name="Arrow: Left 1">
            <a:extLst>
              <a:ext uri="{FF2B5EF4-FFF2-40B4-BE49-F238E27FC236}">
                <a16:creationId xmlns:a16="http://schemas.microsoft.com/office/drawing/2014/main" id="{DC9746F5-00E8-6196-0FB4-9C8D9888479F}"/>
              </a:ext>
            </a:extLst>
          </p:cNvPr>
          <p:cNvSpPr/>
          <p:nvPr/>
        </p:nvSpPr>
        <p:spPr>
          <a:xfrm rot="16200000">
            <a:off x="2428324" y="1567333"/>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Arrow: Left 2">
            <a:extLst>
              <a:ext uri="{FF2B5EF4-FFF2-40B4-BE49-F238E27FC236}">
                <a16:creationId xmlns:a16="http://schemas.microsoft.com/office/drawing/2014/main" id="{7EED0DF7-F47E-8DF4-8EE7-C6C306550F0C}"/>
              </a:ext>
            </a:extLst>
          </p:cNvPr>
          <p:cNvSpPr/>
          <p:nvPr/>
        </p:nvSpPr>
        <p:spPr>
          <a:xfrm rot="16200000">
            <a:off x="8818615" y="3504920"/>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621357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B8E87F-90ED-FE02-4FF0-4D0F709D73A8}"/>
              </a:ext>
            </a:extLst>
          </p:cNvPr>
          <p:cNvPicPr>
            <a:picLocks noChangeAspect="1"/>
          </p:cNvPicPr>
          <p:nvPr/>
        </p:nvPicPr>
        <p:blipFill>
          <a:blip r:embed="rId3"/>
          <a:stretch>
            <a:fillRect/>
          </a:stretch>
        </p:blipFill>
        <p:spPr>
          <a:xfrm>
            <a:off x="1714652" y="631095"/>
            <a:ext cx="8427969" cy="5469213"/>
          </a:xfrm>
          <a:prstGeom prst="rect">
            <a:avLst/>
          </a:prstGeom>
        </p:spPr>
      </p:pic>
      <p:sp>
        <p:nvSpPr>
          <p:cNvPr id="2" name="Arrow: Left 1">
            <a:extLst>
              <a:ext uri="{FF2B5EF4-FFF2-40B4-BE49-F238E27FC236}">
                <a16:creationId xmlns:a16="http://schemas.microsoft.com/office/drawing/2014/main" id="{02088A8E-6376-ECCE-FB88-7498F31F9F31}"/>
              </a:ext>
            </a:extLst>
          </p:cNvPr>
          <p:cNvSpPr/>
          <p:nvPr/>
        </p:nvSpPr>
        <p:spPr>
          <a:xfrm>
            <a:off x="6474808" y="2317249"/>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Arrow: Left 2">
            <a:extLst>
              <a:ext uri="{FF2B5EF4-FFF2-40B4-BE49-F238E27FC236}">
                <a16:creationId xmlns:a16="http://schemas.microsoft.com/office/drawing/2014/main" id="{FFA9C03B-CF50-BC76-FBE5-DE5DE73217FE}"/>
              </a:ext>
            </a:extLst>
          </p:cNvPr>
          <p:cNvSpPr/>
          <p:nvPr/>
        </p:nvSpPr>
        <p:spPr>
          <a:xfrm rot="16200000">
            <a:off x="7620435" y="4146051"/>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Arrow: Left 3">
            <a:extLst>
              <a:ext uri="{FF2B5EF4-FFF2-40B4-BE49-F238E27FC236}">
                <a16:creationId xmlns:a16="http://schemas.microsoft.com/office/drawing/2014/main" id="{9396DCEE-5F8E-A18F-9193-B89D9CF9D01B}"/>
              </a:ext>
            </a:extLst>
          </p:cNvPr>
          <p:cNvSpPr/>
          <p:nvPr/>
        </p:nvSpPr>
        <p:spPr>
          <a:xfrm>
            <a:off x="3910283" y="3631042"/>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313088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D63D8F-2A0C-6051-BF1F-65C83D963174}"/>
              </a:ext>
            </a:extLst>
          </p:cNvPr>
          <p:cNvPicPr>
            <a:picLocks noChangeAspect="1"/>
          </p:cNvPicPr>
          <p:nvPr/>
        </p:nvPicPr>
        <p:blipFill>
          <a:blip r:embed="rId3"/>
          <a:stretch>
            <a:fillRect/>
          </a:stretch>
        </p:blipFill>
        <p:spPr>
          <a:xfrm>
            <a:off x="697856" y="460438"/>
            <a:ext cx="10862648" cy="4917678"/>
          </a:xfrm>
          <a:prstGeom prst="rect">
            <a:avLst/>
          </a:prstGeom>
        </p:spPr>
      </p:pic>
      <p:sp>
        <p:nvSpPr>
          <p:cNvPr id="2" name="Arrow: Left 1">
            <a:extLst>
              <a:ext uri="{FF2B5EF4-FFF2-40B4-BE49-F238E27FC236}">
                <a16:creationId xmlns:a16="http://schemas.microsoft.com/office/drawing/2014/main" id="{DE6BF684-8A05-292F-A9C6-D23D5EC2917F}"/>
              </a:ext>
            </a:extLst>
          </p:cNvPr>
          <p:cNvSpPr/>
          <p:nvPr/>
        </p:nvSpPr>
        <p:spPr>
          <a:xfrm>
            <a:off x="5865208" y="4009415"/>
            <a:ext cx="2437964"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036635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4C15A8-9541-EA1D-1C99-109479982A3E}"/>
              </a:ext>
            </a:extLst>
          </p:cNvPr>
          <p:cNvPicPr>
            <a:picLocks noChangeAspect="1"/>
          </p:cNvPicPr>
          <p:nvPr/>
        </p:nvPicPr>
        <p:blipFill>
          <a:blip r:embed="rId3"/>
          <a:srcRect l="9958" t="13893" r="258" b="40321"/>
          <a:stretch/>
        </p:blipFill>
        <p:spPr>
          <a:xfrm>
            <a:off x="641131" y="2175642"/>
            <a:ext cx="10946524" cy="1828800"/>
          </a:xfrm>
          <a:prstGeom prst="rect">
            <a:avLst/>
          </a:prstGeom>
        </p:spPr>
      </p:pic>
    </p:spTree>
    <p:extLst>
      <p:ext uri="{BB962C8B-B14F-4D97-AF65-F5344CB8AC3E}">
        <p14:creationId xmlns:p14="http://schemas.microsoft.com/office/powerpoint/2010/main" val="1802192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77403B-76CC-BA8D-6D1F-F90FEC716E37}"/>
              </a:ext>
            </a:extLst>
          </p:cNvPr>
          <p:cNvPicPr>
            <a:picLocks noChangeAspect="1"/>
          </p:cNvPicPr>
          <p:nvPr/>
        </p:nvPicPr>
        <p:blipFill>
          <a:blip r:embed="rId3"/>
          <a:stretch>
            <a:fillRect/>
          </a:stretch>
        </p:blipFill>
        <p:spPr>
          <a:xfrm>
            <a:off x="187185" y="683173"/>
            <a:ext cx="11300197" cy="3972910"/>
          </a:xfrm>
          <a:prstGeom prst="rect">
            <a:avLst/>
          </a:prstGeom>
        </p:spPr>
      </p:pic>
    </p:spTree>
    <p:extLst>
      <p:ext uri="{BB962C8B-B14F-4D97-AF65-F5344CB8AC3E}">
        <p14:creationId xmlns:p14="http://schemas.microsoft.com/office/powerpoint/2010/main" val="339769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C9E80E-3125-E0E5-2D37-AF7054BB4D59}"/>
              </a:ext>
            </a:extLst>
          </p:cNvPr>
          <p:cNvPicPr>
            <a:picLocks noChangeAspect="1"/>
          </p:cNvPicPr>
          <p:nvPr/>
        </p:nvPicPr>
        <p:blipFill>
          <a:blip r:embed="rId3"/>
          <a:stretch>
            <a:fillRect/>
          </a:stretch>
        </p:blipFill>
        <p:spPr>
          <a:xfrm>
            <a:off x="472753" y="1944414"/>
            <a:ext cx="11067350" cy="2921876"/>
          </a:xfrm>
          <a:prstGeom prst="rect">
            <a:avLst/>
          </a:prstGeom>
        </p:spPr>
      </p:pic>
    </p:spTree>
    <p:extLst>
      <p:ext uri="{BB962C8B-B14F-4D97-AF65-F5344CB8AC3E}">
        <p14:creationId xmlns:p14="http://schemas.microsoft.com/office/powerpoint/2010/main" val="381500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A338CD-0849-AB80-19D1-6DDC3B664869}"/>
              </a:ext>
            </a:extLst>
          </p:cNvPr>
          <p:cNvPicPr>
            <a:picLocks noChangeAspect="1"/>
          </p:cNvPicPr>
          <p:nvPr/>
        </p:nvPicPr>
        <p:blipFill>
          <a:blip r:embed="rId3"/>
          <a:stretch>
            <a:fillRect/>
          </a:stretch>
        </p:blipFill>
        <p:spPr>
          <a:xfrm>
            <a:off x="400013" y="1745674"/>
            <a:ext cx="11104645" cy="2878282"/>
          </a:xfrm>
          <a:prstGeom prst="rect">
            <a:avLst/>
          </a:prstGeom>
        </p:spPr>
      </p:pic>
      <p:sp>
        <p:nvSpPr>
          <p:cNvPr id="10" name="Arrow: Left 9">
            <a:extLst>
              <a:ext uri="{FF2B5EF4-FFF2-40B4-BE49-F238E27FC236}">
                <a16:creationId xmlns:a16="http://schemas.microsoft.com/office/drawing/2014/main" id="{DAC4D361-D778-1CA1-9D90-08AC056248A1}"/>
              </a:ext>
            </a:extLst>
          </p:cNvPr>
          <p:cNvSpPr/>
          <p:nvPr/>
        </p:nvSpPr>
        <p:spPr>
          <a:xfrm rot="16200000">
            <a:off x="10605761" y="2583544"/>
            <a:ext cx="1426127"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419381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625C2FF-E17D-8D7A-52ED-A7EBE174DC42}"/>
              </a:ext>
            </a:extLst>
          </p:cNvPr>
          <p:cNvPicPr>
            <a:picLocks noChangeAspect="1"/>
          </p:cNvPicPr>
          <p:nvPr/>
        </p:nvPicPr>
        <p:blipFill>
          <a:blip r:embed="rId3"/>
          <a:srcRect l="1487" t="5057"/>
          <a:stretch/>
        </p:blipFill>
        <p:spPr>
          <a:xfrm>
            <a:off x="1879208" y="173421"/>
            <a:ext cx="7683060" cy="6511158"/>
          </a:xfrm>
          <a:prstGeom prst="rect">
            <a:avLst/>
          </a:prstGeom>
        </p:spPr>
      </p:pic>
      <p:sp>
        <p:nvSpPr>
          <p:cNvPr id="15" name="Arrow: Left 14">
            <a:extLst>
              <a:ext uri="{FF2B5EF4-FFF2-40B4-BE49-F238E27FC236}">
                <a16:creationId xmlns:a16="http://schemas.microsoft.com/office/drawing/2014/main" id="{C31E887D-7A57-E699-9D36-0743508126DD}"/>
              </a:ext>
            </a:extLst>
          </p:cNvPr>
          <p:cNvSpPr/>
          <p:nvPr/>
        </p:nvSpPr>
        <p:spPr>
          <a:xfrm>
            <a:off x="4930042" y="5591595"/>
            <a:ext cx="1581393"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Arrow: Left 15">
            <a:extLst>
              <a:ext uri="{FF2B5EF4-FFF2-40B4-BE49-F238E27FC236}">
                <a16:creationId xmlns:a16="http://schemas.microsoft.com/office/drawing/2014/main" id="{95A1389A-2291-DC8B-570C-76A1250F9796}"/>
              </a:ext>
            </a:extLst>
          </p:cNvPr>
          <p:cNvSpPr/>
          <p:nvPr/>
        </p:nvSpPr>
        <p:spPr>
          <a:xfrm rot="5400000">
            <a:off x="5381732" y="940394"/>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Arrow: Left 16">
            <a:extLst>
              <a:ext uri="{FF2B5EF4-FFF2-40B4-BE49-F238E27FC236}">
                <a16:creationId xmlns:a16="http://schemas.microsoft.com/office/drawing/2014/main" id="{13FCA031-8447-7389-C433-FC51387CCBA3}"/>
              </a:ext>
            </a:extLst>
          </p:cNvPr>
          <p:cNvSpPr/>
          <p:nvPr/>
        </p:nvSpPr>
        <p:spPr>
          <a:xfrm rot="16200000">
            <a:off x="2407563" y="3468505"/>
            <a:ext cx="1581393"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4239879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A13E36-0695-F0A6-445B-06B1D491E6BE}"/>
              </a:ext>
            </a:extLst>
          </p:cNvPr>
          <p:cNvPicPr>
            <a:picLocks noChangeAspect="1"/>
          </p:cNvPicPr>
          <p:nvPr/>
        </p:nvPicPr>
        <p:blipFill>
          <a:blip r:embed="rId3"/>
          <a:stretch>
            <a:fillRect/>
          </a:stretch>
        </p:blipFill>
        <p:spPr>
          <a:xfrm>
            <a:off x="1734502" y="190219"/>
            <a:ext cx="8344623" cy="6477561"/>
          </a:xfrm>
          <a:prstGeom prst="rect">
            <a:avLst/>
          </a:prstGeom>
        </p:spPr>
      </p:pic>
      <p:sp>
        <p:nvSpPr>
          <p:cNvPr id="9" name="Arrow: Left 8">
            <a:extLst>
              <a:ext uri="{FF2B5EF4-FFF2-40B4-BE49-F238E27FC236}">
                <a16:creationId xmlns:a16="http://schemas.microsoft.com/office/drawing/2014/main" id="{0A6B6F52-F418-A070-D4E1-733D78152BAA}"/>
              </a:ext>
            </a:extLst>
          </p:cNvPr>
          <p:cNvSpPr/>
          <p:nvPr/>
        </p:nvSpPr>
        <p:spPr>
          <a:xfrm rot="16200000">
            <a:off x="2078628" y="1340446"/>
            <a:ext cx="1581393"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945159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22ACA13-496A-D6E4-CAA9-6FD2004010E3}"/>
              </a:ext>
            </a:extLst>
          </p:cNvPr>
          <p:cNvSpPr txBox="1"/>
          <p:nvPr/>
        </p:nvSpPr>
        <p:spPr>
          <a:xfrm>
            <a:off x="0" y="-13480613"/>
            <a:ext cx="0" cy="26961227"/>
          </a:xfrm>
          <a:prstGeom prst="rect">
            <a:avLst/>
          </a:prstGeom>
          <a:noFill/>
        </p:spPr>
        <p:txBody>
          <a:bodyPr wrap="square">
            <a:spAutoFit/>
          </a:bodyPr>
          <a:lstStyle/>
          <a:p>
            <a:r>
              <a:rPr lang="en-US" dirty="0"/>
              <a:t>After that, you should see the notebook in the "Analysis" section of your workspace. </a:t>
            </a:r>
            <a:r>
              <a:rPr lang="en-US" dirty="0" err="1"/>
              <a:t>Then,uplicate</a:t>
            </a:r>
            <a:r>
              <a:rPr lang="en-US" dirty="0"/>
              <a:t> the notebook.</a:t>
            </a:r>
          </a:p>
        </p:txBody>
      </p:sp>
      <p:pic>
        <p:nvPicPr>
          <p:cNvPr id="4" name="Picture 3">
            <a:extLst>
              <a:ext uri="{FF2B5EF4-FFF2-40B4-BE49-F238E27FC236}">
                <a16:creationId xmlns:a16="http://schemas.microsoft.com/office/drawing/2014/main" id="{FD67A15E-C15F-54D4-B885-08B9FEB10C61}"/>
              </a:ext>
            </a:extLst>
          </p:cNvPr>
          <p:cNvPicPr>
            <a:picLocks noChangeAspect="1"/>
          </p:cNvPicPr>
          <p:nvPr/>
        </p:nvPicPr>
        <p:blipFill>
          <a:blip r:embed="rId3"/>
          <a:stretch>
            <a:fillRect/>
          </a:stretch>
        </p:blipFill>
        <p:spPr>
          <a:xfrm>
            <a:off x="1847482" y="1760075"/>
            <a:ext cx="8497036" cy="3337849"/>
          </a:xfrm>
          <a:prstGeom prst="rect">
            <a:avLst/>
          </a:prstGeom>
        </p:spPr>
      </p:pic>
      <p:pic>
        <p:nvPicPr>
          <p:cNvPr id="6" name="Picture 5">
            <a:extLst>
              <a:ext uri="{FF2B5EF4-FFF2-40B4-BE49-F238E27FC236}">
                <a16:creationId xmlns:a16="http://schemas.microsoft.com/office/drawing/2014/main" id="{BD43A29E-23CB-F471-D692-29D737914EF7}"/>
              </a:ext>
            </a:extLst>
          </p:cNvPr>
          <p:cNvPicPr>
            <a:picLocks noChangeAspect="1"/>
          </p:cNvPicPr>
          <p:nvPr/>
        </p:nvPicPr>
        <p:blipFill>
          <a:blip r:embed="rId3"/>
          <a:srcRect l="2615" t="978"/>
          <a:stretch/>
        </p:blipFill>
        <p:spPr>
          <a:xfrm>
            <a:off x="756745" y="1261241"/>
            <a:ext cx="10656965" cy="4256690"/>
          </a:xfrm>
          <a:prstGeom prst="rect">
            <a:avLst/>
          </a:prstGeom>
        </p:spPr>
      </p:pic>
      <p:sp>
        <p:nvSpPr>
          <p:cNvPr id="7" name="Arrow: Left 6">
            <a:extLst>
              <a:ext uri="{FF2B5EF4-FFF2-40B4-BE49-F238E27FC236}">
                <a16:creationId xmlns:a16="http://schemas.microsoft.com/office/drawing/2014/main" id="{BD59C651-D104-C1B0-A493-8BEF658DD8CE}"/>
              </a:ext>
            </a:extLst>
          </p:cNvPr>
          <p:cNvSpPr/>
          <p:nvPr/>
        </p:nvSpPr>
        <p:spPr>
          <a:xfrm>
            <a:off x="2123780" y="4151678"/>
            <a:ext cx="1581393"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821374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DC207D-EB47-C63E-1BCB-99F7E9E9A86B}"/>
              </a:ext>
            </a:extLst>
          </p:cNvPr>
          <p:cNvPicPr>
            <a:picLocks noChangeAspect="1"/>
          </p:cNvPicPr>
          <p:nvPr/>
        </p:nvPicPr>
        <p:blipFill>
          <a:blip r:embed="rId3"/>
          <a:stretch>
            <a:fillRect/>
          </a:stretch>
        </p:blipFill>
        <p:spPr>
          <a:xfrm>
            <a:off x="871644" y="775391"/>
            <a:ext cx="9754445" cy="4778742"/>
          </a:xfrm>
          <a:prstGeom prst="rect">
            <a:avLst/>
          </a:prstGeom>
        </p:spPr>
      </p:pic>
      <p:sp>
        <p:nvSpPr>
          <p:cNvPr id="2" name="Arrow: Left 1">
            <a:extLst>
              <a:ext uri="{FF2B5EF4-FFF2-40B4-BE49-F238E27FC236}">
                <a16:creationId xmlns:a16="http://schemas.microsoft.com/office/drawing/2014/main" id="{84320B10-19D1-C808-99FE-CD989589D471}"/>
              </a:ext>
            </a:extLst>
          </p:cNvPr>
          <p:cNvSpPr/>
          <p:nvPr/>
        </p:nvSpPr>
        <p:spPr>
          <a:xfrm>
            <a:off x="2670063" y="2832253"/>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49334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B7D2B4-7E96-E9CA-8006-0E8C97F207E4}"/>
              </a:ext>
            </a:extLst>
          </p:cNvPr>
          <p:cNvPicPr>
            <a:picLocks noChangeAspect="1"/>
          </p:cNvPicPr>
          <p:nvPr/>
        </p:nvPicPr>
        <p:blipFill>
          <a:blip r:embed="rId3"/>
          <a:stretch>
            <a:fillRect/>
          </a:stretch>
        </p:blipFill>
        <p:spPr>
          <a:xfrm>
            <a:off x="1002372" y="770021"/>
            <a:ext cx="9850112" cy="5141962"/>
          </a:xfrm>
          <a:prstGeom prst="rect">
            <a:avLst/>
          </a:prstGeom>
        </p:spPr>
      </p:pic>
      <p:sp>
        <p:nvSpPr>
          <p:cNvPr id="2" name="Arrow: Left 1">
            <a:extLst>
              <a:ext uri="{FF2B5EF4-FFF2-40B4-BE49-F238E27FC236}">
                <a16:creationId xmlns:a16="http://schemas.microsoft.com/office/drawing/2014/main" id="{DEED07E1-7D7E-C3E1-8894-89E983D84630}"/>
              </a:ext>
            </a:extLst>
          </p:cNvPr>
          <p:cNvSpPr/>
          <p:nvPr/>
        </p:nvSpPr>
        <p:spPr>
          <a:xfrm>
            <a:off x="5424485" y="3429000"/>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097900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EB79FF-16F6-06ED-47BD-643D6F2936D0}"/>
              </a:ext>
            </a:extLst>
          </p:cNvPr>
          <p:cNvPicPr>
            <a:picLocks noChangeAspect="1"/>
          </p:cNvPicPr>
          <p:nvPr/>
        </p:nvPicPr>
        <p:blipFill>
          <a:blip r:embed="rId3"/>
          <a:stretch>
            <a:fillRect/>
          </a:stretch>
        </p:blipFill>
        <p:spPr>
          <a:xfrm>
            <a:off x="859316" y="293177"/>
            <a:ext cx="10281925" cy="5836770"/>
          </a:xfrm>
          <a:prstGeom prst="rect">
            <a:avLst/>
          </a:prstGeom>
        </p:spPr>
      </p:pic>
    </p:spTree>
    <p:extLst>
      <p:ext uri="{BB962C8B-B14F-4D97-AF65-F5344CB8AC3E}">
        <p14:creationId xmlns:p14="http://schemas.microsoft.com/office/powerpoint/2010/main" val="3338661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1DBB8E-67C4-BF58-0536-8F61CA273992}"/>
              </a:ext>
            </a:extLst>
          </p:cNvPr>
          <p:cNvPicPr>
            <a:picLocks noChangeAspect="1"/>
          </p:cNvPicPr>
          <p:nvPr/>
        </p:nvPicPr>
        <p:blipFill>
          <a:blip r:embed="rId3"/>
          <a:stretch>
            <a:fillRect/>
          </a:stretch>
        </p:blipFill>
        <p:spPr>
          <a:xfrm>
            <a:off x="1108463" y="0"/>
            <a:ext cx="9276823" cy="6330464"/>
          </a:xfrm>
          <a:prstGeom prst="rect">
            <a:avLst/>
          </a:prstGeom>
        </p:spPr>
      </p:pic>
    </p:spTree>
    <p:extLst>
      <p:ext uri="{BB962C8B-B14F-4D97-AF65-F5344CB8AC3E}">
        <p14:creationId xmlns:p14="http://schemas.microsoft.com/office/powerpoint/2010/main" val="2087788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Left 3">
            <a:extLst>
              <a:ext uri="{FF2B5EF4-FFF2-40B4-BE49-F238E27FC236}">
                <a16:creationId xmlns:a16="http://schemas.microsoft.com/office/drawing/2014/main" id="{57D07424-D3CC-19B4-FDF3-AC801F4A1B5A}"/>
              </a:ext>
            </a:extLst>
          </p:cNvPr>
          <p:cNvSpPr/>
          <p:nvPr/>
        </p:nvSpPr>
        <p:spPr>
          <a:xfrm>
            <a:off x="5500685" y="4253778"/>
            <a:ext cx="11906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7" name="Picture 6">
            <a:extLst>
              <a:ext uri="{FF2B5EF4-FFF2-40B4-BE49-F238E27FC236}">
                <a16:creationId xmlns:a16="http://schemas.microsoft.com/office/drawing/2014/main" id="{4E98E91F-273E-5B9A-F9E0-123F93F7661B}"/>
              </a:ext>
            </a:extLst>
          </p:cNvPr>
          <p:cNvPicPr>
            <a:picLocks noChangeAspect="1"/>
          </p:cNvPicPr>
          <p:nvPr/>
        </p:nvPicPr>
        <p:blipFill>
          <a:blip r:embed="rId3"/>
          <a:srcRect l="1031" t="5523" r="1625" b="16156"/>
          <a:stretch/>
        </p:blipFill>
        <p:spPr>
          <a:xfrm>
            <a:off x="2417379" y="693684"/>
            <a:ext cx="6390290" cy="5599524"/>
          </a:xfrm>
          <a:prstGeom prst="rect">
            <a:avLst/>
          </a:prstGeom>
        </p:spPr>
      </p:pic>
      <p:sp>
        <p:nvSpPr>
          <p:cNvPr id="8" name="Arrow: Left 7">
            <a:extLst>
              <a:ext uri="{FF2B5EF4-FFF2-40B4-BE49-F238E27FC236}">
                <a16:creationId xmlns:a16="http://schemas.microsoft.com/office/drawing/2014/main" id="{10C102B6-2EDF-F471-60E2-631754CF0D3B}"/>
              </a:ext>
            </a:extLst>
          </p:cNvPr>
          <p:cNvSpPr/>
          <p:nvPr/>
        </p:nvSpPr>
        <p:spPr>
          <a:xfrm rot="16200000">
            <a:off x="2605251" y="1907343"/>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Arrow: Left 8">
            <a:extLst>
              <a:ext uri="{FF2B5EF4-FFF2-40B4-BE49-F238E27FC236}">
                <a16:creationId xmlns:a16="http://schemas.microsoft.com/office/drawing/2014/main" id="{517126CE-609B-DA4F-9249-2D8A4E4154FD}"/>
              </a:ext>
            </a:extLst>
          </p:cNvPr>
          <p:cNvSpPr/>
          <p:nvPr/>
        </p:nvSpPr>
        <p:spPr>
          <a:xfrm rot="16200000">
            <a:off x="4608501" y="2064999"/>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Arrow: Left 9">
            <a:extLst>
              <a:ext uri="{FF2B5EF4-FFF2-40B4-BE49-F238E27FC236}">
                <a16:creationId xmlns:a16="http://schemas.microsoft.com/office/drawing/2014/main" id="{92635A9E-03A8-3CCE-55CB-56E23B5DC496}"/>
              </a:ext>
            </a:extLst>
          </p:cNvPr>
          <p:cNvSpPr/>
          <p:nvPr/>
        </p:nvSpPr>
        <p:spPr>
          <a:xfrm>
            <a:off x="5085691" y="5499298"/>
            <a:ext cx="2194366"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760335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0C8225-CA06-1EF5-0771-B0589803EE4C}"/>
              </a:ext>
            </a:extLst>
          </p:cNvPr>
          <p:cNvPicPr>
            <a:picLocks noChangeAspect="1"/>
          </p:cNvPicPr>
          <p:nvPr/>
        </p:nvPicPr>
        <p:blipFill>
          <a:blip r:embed="rId3"/>
          <a:stretch>
            <a:fillRect/>
          </a:stretch>
        </p:blipFill>
        <p:spPr>
          <a:xfrm>
            <a:off x="997006" y="142499"/>
            <a:ext cx="9439765" cy="1929063"/>
          </a:xfrm>
          <a:prstGeom prst="rect">
            <a:avLst/>
          </a:prstGeom>
        </p:spPr>
      </p:pic>
      <p:sp>
        <p:nvSpPr>
          <p:cNvPr id="2" name="Arrow: Left 1">
            <a:extLst>
              <a:ext uri="{FF2B5EF4-FFF2-40B4-BE49-F238E27FC236}">
                <a16:creationId xmlns:a16="http://schemas.microsoft.com/office/drawing/2014/main" id="{9FE49639-4672-ACFD-0F49-D3071A5AB7D2}"/>
              </a:ext>
            </a:extLst>
          </p:cNvPr>
          <p:cNvSpPr/>
          <p:nvPr/>
        </p:nvSpPr>
        <p:spPr>
          <a:xfrm rot="16200000">
            <a:off x="4712865" y="2117551"/>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4" name="Picture 3">
            <a:extLst>
              <a:ext uri="{FF2B5EF4-FFF2-40B4-BE49-F238E27FC236}">
                <a16:creationId xmlns:a16="http://schemas.microsoft.com/office/drawing/2014/main" id="{CDF24DF0-6287-BE2E-543C-0DE886C314AD}"/>
              </a:ext>
            </a:extLst>
          </p:cNvPr>
          <p:cNvPicPr>
            <a:picLocks noChangeAspect="1"/>
          </p:cNvPicPr>
          <p:nvPr/>
        </p:nvPicPr>
        <p:blipFill>
          <a:blip r:embed="rId4"/>
          <a:srcRect l="3415" t="6504"/>
          <a:stretch/>
        </p:blipFill>
        <p:spPr>
          <a:xfrm>
            <a:off x="2141243" y="3306770"/>
            <a:ext cx="7430814" cy="2959338"/>
          </a:xfrm>
          <a:prstGeom prst="rect">
            <a:avLst/>
          </a:prstGeom>
        </p:spPr>
      </p:pic>
    </p:spTree>
    <p:extLst>
      <p:ext uri="{BB962C8B-B14F-4D97-AF65-F5344CB8AC3E}">
        <p14:creationId xmlns:p14="http://schemas.microsoft.com/office/powerpoint/2010/main" val="3315883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5B9512-1FCC-C101-58DE-CD8238395A19}"/>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A81247EE-0F61-CAC2-CEB9-4DDC8BDFD8AB}"/>
              </a:ext>
            </a:extLst>
          </p:cNvPr>
          <p:cNvPicPr>
            <a:picLocks noChangeAspect="1"/>
          </p:cNvPicPr>
          <p:nvPr/>
        </p:nvPicPr>
        <p:blipFill>
          <a:blip r:embed="rId3"/>
          <a:stretch>
            <a:fillRect/>
          </a:stretch>
        </p:blipFill>
        <p:spPr>
          <a:xfrm>
            <a:off x="474422" y="637673"/>
            <a:ext cx="10904778" cy="5382127"/>
          </a:xfrm>
          <a:prstGeom prst="rect">
            <a:avLst/>
          </a:prstGeom>
        </p:spPr>
      </p:pic>
      <p:sp>
        <p:nvSpPr>
          <p:cNvPr id="6" name="Arrow: Left 5">
            <a:extLst>
              <a:ext uri="{FF2B5EF4-FFF2-40B4-BE49-F238E27FC236}">
                <a16:creationId xmlns:a16="http://schemas.microsoft.com/office/drawing/2014/main" id="{E7B04F64-380B-37B9-02BC-F6E965C544B4}"/>
              </a:ext>
            </a:extLst>
          </p:cNvPr>
          <p:cNvSpPr/>
          <p:nvPr/>
        </p:nvSpPr>
        <p:spPr>
          <a:xfrm rot="16200000">
            <a:off x="5189833" y="2440682"/>
            <a:ext cx="2963920" cy="920349"/>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95011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D14ADC01-DFB5-8ED6-FA3D-80C5F537724E}"/>
              </a:ext>
            </a:extLst>
          </p:cNvPr>
          <p:cNvSpPr>
            <a:spLocks noGrp="1"/>
          </p:cNvSpPr>
          <p:nvPr>
            <p:ph type="body" sz="quarter" idx="14"/>
          </p:nvPr>
        </p:nvSpPr>
        <p:spPr>
          <a:xfrm>
            <a:off x="812800" y="838200"/>
            <a:ext cx="10363200" cy="5181600"/>
          </a:xfrm>
        </p:spPr>
        <p:txBody>
          <a:bodyPr/>
          <a:lstStyle/>
          <a:p>
            <a:endParaRPr lang="en-US"/>
          </a:p>
        </p:txBody>
      </p:sp>
      <p:pic>
        <p:nvPicPr>
          <p:cNvPr id="8" name="Picture 7">
            <a:extLst>
              <a:ext uri="{FF2B5EF4-FFF2-40B4-BE49-F238E27FC236}">
                <a16:creationId xmlns:a16="http://schemas.microsoft.com/office/drawing/2014/main" id="{4906386F-F225-D0ED-2757-85777CE4F2D5}"/>
              </a:ext>
            </a:extLst>
          </p:cNvPr>
          <p:cNvPicPr>
            <a:picLocks noChangeAspect="1"/>
          </p:cNvPicPr>
          <p:nvPr/>
        </p:nvPicPr>
        <p:blipFill>
          <a:blip r:embed="rId3"/>
          <a:stretch>
            <a:fillRect/>
          </a:stretch>
        </p:blipFill>
        <p:spPr>
          <a:xfrm>
            <a:off x="589110" y="633846"/>
            <a:ext cx="10586890" cy="5579918"/>
          </a:xfrm>
          <a:prstGeom prst="rect">
            <a:avLst/>
          </a:prstGeom>
        </p:spPr>
      </p:pic>
      <p:sp>
        <p:nvSpPr>
          <p:cNvPr id="9" name="Arrow: Left 8">
            <a:extLst>
              <a:ext uri="{FF2B5EF4-FFF2-40B4-BE49-F238E27FC236}">
                <a16:creationId xmlns:a16="http://schemas.microsoft.com/office/drawing/2014/main" id="{152AA88C-980C-74AA-A2BA-42DF6109245B}"/>
              </a:ext>
            </a:extLst>
          </p:cNvPr>
          <p:cNvSpPr/>
          <p:nvPr/>
        </p:nvSpPr>
        <p:spPr>
          <a:xfrm rot="16200000">
            <a:off x="6865031" y="1482109"/>
            <a:ext cx="1426127"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301075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FFE515-B92A-9AD9-3227-62BD8010BFFD}"/>
              </a:ext>
            </a:extLst>
          </p:cNvPr>
          <p:cNvPicPr>
            <a:picLocks noChangeAspect="1"/>
          </p:cNvPicPr>
          <p:nvPr/>
        </p:nvPicPr>
        <p:blipFill>
          <a:blip r:embed="rId3"/>
          <a:stretch>
            <a:fillRect/>
          </a:stretch>
        </p:blipFill>
        <p:spPr>
          <a:xfrm>
            <a:off x="1282584" y="148953"/>
            <a:ext cx="8737634" cy="2447115"/>
          </a:xfrm>
          <a:prstGeom prst="rect">
            <a:avLst/>
          </a:prstGeom>
        </p:spPr>
      </p:pic>
      <p:pic>
        <p:nvPicPr>
          <p:cNvPr id="7" name="Picture 6">
            <a:extLst>
              <a:ext uri="{FF2B5EF4-FFF2-40B4-BE49-F238E27FC236}">
                <a16:creationId xmlns:a16="http://schemas.microsoft.com/office/drawing/2014/main" id="{D5C43A93-60E1-B690-9D58-117989176479}"/>
              </a:ext>
            </a:extLst>
          </p:cNvPr>
          <p:cNvPicPr>
            <a:picLocks noChangeAspect="1"/>
          </p:cNvPicPr>
          <p:nvPr/>
        </p:nvPicPr>
        <p:blipFill>
          <a:blip r:embed="rId4"/>
          <a:stretch>
            <a:fillRect/>
          </a:stretch>
        </p:blipFill>
        <p:spPr>
          <a:xfrm>
            <a:off x="1190770" y="3095557"/>
            <a:ext cx="8737634" cy="2967167"/>
          </a:xfrm>
          <a:prstGeom prst="rect">
            <a:avLst/>
          </a:prstGeom>
        </p:spPr>
      </p:pic>
      <p:pic>
        <p:nvPicPr>
          <p:cNvPr id="3" name="Picture 2">
            <a:extLst>
              <a:ext uri="{FF2B5EF4-FFF2-40B4-BE49-F238E27FC236}">
                <a16:creationId xmlns:a16="http://schemas.microsoft.com/office/drawing/2014/main" id="{294FEA5F-65E0-D0E7-DE36-7E73AAD7BF2A}"/>
              </a:ext>
            </a:extLst>
          </p:cNvPr>
          <p:cNvPicPr>
            <a:picLocks noChangeAspect="1"/>
          </p:cNvPicPr>
          <p:nvPr/>
        </p:nvPicPr>
        <p:blipFill>
          <a:blip r:embed="rId3"/>
          <a:stretch>
            <a:fillRect/>
          </a:stretch>
        </p:blipFill>
        <p:spPr>
          <a:xfrm>
            <a:off x="1434984" y="301353"/>
            <a:ext cx="8737634" cy="2447115"/>
          </a:xfrm>
          <a:prstGeom prst="rect">
            <a:avLst/>
          </a:prstGeom>
        </p:spPr>
      </p:pic>
      <p:pic>
        <p:nvPicPr>
          <p:cNvPr id="4" name="Picture 3">
            <a:extLst>
              <a:ext uri="{FF2B5EF4-FFF2-40B4-BE49-F238E27FC236}">
                <a16:creationId xmlns:a16="http://schemas.microsoft.com/office/drawing/2014/main" id="{C5CA1478-CCAD-053E-C1F1-0C9E9A59DBD5}"/>
              </a:ext>
            </a:extLst>
          </p:cNvPr>
          <p:cNvPicPr>
            <a:picLocks noChangeAspect="1"/>
          </p:cNvPicPr>
          <p:nvPr/>
        </p:nvPicPr>
        <p:blipFill>
          <a:blip r:embed="rId4"/>
          <a:stretch>
            <a:fillRect/>
          </a:stretch>
        </p:blipFill>
        <p:spPr>
          <a:xfrm>
            <a:off x="1343170" y="3247957"/>
            <a:ext cx="8737634" cy="2967167"/>
          </a:xfrm>
          <a:prstGeom prst="rect">
            <a:avLst/>
          </a:prstGeom>
        </p:spPr>
      </p:pic>
      <p:sp>
        <p:nvSpPr>
          <p:cNvPr id="8" name="Arrow: Left 7">
            <a:extLst>
              <a:ext uri="{FF2B5EF4-FFF2-40B4-BE49-F238E27FC236}">
                <a16:creationId xmlns:a16="http://schemas.microsoft.com/office/drawing/2014/main" id="{21594557-AEA4-4D48-D974-78FB0F062E36}"/>
              </a:ext>
            </a:extLst>
          </p:cNvPr>
          <p:cNvSpPr/>
          <p:nvPr/>
        </p:nvSpPr>
        <p:spPr>
          <a:xfrm rot="16200000">
            <a:off x="4910426" y="2440693"/>
            <a:ext cx="1786749" cy="920349"/>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790917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5701DD-4D18-A5EB-CDF5-E780EF05A732}"/>
              </a:ext>
            </a:extLst>
          </p:cNvPr>
          <p:cNvPicPr>
            <a:picLocks noChangeAspect="1"/>
          </p:cNvPicPr>
          <p:nvPr/>
        </p:nvPicPr>
        <p:blipFill>
          <a:blip r:embed="rId3"/>
          <a:stretch>
            <a:fillRect/>
          </a:stretch>
        </p:blipFill>
        <p:spPr>
          <a:xfrm>
            <a:off x="660590" y="1210767"/>
            <a:ext cx="10402201" cy="3278301"/>
          </a:xfrm>
          <a:prstGeom prst="rect">
            <a:avLst/>
          </a:prstGeom>
        </p:spPr>
      </p:pic>
      <p:sp>
        <p:nvSpPr>
          <p:cNvPr id="2" name="Arrow: Left 1">
            <a:extLst>
              <a:ext uri="{FF2B5EF4-FFF2-40B4-BE49-F238E27FC236}">
                <a16:creationId xmlns:a16="http://schemas.microsoft.com/office/drawing/2014/main" id="{8EF6CCA6-F422-796B-D23A-4A985626E72E}"/>
              </a:ext>
            </a:extLst>
          </p:cNvPr>
          <p:cNvSpPr/>
          <p:nvPr/>
        </p:nvSpPr>
        <p:spPr>
          <a:xfrm rot="5400000">
            <a:off x="5959774" y="4828074"/>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4268971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F855D-6249-EE79-F346-1A5A62170C88}"/>
              </a:ext>
            </a:extLst>
          </p:cNvPr>
          <p:cNvPicPr>
            <a:picLocks noChangeAspect="1"/>
          </p:cNvPicPr>
          <p:nvPr/>
        </p:nvPicPr>
        <p:blipFill>
          <a:blip r:embed="rId3"/>
          <a:stretch>
            <a:fillRect/>
          </a:stretch>
        </p:blipFill>
        <p:spPr>
          <a:xfrm>
            <a:off x="1261241" y="506476"/>
            <a:ext cx="9186042" cy="5845047"/>
          </a:xfrm>
          <a:prstGeom prst="rect">
            <a:avLst/>
          </a:prstGeom>
        </p:spPr>
      </p:pic>
    </p:spTree>
    <p:extLst>
      <p:ext uri="{BB962C8B-B14F-4D97-AF65-F5344CB8AC3E}">
        <p14:creationId xmlns:p14="http://schemas.microsoft.com/office/powerpoint/2010/main" val="3652272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F353F3-35AA-0EAC-EFF5-7DFC3AA68747}"/>
              </a:ext>
            </a:extLst>
          </p:cNvPr>
          <p:cNvPicPr>
            <a:picLocks noChangeAspect="1"/>
          </p:cNvPicPr>
          <p:nvPr/>
        </p:nvPicPr>
        <p:blipFill>
          <a:blip r:embed="rId3"/>
          <a:stretch>
            <a:fillRect/>
          </a:stretch>
        </p:blipFill>
        <p:spPr>
          <a:xfrm>
            <a:off x="565921" y="659580"/>
            <a:ext cx="10450558" cy="4247148"/>
          </a:xfrm>
          <a:prstGeom prst="rect">
            <a:avLst/>
          </a:prstGeom>
        </p:spPr>
      </p:pic>
      <p:sp>
        <p:nvSpPr>
          <p:cNvPr id="2" name="Arrow: Left 1">
            <a:extLst>
              <a:ext uri="{FF2B5EF4-FFF2-40B4-BE49-F238E27FC236}">
                <a16:creationId xmlns:a16="http://schemas.microsoft.com/office/drawing/2014/main" id="{57FF43AA-CB58-E867-EF1E-FE214A5A81B6}"/>
              </a:ext>
            </a:extLst>
          </p:cNvPr>
          <p:cNvSpPr/>
          <p:nvPr/>
        </p:nvSpPr>
        <p:spPr>
          <a:xfrm rot="5400000">
            <a:off x="2222404" y="1535402"/>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Arrow: Left 2">
            <a:extLst>
              <a:ext uri="{FF2B5EF4-FFF2-40B4-BE49-F238E27FC236}">
                <a16:creationId xmlns:a16="http://schemas.microsoft.com/office/drawing/2014/main" id="{AB3760E4-CE03-3103-FCD1-77A5E2373DC5}"/>
              </a:ext>
            </a:extLst>
          </p:cNvPr>
          <p:cNvSpPr/>
          <p:nvPr/>
        </p:nvSpPr>
        <p:spPr>
          <a:xfrm rot="5400000">
            <a:off x="6117429" y="1535402"/>
            <a:ext cx="1343029" cy="665018"/>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045306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4A8950A-C3C3-1FB0-6AAE-D53DAE69733A}"/>
              </a:ext>
            </a:extLst>
          </p:cNvPr>
          <p:cNvSpPr>
            <a:spLocks noGrp="1" noChangeArrowheads="1"/>
          </p:cNvSpPr>
          <p:nvPr>
            <p:ph type="body" sz="quarter" idx="14"/>
          </p:nvPr>
        </p:nvSpPr>
        <p:spPr bwMode="auto">
          <a:xfrm>
            <a:off x="484093" y="129306"/>
            <a:ext cx="11306287" cy="663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effectLst/>
                <a:latin typeface="Times New Roman" panose="02020603050405020304" pitchFamily="18" charset="0"/>
                <a:cs typeface="Times New Roman" panose="02020603050405020304" pitchFamily="18" charset="0"/>
              </a:rPr>
              <a:t>Step 1: Understand the Process: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Watch the reference videos to understand the entire process of generating antidepressant history data. Familiarize yourself with how the data should be structured.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effectLst/>
                <a:latin typeface="Times New Roman" panose="02020603050405020304" pitchFamily="18" charset="0"/>
                <a:cs typeface="Times New Roman" panose="02020603050405020304" pitchFamily="18" charset="0"/>
              </a:rPr>
              <a:t>Step 2: Create the Code: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Create a new notebook.(Generate </a:t>
            </a:r>
            <a:r>
              <a:rPr lang="en-US" altLang="en-US" sz="1700" dirty="0">
                <a:latin typeface="Times New Roman" panose="02020603050405020304" pitchFamily="18" charset="0"/>
                <a:cs typeface="Times New Roman" panose="02020603050405020304" pitchFamily="18" charset="0"/>
              </a:rPr>
              <a:t>A</a:t>
            </a: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ntidepressant History Data)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Reference the code provided in the open online course, and start writing code to generate the antidepressant history data and demographics data.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Be sure to organize your code properly and create a data folder to store the generated data files.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effectLst/>
                <a:latin typeface="Times New Roman" panose="02020603050405020304" pitchFamily="18" charset="0"/>
                <a:cs typeface="Times New Roman" panose="02020603050405020304" pitchFamily="18" charset="0"/>
              </a:rPr>
              <a:t>Step 3: Save the Code: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Once the code is ready, save the notebook .</a:t>
            </a:r>
            <a:r>
              <a:rPr kumimoji="0" lang="en-US" altLang="en-US" sz="1700" i="0" u="none" strike="noStrike" cap="none" normalizeH="0" baseline="0" dirty="0" err="1">
                <a:ln>
                  <a:noFill/>
                </a:ln>
                <a:effectLst/>
                <a:latin typeface="Times New Roman" panose="02020603050405020304" pitchFamily="18" charset="0"/>
                <a:cs typeface="Times New Roman" panose="02020603050405020304" pitchFamily="18" charset="0"/>
              </a:rPr>
              <a:t>Dont</a:t>
            </a: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 run the code in this notebook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Begin working on the second notebook titled </a:t>
            </a:r>
            <a:r>
              <a:rPr kumimoji="0" lang="en-US" altLang="en-US" sz="1700" i="0" u="none" strike="noStrike" cap="none" normalizeH="0" baseline="0" dirty="0" err="1">
                <a:ln>
                  <a:noFill/>
                </a:ln>
                <a:effectLst/>
                <a:latin typeface="Times New Roman" panose="02020603050405020304" pitchFamily="18" charset="0"/>
                <a:cs typeface="Times New Roman" panose="02020603050405020304" pitchFamily="18" charset="0"/>
              </a:rPr>
              <a:t>background_job_wake_up</a:t>
            </a: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effectLst/>
                <a:latin typeface="Times New Roman" panose="02020603050405020304" pitchFamily="18" charset="0"/>
                <a:cs typeface="Times New Roman" panose="02020603050405020304" pitchFamily="18" charset="0"/>
              </a:rPr>
              <a:t>Step 4: Copy and Rename Notebook: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Find the notebook “How to Run Large Files in Background” via the provided link.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Copy this notebook to your workspace and rename it to </a:t>
            </a:r>
            <a:r>
              <a:rPr lang="en-US" altLang="en-US" sz="1700" dirty="0">
                <a:latin typeface="Times New Roman" panose="02020603050405020304" pitchFamily="18" charset="0"/>
                <a:cs typeface="Times New Roman" panose="02020603050405020304" pitchFamily="18" charset="0"/>
              </a:rPr>
              <a:t>NOTEBOOK_TO_RUN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effectLst/>
                <a:latin typeface="Times New Roman" panose="02020603050405020304" pitchFamily="18" charset="0"/>
                <a:cs typeface="Times New Roman" panose="02020603050405020304" pitchFamily="18" charset="0"/>
              </a:rPr>
              <a:t>Step 5: Run the Entire Code:</a:t>
            </a:r>
          </a:p>
          <a:p>
            <a:pPr marL="0" indent="0" eaLnBrk="0" hangingPunct="0">
              <a:spcBef>
                <a:spcPct val="0"/>
              </a:spcBef>
              <a:buFontTx/>
              <a:buChar char="•"/>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Execute the code in </a:t>
            </a:r>
            <a:r>
              <a:rPr lang="en-US" altLang="en-US" sz="1700" dirty="0">
                <a:latin typeface="Times New Roman" panose="02020603050405020304" pitchFamily="18" charset="0"/>
                <a:cs typeface="Times New Roman" panose="02020603050405020304" pitchFamily="18" charset="0"/>
              </a:rPr>
              <a:t>NOTEBOOK_TO_RUN</a:t>
            </a: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Wait for the kernel to run for approximately 20-25 hours. The process may take a significant amount of time, so be patient.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effectLst/>
                <a:latin typeface="Times New Roman" panose="02020603050405020304" pitchFamily="18" charset="0"/>
                <a:cs typeface="Times New Roman" panose="02020603050405020304" pitchFamily="18" charset="0"/>
              </a:rPr>
              <a:t>Step 6: Ensure Both Notebooks are Open: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Keep both notebooks </a:t>
            </a:r>
            <a:r>
              <a:rPr kumimoji="0" lang="en-US" altLang="en-US" sz="1700" i="0" u="none" strike="noStrike" cap="none" normalizeH="0" baseline="0" dirty="0" err="1">
                <a:ln>
                  <a:noFill/>
                </a:ln>
                <a:effectLst/>
                <a:latin typeface="Times New Roman" panose="02020603050405020304" pitchFamily="18" charset="0"/>
                <a:cs typeface="Times New Roman" panose="02020603050405020304" pitchFamily="18" charset="0"/>
              </a:rPr>
              <a:t>background_job_wake_up</a:t>
            </a: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 AND </a:t>
            </a:r>
            <a:r>
              <a:rPr lang="en-US" altLang="en-US" sz="1700" dirty="0">
                <a:latin typeface="Times New Roman" panose="02020603050405020304" pitchFamily="18" charset="0"/>
                <a:cs typeface="Times New Roman" panose="02020603050405020304" pitchFamily="18" charset="0"/>
              </a:rPr>
              <a:t>NOTEBOOK_TO_RUN  ,</a:t>
            </a: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open in your browser during the execution process. This ensures you can monitor the progress and troubleshoot if necessary.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effectLst/>
                <a:latin typeface="Times New Roman" panose="02020603050405020304" pitchFamily="18" charset="0"/>
                <a:cs typeface="Times New Roman" panose="02020603050405020304" pitchFamily="18" charset="0"/>
              </a:rPr>
              <a:t>Step 7: Completion: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Once the code runs completely, check for a new notebook file with the name:  Generate Antidepressant History Data_20250212_173824.ipynb.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rPr>
              <a:t>If you see this notebook, the process is complete, and you are done!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0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284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2709" y="2112012"/>
            <a:ext cx="9911255" cy="2493239"/>
          </a:xfrm>
        </p:spPr>
        <p:txBody>
          <a:bodyPr>
            <a:noAutofit/>
          </a:bodyPr>
          <a:lstStyle/>
          <a:p>
            <a:r>
              <a:rPr lang="en-US" sz="3600" b="1" dirty="0">
                <a:solidFill>
                  <a:srgbClr val="FF0000"/>
                </a:solidFill>
              </a:rPr>
              <a:t>This video has demonstrated how to Create the Antidepressant Dataset </a:t>
            </a:r>
          </a:p>
        </p:txBody>
      </p:sp>
    </p:spTree>
    <p:extLst>
      <p:ext uri="{BB962C8B-B14F-4D97-AF65-F5344CB8AC3E}">
        <p14:creationId xmlns:p14="http://schemas.microsoft.com/office/powerpoint/2010/main" val="7180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355855-E810-C7A6-9FE8-49A149ABDE3A}"/>
              </a:ext>
            </a:extLst>
          </p:cNvPr>
          <p:cNvPicPr>
            <a:picLocks noChangeAspect="1"/>
          </p:cNvPicPr>
          <p:nvPr/>
        </p:nvPicPr>
        <p:blipFill>
          <a:blip r:embed="rId3"/>
          <a:stretch>
            <a:fillRect/>
          </a:stretch>
        </p:blipFill>
        <p:spPr>
          <a:xfrm>
            <a:off x="1520086" y="261685"/>
            <a:ext cx="8834976" cy="5845047"/>
          </a:xfrm>
          <a:prstGeom prst="rect">
            <a:avLst/>
          </a:prstGeom>
        </p:spPr>
      </p:pic>
      <p:sp>
        <p:nvSpPr>
          <p:cNvPr id="4" name="Arrow: Left 3">
            <a:extLst>
              <a:ext uri="{FF2B5EF4-FFF2-40B4-BE49-F238E27FC236}">
                <a16:creationId xmlns:a16="http://schemas.microsoft.com/office/drawing/2014/main" id="{23624788-8B62-3DFF-414B-679651B67CA4}"/>
              </a:ext>
            </a:extLst>
          </p:cNvPr>
          <p:cNvSpPr/>
          <p:nvPr/>
        </p:nvSpPr>
        <p:spPr>
          <a:xfrm>
            <a:off x="4821826" y="1373505"/>
            <a:ext cx="1426127"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Arrow: Left 5">
            <a:extLst>
              <a:ext uri="{FF2B5EF4-FFF2-40B4-BE49-F238E27FC236}">
                <a16:creationId xmlns:a16="http://schemas.microsoft.com/office/drawing/2014/main" id="{7ED7D7FC-39BE-C3E2-0A20-517A3E9CD64A}"/>
              </a:ext>
            </a:extLst>
          </p:cNvPr>
          <p:cNvSpPr/>
          <p:nvPr/>
        </p:nvSpPr>
        <p:spPr>
          <a:xfrm>
            <a:off x="4669873" y="4168660"/>
            <a:ext cx="1426127"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Arrow: Left 11">
            <a:extLst>
              <a:ext uri="{FF2B5EF4-FFF2-40B4-BE49-F238E27FC236}">
                <a16:creationId xmlns:a16="http://schemas.microsoft.com/office/drawing/2014/main" id="{F9684717-6E3C-0324-9CDF-B4AC884F4B6A}"/>
              </a:ext>
            </a:extLst>
          </p:cNvPr>
          <p:cNvSpPr/>
          <p:nvPr/>
        </p:nvSpPr>
        <p:spPr>
          <a:xfrm>
            <a:off x="5534889" y="4938249"/>
            <a:ext cx="1426127"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Arrow: Left 12">
            <a:extLst>
              <a:ext uri="{FF2B5EF4-FFF2-40B4-BE49-F238E27FC236}">
                <a16:creationId xmlns:a16="http://schemas.microsoft.com/office/drawing/2014/main" id="{A05B1126-E3BB-02A1-9C20-E0012E5AFC34}"/>
              </a:ext>
            </a:extLst>
          </p:cNvPr>
          <p:cNvSpPr/>
          <p:nvPr/>
        </p:nvSpPr>
        <p:spPr>
          <a:xfrm>
            <a:off x="9352579" y="5560486"/>
            <a:ext cx="1426127"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96034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14C29C-3CE3-D0CF-8513-D2EFCCE8F1A7}"/>
              </a:ext>
            </a:extLst>
          </p:cNvPr>
          <p:cNvPicPr>
            <a:picLocks noChangeAspect="1"/>
          </p:cNvPicPr>
          <p:nvPr/>
        </p:nvPicPr>
        <p:blipFill>
          <a:blip r:embed="rId3"/>
          <a:stretch>
            <a:fillRect/>
          </a:stretch>
        </p:blipFill>
        <p:spPr>
          <a:xfrm>
            <a:off x="5444835" y="0"/>
            <a:ext cx="5933209" cy="6517250"/>
          </a:xfrm>
          <a:prstGeom prst="rect">
            <a:avLst/>
          </a:prstGeom>
        </p:spPr>
      </p:pic>
      <p:pic>
        <p:nvPicPr>
          <p:cNvPr id="7" name="Picture 6">
            <a:extLst>
              <a:ext uri="{FF2B5EF4-FFF2-40B4-BE49-F238E27FC236}">
                <a16:creationId xmlns:a16="http://schemas.microsoft.com/office/drawing/2014/main" id="{60F55324-1A55-20C4-F8A4-0B701047BCE1}"/>
              </a:ext>
            </a:extLst>
          </p:cNvPr>
          <p:cNvPicPr>
            <a:picLocks noChangeAspect="1"/>
          </p:cNvPicPr>
          <p:nvPr/>
        </p:nvPicPr>
        <p:blipFill>
          <a:blip r:embed="rId4"/>
          <a:srcRect l="11868" t="53208"/>
          <a:stretch/>
        </p:blipFill>
        <p:spPr>
          <a:xfrm>
            <a:off x="662152" y="1661569"/>
            <a:ext cx="3114338" cy="2202487"/>
          </a:xfrm>
          <a:prstGeom prst="rect">
            <a:avLst/>
          </a:prstGeom>
        </p:spPr>
      </p:pic>
      <p:sp>
        <p:nvSpPr>
          <p:cNvPr id="8" name="Arrow: Left 7">
            <a:extLst>
              <a:ext uri="{FF2B5EF4-FFF2-40B4-BE49-F238E27FC236}">
                <a16:creationId xmlns:a16="http://schemas.microsoft.com/office/drawing/2014/main" id="{0FDDCAB0-81AC-84D1-9D23-980228ECC21C}"/>
              </a:ext>
            </a:extLst>
          </p:cNvPr>
          <p:cNvSpPr/>
          <p:nvPr/>
        </p:nvSpPr>
        <p:spPr>
          <a:xfrm rot="16200000">
            <a:off x="1145859" y="996697"/>
            <a:ext cx="1426127"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Arrow: Left 8">
            <a:extLst>
              <a:ext uri="{FF2B5EF4-FFF2-40B4-BE49-F238E27FC236}">
                <a16:creationId xmlns:a16="http://schemas.microsoft.com/office/drawing/2014/main" id="{13AF72F1-CBCB-B62A-ED65-C4B6D4F60CF0}"/>
              </a:ext>
            </a:extLst>
          </p:cNvPr>
          <p:cNvSpPr/>
          <p:nvPr/>
        </p:nvSpPr>
        <p:spPr>
          <a:xfrm rot="16200000">
            <a:off x="9130248" y="4808031"/>
            <a:ext cx="1426127"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Arrow: Left 9">
            <a:extLst>
              <a:ext uri="{FF2B5EF4-FFF2-40B4-BE49-F238E27FC236}">
                <a16:creationId xmlns:a16="http://schemas.microsoft.com/office/drawing/2014/main" id="{08A1F0B9-6E22-C74B-524B-82DAA484F34F}"/>
              </a:ext>
            </a:extLst>
          </p:cNvPr>
          <p:cNvSpPr/>
          <p:nvPr/>
        </p:nvSpPr>
        <p:spPr>
          <a:xfrm rot="10800000">
            <a:off x="3776490" y="2554610"/>
            <a:ext cx="1426127"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415556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8DDAC1-4832-F423-07F0-BEB472786249}"/>
              </a:ext>
            </a:extLst>
          </p:cNvPr>
          <p:cNvPicPr>
            <a:picLocks noChangeAspect="1"/>
          </p:cNvPicPr>
          <p:nvPr/>
        </p:nvPicPr>
        <p:blipFill>
          <a:blip r:embed="rId3"/>
          <a:stretch>
            <a:fillRect/>
          </a:stretch>
        </p:blipFill>
        <p:spPr>
          <a:xfrm>
            <a:off x="1980624" y="259773"/>
            <a:ext cx="7285351" cy="6485182"/>
          </a:xfrm>
          <a:prstGeom prst="rect">
            <a:avLst/>
          </a:prstGeom>
        </p:spPr>
      </p:pic>
      <p:sp>
        <p:nvSpPr>
          <p:cNvPr id="4" name="Arrow: Left 3">
            <a:extLst>
              <a:ext uri="{FF2B5EF4-FFF2-40B4-BE49-F238E27FC236}">
                <a16:creationId xmlns:a16="http://schemas.microsoft.com/office/drawing/2014/main" id="{B611BD01-DC3B-BF97-2183-265B43412715}"/>
              </a:ext>
            </a:extLst>
          </p:cNvPr>
          <p:cNvSpPr/>
          <p:nvPr/>
        </p:nvSpPr>
        <p:spPr>
          <a:xfrm>
            <a:off x="5548968" y="2015836"/>
            <a:ext cx="1094063"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Arrow: Left 8">
            <a:extLst>
              <a:ext uri="{FF2B5EF4-FFF2-40B4-BE49-F238E27FC236}">
                <a16:creationId xmlns:a16="http://schemas.microsoft.com/office/drawing/2014/main" id="{2CF8DDBE-5927-435F-194A-2A7CC7D0F03A}"/>
              </a:ext>
            </a:extLst>
          </p:cNvPr>
          <p:cNvSpPr/>
          <p:nvPr/>
        </p:nvSpPr>
        <p:spPr>
          <a:xfrm>
            <a:off x="7665603" y="1246909"/>
            <a:ext cx="1094063"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Arrow: Left 9">
            <a:extLst>
              <a:ext uri="{FF2B5EF4-FFF2-40B4-BE49-F238E27FC236}">
                <a16:creationId xmlns:a16="http://schemas.microsoft.com/office/drawing/2014/main" id="{795BDE2C-4280-3153-A93B-8CB8C8E6EE72}"/>
              </a:ext>
            </a:extLst>
          </p:cNvPr>
          <p:cNvSpPr/>
          <p:nvPr/>
        </p:nvSpPr>
        <p:spPr>
          <a:xfrm rot="16200000">
            <a:off x="7803645" y="5041105"/>
            <a:ext cx="1094063"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965578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B9B92D-9C68-5C42-35BE-4162BCFD1A3E}"/>
              </a:ext>
            </a:extLst>
          </p:cNvPr>
          <p:cNvPicPr>
            <a:picLocks noChangeAspect="1"/>
          </p:cNvPicPr>
          <p:nvPr/>
        </p:nvPicPr>
        <p:blipFill>
          <a:blip r:embed="rId3"/>
          <a:stretch>
            <a:fillRect/>
          </a:stretch>
        </p:blipFill>
        <p:spPr>
          <a:xfrm>
            <a:off x="250022" y="884778"/>
            <a:ext cx="10697388" cy="4830221"/>
          </a:xfrm>
          <a:prstGeom prst="rect">
            <a:avLst/>
          </a:prstGeom>
        </p:spPr>
      </p:pic>
      <p:sp>
        <p:nvSpPr>
          <p:cNvPr id="6" name="Arrow: Left 5">
            <a:extLst>
              <a:ext uri="{FF2B5EF4-FFF2-40B4-BE49-F238E27FC236}">
                <a16:creationId xmlns:a16="http://schemas.microsoft.com/office/drawing/2014/main" id="{CF6294B8-31B4-1421-7186-7470FB046DEB}"/>
              </a:ext>
            </a:extLst>
          </p:cNvPr>
          <p:cNvSpPr/>
          <p:nvPr/>
        </p:nvSpPr>
        <p:spPr>
          <a:xfrm>
            <a:off x="2743422" y="3299888"/>
            <a:ext cx="1309033"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Arrow: Left 6">
            <a:extLst>
              <a:ext uri="{FF2B5EF4-FFF2-40B4-BE49-F238E27FC236}">
                <a16:creationId xmlns:a16="http://schemas.microsoft.com/office/drawing/2014/main" id="{F94D6556-C44A-633D-424E-492BCE9C0546}"/>
              </a:ext>
            </a:extLst>
          </p:cNvPr>
          <p:cNvSpPr/>
          <p:nvPr/>
        </p:nvSpPr>
        <p:spPr>
          <a:xfrm rot="16200000">
            <a:off x="8901547" y="2479734"/>
            <a:ext cx="1094063" cy="546246"/>
          </a:xfrm>
          <a:prstGeom prst="leftArrow">
            <a:avLst/>
          </a:prstGeom>
          <a:solidFill>
            <a:schemeClr val="bg2">
              <a:lumMod val="60000"/>
              <a:lumOff val="40000"/>
            </a:schemeClr>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555786710"/>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853</TotalTime>
  <Words>1403</Words>
  <Application>Microsoft Office PowerPoint</Application>
  <PresentationFormat>Widescreen</PresentationFormat>
  <Paragraphs>134</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Aptos</vt:lpstr>
      <vt:lpstr>Calibri</vt:lpstr>
      <vt:lpstr>Times New Roman</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video has demonstrated how to Create the Antidepressant Dataset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Keerti Reddy Resapu</dc:creator>
  <cp:lastModifiedBy>Keerti Reddy Resapu</cp:lastModifiedBy>
  <cp:revision>155</cp:revision>
  <dcterms:created xsi:type="dcterms:W3CDTF">2025-02-10T20:23:52Z</dcterms:created>
  <dcterms:modified xsi:type="dcterms:W3CDTF">2025-02-13T14:40:36Z</dcterms:modified>
</cp:coreProperties>
</file>