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56" r:id="rId5"/>
    <p:sldId id="270" r:id="rId6"/>
    <p:sldId id="260" r:id="rId7"/>
    <p:sldId id="272" r:id="rId8"/>
    <p:sldId id="257" r:id="rId9"/>
    <p:sldId id="273" r:id="rId10"/>
    <p:sldId id="274" r:id="rId11"/>
    <p:sldId id="262" r:id="rId12"/>
    <p:sldId id="275" r:id="rId13"/>
    <p:sldId id="265" r:id="rId14"/>
    <p:sldId id="264" r:id="rId15"/>
    <p:sldId id="276" r:id="rId16"/>
    <p:sldId id="277" r:id="rId17"/>
    <p:sldId id="269" r:id="rId18"/>
    <p:sldId id="279" r:id="rId19"/>
    <p:sldId id="280" r:id="rId20"/>
    <p:sldId id="281" r:id="rId21"/>
    <p:sldId id="268" r:id="rId22"/>
    <p:sldId id="284" r:id="rId23"/>
    <p:sldId id="285" r:id="rId24"/>
    <p:sldId id="282" r:id="rId25"/>
    <p:sldId id="286" r:id="rId26"/>
    <p:sldId id="287" r:id="rId27"/>
    <p:sldId id="25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017269-23F9-48C3-B01F-DC9A44BF9AEC}" v="125" dt="2024-10-30T22:48:13.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51"/>
    <p:restoredTop sz="86554" autoAdjust="0"/>
  </p:normalViewPr>
  <p:slideViewPr>
    <p:cSldViewPr snapToGrid="0">
      <p:cViewPr varScale="1">
        <p:scale>
          <a:sx n="57" d="100"/>
          <a:sy n="57" d="100"/>
        </p:scale>
        <p:origin x="956"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_rels/data10.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1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1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1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14.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hyperlink" Target="mailto:falemi@gmu.edu" TargetMode="External"/><Relationship Id="rId5" Type="http://schemas.openxmlformats.org/officeDocument/2006/relationships/image" Target="../media/image39.svg"/><Relationship Id="rId4" Type="http://schemas.openxmlformats.org/officeDocument/2006/relationships/image" Target="../media/image38.png"/></Relationships>
</file>

<file path=ppt/diagrams/_rels/data1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hyperlink" Target="mailto:falemi@gmu.edu" TargetMode="External"/><Relationship Id="rId5" Type="http://schemas.openxmlformats.org/officeDocument/2006/relationships/image" Target="../media/image39.svg"/><Relationship Id="rId4" Type="http://schemas.openxmlformats.org/officeDocument/2006/relationships/image" Target="../media/image38.pn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3.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png"/></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9.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4.xml.rels><?xml version="1.0" encoding="UTF-8" standalone="yes"?>
<Relationships xmlns="http://schemas.openxmlformats.org/package/2006/relationships"><Relationship Id="rId3" Type="http://schemas.openxmlformats.org/officeDocument/2006/relationships/hyperlink" Target="mailto:falemi@gmu.edu" TargetMode="External"/><Relationship Id="rId2" Type="http://schemas.openxmlformats.org/officeDocument/2006/relationships/image" Target="../media/image37.svg"/><Relationship Id="rId1" Type="http://schemas.openxmlformats.org/officeDocument/2006/relationships/image" Target="../media/image36.png"/><Relationship Id="rId5" Type="http://schemas.openxmlformats.org/officeDocument/2006/relationships/image" Target="../media/image39.svg"/><Relationship Id="rId4" Type="http://schemas.openxmlformats.org/officeDocument/2006/relationships/image" Target="../media/image38.png"/></Relationships>
</file>

<file path=ppt/diagrams/_rels/drawing15.xml.rels><?xml version="1.0" encoding="UTF-8" standalone="yes"?>
<Relationships xmlns="http://schemas.openxmlformats.org/package/2006/relationships"><Relationship Id="rId3" Type="http://schemas.openxmlformats.org/officeDocument/2006/relationships/hyperlink" Target="mailto:falemi@gmu.edu" TargetMode="External"/><Relationship Id="rId2" Type="http://schemas.openxmlformats.org/officeDocument/2006/relationships/image" Target="../media/image37.svg"/><Relationship Id="rId1" Type="http://schemas.openxmlformats.org/officeDocument/2006/relationships/image" Target="../media/image36.png"/><Relationship Id="rId5" Type="http://schemas.openxmlformats.org/officeDocument/2006/relationships/image" Target="../media/image39.svg"/><Relationship Id="rId4" Type="http://schemas.openxmlformats.org/officeDocument/2006/relationships/image" Target="../media/image3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9.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C0CF3E-3CCD-4D93-888A-D2E315EF9B7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1B8983E-F07E-46E8-8E78-FAFAEB07B5D9}">
      <dgm:prSet custT="1"/>
      <dgm:spPr/>
      <dgm:t>
        <a:bodyPr/>
        <a:lstStyle/>
        <a:p>
          <a:pPr>
            <a:lnSpc>
              <a:spcPct val="100000"/>
            </a:lnSpc>
          </a:pPr>
          <a:r>
            <a:rPr lang="en-US" sz="3600" dirty="0"/>
            <a:t>Part of MS Health Informatics Program </a:t>
          </a:r>
        </a:p>
      </dgm:t>
    </dgm:pt>
    <dgm:pt modelId="{6A3131D3-E9A6-42DC-8524-DC838C9FA618}" type="parTrans" cxnId="{3A84FBA4-94F3-427A-BF0F-C17D1F714694}">
      <dgm:prSet/>
      <dgm:spPr/>
      <dgm:t>
        <a:bodyPr/>
        <a:lstStyle/>
        <a:p>
          <a:endParaRPr lang="en-US"/>
        </a:p>
      </dgm:t>
    </dgm:pt>
    <dgm:pt modelId="{6A65CEF5-F07C-4995-A53C-4BAE6D6E7C03}" type="sibTrans" cxnId="{3A84FBA4-94F3-427A-BF0F-C17D1F714694}">
      <dgm:prSet/>
      <dgm:spPr/>
      <dgm:t>
        <a:bodyPr/>
        <a:lstStyle/>
        <a:p>
          <a:endParaRPr lang="en-US"/>
        </a:p>
      </dgm:t>
    </dgm:pt>
    <dgm:pt modelId="{44286496-6D67-4F12-96B5-F42935679D8B}" type="pres">
      <dgm:prSet presAssocID="{62C0CF3E-3CCD-4D93-888A-D2E315EF9B7B}" presName="root" presStyleCnt="0">
        <dgm:presLayoutVars>
          <dgm:dir/>
          <dgm:resizeHandles val="exact"/>
        </dgm:presLayoutVars>
      </dgm:prSet>
      <dgm:spPr/>
    </dgm:pt>
    <dgm:pt modelId="{B7F7B293-8506-4360-AAD0-79A0DBFE39DB}" type="pres">
      <dgm:prSet presAssocID="{01B8983E-F07E-46E8-8E78-FAFAEB07B5D9}" presName="compNode" presStyleCnt="0"/>
      <dgm:spPr/>
    </dgm:pt>
    <dgm:pt modelId="{6639A642-7ED5-4EE5-8078-6F3A149E0501}" type="pres">
      <dgm:prSet presAssocID="{01B8983E-F07E-46E8-8E78-FAFAEB07B5D9}" presName="bgRect" presStyleLbl="bgShp" presStyleIdx="0" presStyleCnt="1"/>
      <dgm:spPr/>
    </dgm:pt>
    <dgm:pt modelId="{DDBA5977-EB97-412F-BA6E-2A4FD6193802}" type="pres">
      <dgm:prSet presAssocID="{01B8983E-F07E-46E8-8E78-FAFAEB07B5D9}" presName="iconRect" presStyleLbl="nod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mpleted with solid fill"/>
        </a:ext>
      </dgm:extLst>
    </dgm:pt>
    <dgm:pt modelId="{94549E29-B52D-46FB-B506-A706C9B83D70}" type="pres">
      <dgm:prSet presAssocID="{01B8983E-F07E-46E8-8E78-FAFAEB07B5D9}" presName="spaceRect" presStyleCnt="0"/>
      <dgm:spPr/>
    </dgm:pt>
    <dgm:pt modelId="{3CEA6577-3CD9-4498-A051-A1B8D0AEE777}" type="pres">
      <dgm:prSet presAssocID="{01B8983E-F07E-46E8-8E78-FAFAEB07B5D9}" presName="parTx" presStyleLbl="revTx" presStyleIdx="0" presStyleCnt="1">
        <dgm:presLayoutVars>
          <dgm:chMax val="0"/>
          <dgm:chPref val="0"/>
        </dgm:presLayoutVars>
      </dgm:prSet>
      <dgm:spPr/>
    </dgm:pt>
  </dgm:ptLst>
  <dgm:cxnLst>
    <dgm:cxn modelId="{C17A2C4A-0B13-4CA4-9A36-ADE8AE2AF4B5}" type="presOf" srcId="{62C0CF3E-3CCD-4D93-888A-D2E315EF9B7B}" destId="{44286496-6D67-4F12-96B5-F42935679D8B}" srcOrd="0" destOrd="0" presId="urn:microsoft.com/office/officeart/2018/2/layout/IconVerticalSolidList"/>
    <dgm:cxn modelId="{3A84FBA4-94F3-427A-BF0F-C17D1F714694}" srcId="{62C0CF3E-3CCD-4D93-888A-D2E315EF9B7B}" destId="{01B8983E-F07E-46E8-8E78-FAFAEB07B5D9}" srcOrd="0" destOrd="0" parTransId="{6A3131D3-E9A6-42DC-8524-DC838C9FA618}" sibTransId="{6A65CEF5-F07C-4995-A53C-4BAE6D6E7C03}"/>
    <dgm:cxn modelId="{67F038DD-5602-4B0F-BEF8-BE070CE6AF15}" type="presOf" srcId="{01B8983E-F07E-46E8-8E78-FAFAEB07B5D9}" destId="{3CEA6577-3CD9-4498-A051-A1B8D0AEE777}" srcOrd="0" destOrd="0" presId="urn:microsoft.com/office/officeart/2018/2/layout/IconVerticalSolidList"/>
    <dgm:cxn modelId="{00534BFC-0A99-4C45-82C2-A0EF38DF5C21}" type="presParOf" srcId="{44286496-6D67-4F12-96B5-F42935679D8B}" destId="{B7F7B293-8506-4360-AAD0-79A0DBFE39DB}" srcOrd="0" destOrd="0" presId="urn:microsoft.com/office/officeart/2018/2/layout/IconVerticalSolidList"/>
    <dgm:cxn modelId="{DCCD3299-DE19-47F5-939B-967A08F19393}" type="presParOf" srcId="{B7F7B293-8506-4360-AAD0-79A0DBFE39DB}" destId="{6639A642-7ED5-4EE5-8078-6F3A149E0501}" srcOrd="0" destOrd="0" presId="urn:microsoft.com/office/officeart/2018/2/layout/IconVerticalSolidList"/>
    <dgm:cxn modelId="{D661A429-F979-43F9-A41C-276022A06EC9}" type="presParOf" srcId="{B7F7B293-8506-4360-AAD0-79A0DBFE39DB}" destId="{DDBA5977-EB97-412F-BA6E-2A4FD6193802}" srcOrd="1" destOrd="0" presId="urn:microsoft.com/office/officeart/2018/2/layout/IconVerticalSolidList"/>
    <dgm:cxn modelId="{F2209E81-99F9-42AF-836B-E945280EDB56}" type="presParOf" srcId="{B7F7B293-8506-4360-AAD0-79A0DBFE39DB}" destId="{94549E29-B52D-46FB-B506-A706C9B83D70}" srcOrd="2" destOrd="0" presId="urn:microsoft.com/office/officeart/2018/2/layout/IconVerticalSolidList"/>
    <dgm:cxn modelId="{4296E466-8476-4371-AF7B-CD584ECA915D}" type="presParOf" srcId="{B7F7B293-8506-4360-AAD0-79A0DBFE39DB}" destId="{3CEA6577-3CD9-4498-A051-A1B8D0AEE77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1337827-3944-4481-847D-AB02C5F9E3D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0588180-534F-4FF0-BE6E-4368307F5FCE}">
      <dgm:prSet/>
      <dgm:spPr/>
      <dgm:t>
        <a:bodyPr/>
        <a:lstStyle/>
        <a:p>
          <a:pPr>
            <a:lnSpc>
              <a:spcPct val="100000"/>
            </a:lnSpc>
          </a:pPr>
          <a:r>
            <a:rPr lang="en-US" dirty="0"/>
            <a:t>Majority are International</a:t>
          </a:r>
        </a:p>
      </dgm:t>
    </dgm:pt>
    <dgm:pt modelId="{BC5BC31A-4ADC-4397-B0A3-F35668545E13}" type="parTrans" cxnId="{4744AA6C-23D3-4507-B9F6-49EC2E6AE929}">
      <dgm:prSet/>
      <dgm:spPr/>
      <dgm:t>
        <a:bodyPr/>
        <a:lstStyle/>
        <a:p>
          <a:endParaRPr lang="en-US"/>
        </a:p>
      </dgm:t>
    </dgm:pt>
    <dgm:pt modelId="{C4E10E52-8146-45E7-A970-1AE603B6E1A7}" type="sibTrans" cxnId="{4744AA6C-23D3-4507-B9F6-49EC2E6AE929}">
      <dgm:prSet/>
      <dgm:spPr/>
      <dgm:t>
        <a:bodyPr/>
        <a:lstStyle/>
        <a:p>
          <a:endParaRPr lang="en-US"/>
        </a:p>
      </dgm:t>
    </dgm:pt>
    <dgm:pt modelId="{506ACA94-CAE2-4A7A-B6BB-972C5C006EBC}">
      <dgm:prSet/>
      <dgm:spPr/>
      <dgm:t>
        <a:bodyPr/>
        <a:lstStyle/>
        <a:p>
          <a:pPr>
            <a:lnSpc>
              <a:spcPct val="100000"/>
            </a:lnSpc>
          </a:pPr>
          <a:r>
            <a:rPr lang="en-US" dirty="0"/>
            <a:t>Some highly trained clinicians </a:t>
          </a:r>
        </a:p>
      </dgm:t>
    </dgm:pt>
    <dgm:pt modelId="{AA3E3522-2062-4710-B0A2-FEE6A7C882A9}" type="parTrans" cxnId="{581D9EDA-3C68-41CD-920F-4ACA6B1FA5DC}">
      <dgm:prSet/>
      <dgm:spPr/>
      <dgm:t>
        <a:bodyPr/>
        <a:lstStyle/>
        <a:p>
          <a:endParaRPr lang="en-US"/>
        </a:p>
      </dgm:t>
    </dgm:pt>
    <dgm:pt modelId="{BD9ABFFA-6C24-4964-BA16-5649B1B13BA5}" type="sibTrans" cxnId="{581D9EDA-3C68-41CD-920F-4ACA6B1FA5DC}">
      <dgm:prSet/>
      <dgm:spPr/>
      <dgm:t>
        <a:bodyPr/>
        <a:lstStyle/>
        <a:p>
          <a:endParaRPr lang="en-US"/>
        </a:p>
      </dgm:t>
    </dgm:pt>
    <dgm:pt modelId="{6F751D14-AA8F-4399-8DD0-26D75DBE5B81}">
      <dgm:prSet/>
      <dgm:spPr/>
      <dgm:t>
        <a:bodyPr/>
        <a:lstStyle/>
        <a:p>
          <a:pPr>
            <a:lnSpc>
              <a:spcPct val="100000"/>
            </a:lnSpc>
          </a:pPr>
          <a:r>
            <a:rPr lang="en-US" dirty="0"/>
            <a:t>No immediate sponsorship</a:t>
          </a:r>
        </a:p>
      </dgm:t>
    </dgm:pt>
    <dgm:pt modelId="{793519C0-370E-43D1-93BB-24E3FF314F52}" type="parTrans" cxnId="{ECAB2894-5D0A-4031-A0AE-BE3CB148C9B1}">
      <dgm:prSet/>
      <dgm:spPr/>
      <dgm:t>
        <a:bodyPr/>
        <a:lstStyle/>
        <a:p>
          <a:endParaRPr lang="en-US"/>
        </a:p>
      </dgm:t>
    </dgm:pt>
    <dgm:pt modelId="{7A2929DC-4F51-43D0-A416-9140F4DDDFE5}" type="sibTrans" cxnId="{ECAB2894-5D0A-4031-A0AE-BE3CB148C9B1}">
      <dgm:prSet/>
      <dgm:spPr/>
      <dgm:t>
        <a:bodyPr/>
        <a:lstStyle/>
        <a:p>
          <a:endParaRPr lang="en-US"/>
        </a:p>
      </dgm:t>
    </dgm:pt>
    <dgm:pt modelId="{D8F317D2-A42A-491C-84BD-10015FC7B144}">
      <dgm:prSet/>
      <dgm:spPr/>
      <dgm:t>
        <a:bodyPr/>
        <a:lstStyle/>
        <a:p>
          <a:pPr>
            <a:lnSpc>
              <a:spcPct val="100000"/>
            </a:lnSpc>
          </a:pPr>
          <a:r>
            <a:rPr lang="en-US" dirty="0"/>
            <a:t>Option to sponsor them later </a:t>
          </a:r>
        </a:p>
      </dgm:t>
    </dgm:pt>
    <dgm:pt modelId="{79F3C081-E413-4566-B219-AF8B854807AB}" type="parTrans" cxnId="{39496D77-DA41-49C7-AE9C-3393C7615DA9}">
      <dgm:prSet/>
      <dgm:spPr/>
      <dgm:t>
        <a:bodyPr/>
        <a:lstStyle/>
        <a:p>
          <a:endParaRPr lang="en-US"/>
        </a:p>
      </dgm:t>
    </dgm:pt>
    <dgm:pt modelId="{15A9CFA3-FA05-4F68-A3E2-900B02E8C2E3}" type="sibTrans" cxnId="{39496D77-DA41-49C7-AE9C-3393C7615DA9}">
      <dgm:prSet/>
      <dgm:spPr/>
      <dgm:t>
        <a:bodyPr/>
        <a:lstStyle/>
        <a:p>
          <a:endParaRPr lang="en-US"/>
        </a:p>
      </dgm:t>
    </dgm:pt>
    <dgm:pt modelId="{5C4294E8-BD0E-4296-9CAE-86E67C15C64F}" type="pres">
      <dgm:prSet presAssocID="{F1337827-3944-4481-847D-AB02C5F9E3DF}" presName="root" presStyleCnt="0">
        <dgm:presLayoutVars>
          <dgm:dir/>
          <dgm:resizeHandles val="exact"/>
        </dgm:presLayoutVars>
      </dgm:prSet>
      <dgm:spPr/>
    </dgm:pt>
    <dgm:pt modelId="{D27D2CE8-F6E1-498E-8585-60A4FB49C1FE}" type="pres">
      <dgm:prSet presAssocID="{30588180-534F-4FF0-BE6E-4368307F5FCE}" presName="compNode" presStyleCnt="0"/>
      <dgm:spPr/>
    </dgm:pt>
    <dgm:pt modelId="{1107F0F1-C57F-498F-BCFC-B2ED66AE35E9}" type="pres">
      <dgm:prSet presAssocID="{30588180-534F-4FF0-BE6E-4368307F5FCE}" presName="bgRect" presStyleLbl="bgShp" presStyleIdx="0" presStyleCnt="4"/>
      <dgm:spPr/>
    </dgm:pt>
    <dgm:pt modelId="{0C87546F-099F-4452-BCF9-12D38B174DF8}" type="pres">
      <dgm:prSet presAssocID="{30588180-534F-4FF0-BE6E-4368307F5FCE}"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arth Globe - Asia with solid fill"/>
        </a:ext>
      </dgm:extLst>
    </dgm:pt>
    <dgm:pt modelId="{C782D8E1-214C-4219-B486-AF2DC8C5625B}" type="pres">
      <dgm:prSet presAssocID="{30588180-534F-4FF0-BE6E-4368307F5FCE}" presName="spaceRect" presStyleCnt="0"/>
      <dgm:spPr/>
    </dgm:pt>
    <dgm:pt modelId="{87DE063D-8C71-4EF0-99D6-94DEFCEA790C}" type="pres">
      <dgm:prSet presAssocID="{30588180-534F-4FF0-BE6E-4368307F5FCE}" presName="parTx" presStyleLbl="revTx" presStyleIdx="0" presStyleCnt="4">
        <dgm:presLayoutVars>
          <dgm:chMax val="0"/>
          <dgm:chPref val="0"/>
        </dgm:presLayoutVars>
      </dgm:prSet>
      <dgm:spPr/>
    </dgm:pt>
    <dgm:pt modelId="{4F2D8E39-C0BD-47D7-8B27-2FE05595DA39}" type="pres">
      <dgm:prSet presAssocID="{C4E10E52-8146-45E7-A970-1AE603B6E1A7}" presName="sibTrans" presStyleCnt="0"/>
      <dgm:spPr/>
    </dgm:pt>
    <dgm:pt modelId="{1C3845D7-2AB9-4751-A122-EA815D2DA035}" type="pres">
      <dgm:prSet presAssocID="{506ACA94-CAE2-4A7A-B6BB-972C5C006EBC}" presName="compNode" presStyleCnt="0"/>
      <dgm:spPr/>
    </dgm:pt>
    <dgm:pt modelId="{C4B0F5C9-1A50-4B73-A72A-CDB5CAE47205}" type="pres">
      <dgm:prSet presAssocID="{506ACA94-CAE2-4A7A-B6BB-972C5C006EBC}" presName="bgRect" presStyleLbl="bgShp" presStyleIdx="1" presStyleCnt="4"/>
      <dgm:spPr/>
    </dgm:pt>
    <dgm:pt modelId="{5C3E52BF-4448-48C3-BB4C-4DFCADF3034E}" type="pres">
      <dgm:prSet presAssocID="{506ACA94-CAE2-4A7A-B6BB-972C5C006EB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8B0BB408-FB3A-40D3-B16A-C73134824940}" type="pres">
      <dgm:prSet presAssocID="{506ACA94-CAE2-4A7A-B6BB-972C5C006EBC}" presName="spaceRect" presStyleCnt="0"/>
      <dgm:spPr/>
    </dgm:pt>
    <dgm:pt modelId="{92175AC2-94EF-4AAA-9349-0D0D81F36F8A}" type="pres">
      <dgm:prSet presAssocID="{506ACA94-CAE2-4A7A-B6BB-972C5C006EBC}" presName="parTx" presStyleLbl="revTx" presStyleIdx="1" presStyleCnt="4">
        <dgm:presLayoutVars>
          <dgm:chMax val="0"/>
          <dgm:chPref val="0"/>
        </dgm:presLayoutVars>
      </dgm:prSet>
      <dgm:spPr/>
    </dgm:pt>
    <dgm:pt modelId="{2AA0A80B-2ECC-413D-8F11-9B1C5ABF7509}" type="pres">
      <dgm:prSet presAssocID="{BD9ABFFA-6C24-4964-BA16-5649B1B13BA5}" presName="sibTrans" presStyleCnt="0"/>
      <dgm:spPr/>
    </dgm:pt>
    <dgm:pt modelId="{2A255606-A599-4BFE-950E-06D526010495}" type="pres">
      <dgm:prSet presAssocID="{6F751D14-AA8F-4399-8DD0-26D75DBE5B81}" presName="compNode" presStyleCnt="0"/>
      <dgm:spPr/>
    </dgm:pt>
    <dgm:pt modelId="{FC73A978-952E-44C2-B570-6D5D7C1F718A}" type="pres">
      <dgm:prSet presAssocID="{6F751D14-AA8F-4399-8DD0-26D75DBE5B81}" presName="bgRect" presStyleLbl="bgShp" presStyleIdx="2" presStyleCnt="4"/>
      <dgm:spPr/>
    </dgm:pt>
    <dgm:pt modelId="{70E9F6DF-5164-4F39-9B67-F3A2DF94FDC4}" type="pres">
      <dgm:prSet presAssocID="{6F751D14-AA8F-4399-8DD0-26D75DBE5B8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Roll"/>
        </a:ext>
      </dgm:extLst>
    </dgm:pt>
    <dgm:pt modelId="{D22AAF71-BF75-4CFB-AD4E-B80B92426895}" type="pres">
      <dgm:prSet presAssocID="{6F751D14-AA8F-4399-8DD0-26D75DBE5B81}" presName="spaceRect" presStyleCnt="0"/>
      <dgm:spPr/>
    </dgm:pt>
    <dgm:pt modelId="{C4A1E33A-98E8-4F18-AE32-4395D55E782B}" type="pres">
      <dgm:prSet presAssocID="{6F751D14-AA8F-4399-8DD0-26D75DBE5B81}" presName="parTx" presStyleLbl="revTx" presStyleIdx="2" presStyleCnt="4">
        <dgm:presLayoutVars>
          <dgm:chMax val="0"/>
          <dgm:chPref val="0"/>
        </dgm:presLayoutVars>
      </dgm:prSet>
      <dgm:spPr/>
    </dgm:pt>
    <dgm:pt modelId="{34FAD97A-A67D-41F2-9A16-36714FC2C757}" type="pres">
      <dgm:prSet presAssocID="{7A2929DC-4F51-43D0-A416-9140F4DDDFE5}" presName="sibTrans" presStyleCnt="0"/>
      <dgm:spPr/>
    </dgm:pt>
    <dgm:pt modelId="{943D6BA1-E6A3-423D-A823-22A5496D547A}" type="pres">
      <dgm:prSet presAssocID="{D8F317D2-A42A-491C-84BD-10015FC7B144}" presName="compNode" presStyleCnt="0"/>
      <dgm:spPr/>
    </dgm:pt>
    <dgm:pt modelId="{862035B9-B68D-4CC3-B34A-621494D09D2A}" type="pres">
      <dgm:prSet presAssocID="{D8F317D2-A42A-491C-84BD-10015FC7B144}" presName="bgRect" presStyleLbl="bgShp" presStyleIdx="3" presStyleCnt="4"/>
      <dgm:spPr/>
    </dgm:pt>
    <dgm:pt modelId="{B7DA5932-6178-4563-8ED9-F8DD2CB372E9}" type="pres">
      <dgm:prSet presAssocID="{D8F317D2-A42A-491C-84BD-10015FC7B144}"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Payroll with solid fill"/>
        </a:ext>
      </dgm:extLst>
    </dgm:pt>
    <dgm:pt modelId="{18F82873-D040-4FA2-920B-E18E827873B4}" type="pres">
      <dgm:prSet presAssocID="{D8F317D2-A42A-491C-84BD-10015FC7B144}" presName="spaceRect" presStyleCnt="0"/>
      <dgm:spPr/>
    </dgm:pt>
    <dgm:pt modelId="{A3F975FC-175C-437F-9FA4-4549B4DCE8F2}" type="pres">
      <dgm:prSet presAssocID="{D8F317D2-A42A-491C-84BD-10015FC7B144}" presName="parTx" presStyleLbl="revTx" presStyleIdx="3" presStyleCnt="4">
        <dgm:presLayoutVars>
          <dgm:chMax val="0"/>
          <dgm:chPref val="0"/>
        </dgm:presLayoutVars>
      </dgm:prSet>
      <dgm:spPr/>
    </dgm:pt>
  </dgm:ptLst>
  <dgm:cxnLst>
    <dgm:cxn modelId="{8E31FF12-4A56-4C4C-96DF-6C8920856FEA}" type="presOf" srcId="{F1337827-3944-4481-847D-AB02C5F9E3DF}" destId="{5C4294E8-BD0E-4296-9CAE-86E67C15C64F}" srcOrd="0" destOrd="0" presId="urn:microsoft.com/office/officeart/2018/2/layout/IconVerticalSolidList"/>
    <dgm:cxn modelId="{3422E45F-5D71-4298-B88B-3E8CAF1C17F6}" type="presOf" srcId="{506ACA94-CAE2-4A7A-B6BB-972C5C006EBC}" destId="{92175AC2-94EF-4AAA-9349-0D0D81F36F8A}" srcOrd="0" destOrd="0" presId="urn:microsoft.com/office/officeart/2018/2/layout/IconVerticalSolidList"/>
    <dgm:cxn modelId="{353F1E66-7364-48A8-8283-94F91F59EE4B}" type="presOf" srcId="{D8F317D2-A42A-491C-84BD-10015FC7B144}" destId="{A3F975FC-175C-437F-9FA4-4549B4DCE8F2}" srcOrd="0" destOrd="0" presId="urn:microsoft.com/office/officeart/2018/2/layout/IconVerticalSolidList"/>
    <dgm:cxn modelId="{4744AA6C-23D3-4507-B9F6-49EC2E6AE929}" srcId="{F1337827-3944-4481-847D-AB02C5F9E3DF}" destId="{30588180-534F-4FF0-BE6E-4368307F5FCE}" srcOrd="0" destOrd="0" parTransId="{BC5BC31A-4ADC-4397-B0A3-F35668545E13}" sibTransId="{C4E10E52-8146-45E7-A970-1AE603B6E1A7}"/>
    <dgm:cxn modelId="{39496D77-DA41-49C7-AE9C-3393C7615DA9}" srcId="{F1337827-3944-4481-847D-AB02C5F9E3DF}" destId="{D8F317D2-A42A-491C-84BD-10015FC7B144}" srcOrd="3" destOrd="0" parTransId="{79F3C081-E413-4566-B219-AF8B854807AB}" sibTransId="{15A9CFA3-FA05-4F68-A3E2-900B02E8C2E3}"/>
    <dgm:cxn modelId="{ECAB2894-5D0A-4031-A0AE-BE3CB148C9B1}" srcId="{F1337827-3944-4481-847D-AB02C5F9E3DF}" destId="{6F751D14-AA8F-4399-8DD0-26D75DBE5B81}" srcOrd="2" destOrd="0" parTransId="{793519C0-370E-43D1-93BB-24E3FF314F52}" sibTransId="{7A2929DC-4F51-43D0-A416-9140F4DDDFE5}"/>
    <dgm:cxn modelId="{B0EAAAAC-CC91-4017-930C-B1C08EC261E3}" type="presOf" srcId="{6F751D14-AA8F-4399-8DD0-26D75DBE5B81}" destId="{C4A1E33A-98E8-4F18-AE32-4395D55E782B}" srcOrd="0" destOrd="0" presId="urn:microsoft.com/office/officeart/2018/2/layout/IconVerticalSolidList"/>
    <dgm:cxn modelId="{C23736C3-0BCE-4207-8540-F7D3A3C53141}" type="presOf" srcId="{30588180-534F-4FF0-BE6E-4368307F5FCE}" destId="{87DE063D-8C71-4EF0-99D6-94DEFCEA790C}" srcOrd="0" destOrd="0" presId="urn:microsoft.com/office/officeart/2018/2/layout/IconVerticalSolidList"/>
    <dgm:cxn modelId="{581D9EDA-3C68-41CD-920F-4ACA6B1FA5DC}" srcId="{F1337827-3944-4481-847D-AB02C5F9E3DF}" destId="{506ACA94-CAE2-4A7A-B6BB-972C5C006EBC}" srcOrd="1" destOrd="0" parTransId="{AA3E3522-2062-4710-B0A2-FEE6A7C882A9}" sibTransId="{BD9ABFFA-6C24-4964-BA16-5649B1B13BA5}"/>
    <dgm:cxn modelId="{C12F36C3-427B-4451-804A-49C00E100DCC}" type="presParOf" srcId="{5C4294E8-BD0E-4296-9CAE-86E67C15C64F}" destId="{D27D2CE8-F6E1-498E-8585-60A4FB49C1FE}" srcOrd="0" destOrd="0" presId="urn:microsoft.com/office/officeart/2018/2/layout/IconVerticalSolidList"/>
    <dgm:cxn modelId="{8ACD3284-2342-45E3-863A-90DEE69D5830}" type="presParOf" srcId="{D27D2CE8-F6E1-498E-8585-60A4FB49C1FE}" destId="{1107F0F1-C57F-498F-BCFC-B2ED66AE35E9}" srcOrd="0" destOrd="0" presId="urn:microsoft.com/office/officeart/2018/2/layout/IconVerticalSolidList"/>
    <dgm:cxn modelId="{7A9CA155-BE6A-4ECC-BEA6-D89E8277A887}" type="presParOf" srcId="{D27D2CE8-F6E1-498E-8585-60A4FB49C1FE}" destId="{0C87546F-099F-4452-BCF9-12D38B174DF8}" srcOrd="1" destOrd="0" presId="urn:microsoft.com/office/officeart/2018/2/layout/IconVerticalSolidList"/>
    <dgm:cxn modelId="{33057558-0751-4BB5-A2DF-ACDD8321832D}" type="presParOf" srcId="{D27D2CE8-F6E1-498E-8585-60A4FB49C1FE}" destId="{C782D8E1-214C-4219-B486-AF2DC8C5625B}" srcOrd="2" destOrd="0" presId="urn:microsoft.com/office/officeart/2018/2/layout/IconVerticalSolidList"/>
    <dgm:cxn modelId="{7D8870FD-ED8E-441B-8530-582575348A46}" type="presParOf" srcId="{D27D2CE8-F6E1-498E-8585-60A4FB49C1FE}" destId="{87DE063D-8C71-4EF0-99D6-94DEFCEA790C}" srcOrd="3" destOrd="0" presId="urn:microsoft.com/office/officeart/2018/2/layout/IconVerticalSolidList"/>
    <dgm:cxn modelId="{DCE9F7F3-F5AE-48A0-9BCA-47D6DDA6539F}" type="presParOf" srcId="{5C4294E8-BD0E-4296-9CAE-86E67C15C64F}" destId="{4F2D8E39-C0BD-47D7-8B27-2FE05595DA39}" srcOrd="1" destOrd="0" presId="urn:microsoft.com/office/officeart/2018/2/layout/IconVerticalSolidList"/>
    <dgm:cxn modelId="{782D837D-AC74-42CB-A802-89F40CA9DF31}" type="presParOf" srcId="{5C4294E8-BD0E-4296-9CAE-86E67C15C64F}" destId="{1C3845D7-2AB9-4751-A122-EA815D2DA035}" srcOrd="2" destOrd="0" presId="urn:microsoft.com/office/officeart/2018/2/layout/IconVerticalSolidList"/>
    <dgm:cxn modelId="{EA868BB5-8AFD-42A3-B7B8-9A9680838A9B}" type="presParOf" srcId="{1C3845D7-2AB9-4751-A122-EA815D2DA035}" destId="{C4B0F5C9-1A50-4B73-A72A-CDB5CAE47205}" srcOrd="0" destOrd="0" presId="urn:microsoft.com/office/officeart/2018/2/layout/IconVerticalSolidList"/>
    <dgm:cxn modelId="{7C4CF0EA-1C94-4D98-910C-84833E57A760}" type="presParOf" srcId="{1C3845D7-2AB9-4751-A122-EA815D2DA035}" destId="{5C3E52BF-4448-48C3-BB4C-4DFCADF3034E}" srcOrd="1" destOrd="0" presId="urn:microsoft.com/office/officeart/2018/2/layout/IconVerticalSolidList"/>
    <dgm:cxn modelId="{9CA64F30-8639-4C75-B8CE-F8AECAC85E05}" type="presParOf" srcId="{1C3845D7-2AB9-4751-A122-EA815D2DA035}" destId="{8B0BB408-FB3A-40D3-B16A-C73134824940}" srcOrd="2" destOrd="0" presId="urn:microsoft.com/office/officeart/2018/2/layout/IconVerticalSolidList"/>
    <dgm:cxn modelId="{5A9F1650-75E2-4466-A577-29AB242AD059}" type="presParOf" srcId="{1C3845D7-2AB9-4751-A122-EA815D2DA035}" destId="{92175AC2-94EF-4AAA-9349-0D0D81F36F8A}" srcOrd="3" destOrd="0" presId="urn:microsoft.com/office/officeart/2018/2/layout/IconVerticalSolidList"/>
    <dgm:cxn modelId="{028C9E19-5751-4657-8BB0-6F9C014BC8D7}" type="presParOf" srcId="{5C4294E8-BD0E-4296-9CAE-86E67C15C64F}" destId="{2AA0A80B-2ECC-413D-8F11-9B1C5ABF7509}" srcOrd="3" destOrd="0" presId="urn:microsoft.com/office/officeart/2018/2/layout/IconVerticalSolidList"/>
    <dgm:cxn modelId="{50BC6F3C-59D6-4E52-BBED-DA159A48EE8F}" type="presParOf" srcId="{5C4294E8-BD0E-4296-9CAE-86E67C15C64F}" destId="{2A255606-A599-4BFE-950E-06D526010495}" srcOrd="4" destOrd="0" presId="urn:microsoft.com/office/officeart/2018/2/layout/IconVerticalSolidList"/>
    <dgm:cxn modelId="{11DEB2CC-2236-4138-8812-134A86A3D826}" type="presParOf" srcId="{2A255606-A599-4BFE-950E-06D526010495}" destId="{FC73A978-952E-44C2-B570-6D5D7C1F718A}" srcOrd="0" destOrd="0" presId="urn:microsoft.com/office/officeart/2018/2/layout/IconVerticalSolidList"/>
    <dgm:cxn modelId="{67C3591D-41FD-4A72-903E-2958CB300BBC}" type="presParOf" srcId="{2A255606-A599-4BFE-950E-06D526010495}" destId="{70E9F6DF-5164-4F39-9B67-F3A2DF94FDC4}" srcOrd="1" destOrd="0" presId="urn:microsoft.com/office/officeart/2018/2/layout/IconVerticalSolidList"/>
    <dgm:cxn modelId="{24E1C2B3-3264-470E-8799-A0664851C25D}" type="presParOf" srcId="{2A255606-A599-4BFE-950E-06D526010495}" destId="{D22AAF71-BF75-4CFB-AD4E-B80B92426895}" srcOrd="2" destOrd="0" presId="urn:microsoft.com/office/officeart/2018/2/layout/IconVerticalSolidList"/>
    <dgm:cxn modelId="{03E36583-FC6B-4E0B-9E77-E935F31427EB}" type="presParOf" srcId="{2A255606-A599-4BFE-950E-06D526010495}" destId="{C4A1E33A-98E8-4F18-AE32-4395D55E782B}" srcOrd="3" destOrd="0" presId="urn:microsoft.com/office/officeart/2018/2/layout/IconVerticalSolidList"/>
    <dgm:cxn modelId="{B725BA12-3CA0-4739-9165-1FF8E118286B}" type="presParOf" srcId="{5C4294E8-BD0E-4296-9CAE-86E67C15C64F}" destId="{34FAD97A-A67D-41F2-9A16-36714FC2C757}" srcOrd="5" destOrd="0" presId="urn:microsoft.com/office/officeart/2018/2/layout/IconVerticalSolidList"/>
    <dgm:cxn modelId="{A86A4AED-F76E-4CDB-9652-591B72D3AA81}" type="presParOf" srcId="{5C4294E8-BD0E-4296-9CAE-86E67C15C64F}" destId="{943D6BA1-E6A3-423D-A823-22A5496D547A}" srcOrd="6" destOrd="0" presId="urn:microsoft.com/office/officeart/2018/2/layout/IconVerticalSolidList"/>
    <dgm:cxn modelId="{2FBCF29D-817A-4119-A107-616ABBFCB659}" type="presParOf" srcId="{943D6BA1-E6A3-423D-A823-22A5496D547A}" destId="{862035B9-B68D-4CC3-B34A-621494D09D2A}" srcOrd="0" destOrd="0" presId="urn:microsoft.com/office/officeart/2018/2/layout/IconVerticalSolidList"/>
    <dgm:cxn modelId="{0A3160B6-AA97-4367-8E03-185C68EAA6B6}" type="presParOf" srcId="{943D6BA1-E6A3-423D-A823-22A5496D547A}" destId="{B7DA5932-6178-4563-8ED9-F8DD2CB372E9}" srcOrd="1" destOrd="0" presId="urn:microsoft.com/office/officeart/2018/2/layout/IconVerticalSolidList"/>
    <dgm:cxn modelId="{EA5BE6AF-20CB-43E3-8C1F-437C85D32596}" type="presParOf" srcId="{943D6BA1-E6A3-423D-A823-22A5496D547A}" destId="{18F82873-D040-4FA2-920B-E18E827873B4}" srcOrd="2" destOrd="0" presId="urn:microsoft.com/office/officeart/2018/2/layout/IconVerticalSolidList"/>
    <dgm:cxn modelId="{BA9318CA-F890-497B-AB2C-6231D39132A4}" type="presParOf" srcId="{943D6BA1-E6A3-423D-A823-22A5496D547A}" destId="{A3F975FC-175C-437F-9FA4-4549B4DCE8F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1337827-3944-4481-847D-AB02C5F9E3D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0588180-534F-4FF0-BE6E-4368307F5FCE}">
      <dgm:prSet/>
      <dgm:spPr/>
      <dgm:t>
        <a:bodyPr/>
        <a:lstStyle/>
        <a:p>
          <a:pPr>
            <a:lnSpc>
              <a:spcPct val="100000"/>
            </a:lnSpc>
          </a:pPr>
          <a:r>
            <a:rPr lang="en-US" dirty="0"/>
            <a:t>Majority are International</a:t>
          </a:r>
        </a:p>
      </dgm:t>
    </dgm:pt>
    <dgm:pt modelId="{BC5BC31A-4ADC-4397-B0A3-F35668545E13}" type="parTrans" cxnId="{4744AA6C-23D3-4507-B9F6-49EC2E6AE929}">
      <dgm:prSet/>
      <dgm:spPr/>
      <dgm:t>
        <a:bodyPr/>
        <a:lstStyle/>
        <a:p>
          <a:endParaRPr lang="en-US"/>
        </a:p>
      </dgm:t>
    </dgm:pt>
    <dgm:pt modelId="{C4E10E52-8146-45E7-A970-1AE603B6E1A7}" type="sibTrans" cxnId="{4744AA6C-23D3-4507-B9F6-49EC2E6AE929}">
      <dgm:prSet/>
      <dgm:spPr/>
      <dgm:t>
        <a:bodyPr/>
        <a:lstStyle/>
        <a:p>
          <a:endParaRPr lang="en-US"/>
        </a:p>
      </dgm:t>
    </dgm:pt>
    <dgm:pt modelId="{506ACA94-CAE2-4A7A-B6BB-972C5C006EBC}">
      <dgm:prSet/>
      <dgm:spPr/>
      <dgm:t>
        <a:bodyPr/>
        <a:lstStyle/>
        <a:p>
          <a:pPr>
            <a:lnSpc>
              <a:spcPct val="100000"/>
            </a:lnSpc>
          </a:pPr>
          <a:r>
            <a:rPr lang="en-US" dirty="0"/>
            <a:t>Some highly trained clinicians </a:t>
          </a:r>
        </a:p>
      </dgm:t>
    </dgm:pt>
    <dgm:pt modelId="{AA3E3522-2062-4710-B0A2-FEE6A7C882A9}" type="parTrans" cxnId="{581D9EDA-3C68-41CD-920F-4ACA6B1FA5DC}">
      <dgm:prSet/>
      <dgm:spPr/>
      <dgm:t>
        <a:bodyPr/>
        <a:lstStyle/>
        <a:p>
          <a:endParaRPr lang="en-US"/>
        </a:p>
      </dgm:t>
    </dgm:pt>
    <dgm:pt modelId="{BD9ABFFA-6C24-4964-BA16-5649B1B13BA5}" type="sibTrans" cxnId="{581D9EDA-3C68-41CD-920F-4ACA6B1FA5DC}">
      <dgm:prSet/>
      <dgm:spPr/>
      <dgm:t>
        <a:bodyPr/>
        <a:lstStyle/>
        <a:p>
          <a:endParaRPr lang="en-US"/>
        </a:p>
      </dgm:t>
    </dgm:pt>
    <dgm:pt modelId="{6F751D14-AA8F-4399-8DD0-26D75DBE5B81}">
      <dgm:prSet/>
      <dgm:spPr/>
      <dgm:t>
        <a:bodyPr/>
        <a:lstStyle/>
        <a:p>
          <a:pPr>
            <a:lnSpc>
              <a:spcPct val="100000"/>
            </a:lnSpc>
          </a:pPr>
          <a:r>
            <a:rPr lang="en-US" dirty="0"/>
            <a:t>No immediate sponsorship</a:t>
          </a:r>
        </a:p>
      </dgm:t>
    </dgm:pt>
    <dgm:pt modelId="{793519C0-370E-43D1-93BB-24E3FF314F52}" type="parTrans" cxnId="{ECAB2894-5D0A-4031-A0AE-BE3CB148C9B1}">
      <dgm:prSet/>
      <dgm:spPr/>
      <dgm:t>
        <a:bodyPr/>
        <a:lstStyle/>
        <a:p>
          <a:endParaRPr lang="en-US"/>
        </a:p>
      </dgm:t>
    </dgm:pt>
    <dgm:pt modelId="{7A2929DC-4F51-43D0-A416-9140F4DDDFE5}" type="sibTrans" cxnId="{ECAB2894-5D0A-4031-A0AE-BE3CB148C9B1}">
      <dgm:prSet/>
      <dgm:spPr/>
      <dgm:t>
        <a:bodyPr/>
        <a:lstStyle/>
        <a:p>
          <a:endParaRPr lang="en-US"/>
        </a:p>
      </dgm:t>
    </dgm:pt>
    <dgm:pt modelId="{D8F317D2-A42A-491C-84BD-10015FC7B144}">
      <dgm:prSet/>
      <dgm:spPr/>
      <dgm:t>
        <a:bodyPr/>
        <a:lstStyle/>
        <a:p>
          <a:pPr>
            <a:lnSpc>
              <a:spcPct val="100000"/>
            </a:lnSpc>
          </a:pPr>
          <a:r>
            <a:rPr lang="en-US" dirty="0"/>
            <a:t>Option to sponsor them later </a:t>
          </a:r>
        </a:p>
      </dgm:t>
    </dgm:pt>
    <dgm:pt modelId="{79F3C081-E413-4566-B219-AF8B854807AB}" type="parTrans" cxnId="{39496D77-DA41-49C7-AE9C-3393C7615DA9}">
      <dgm:prSet/>
      <dgm:spPr/>
      <dgm:t>
        <a:bodyPr/>
        <a:lstStyle/>
        <a:p>
          <a:endParaRPr lang="en-US"/>
        </a:p>
      </dgm:t>
    </dgm:pt>
    <dgm:pt modelId="{15A9CFA3-FA05-4F68-A3E2-900B02E8C2E3}" type="sibTrans" cxnId="{39496D77-DA41-49C7-AE9C-3393C7615DA9}">
      <dgm:prSet/>
      <dgm:spPr/>
      <dgm:t>
        <a:bodyPr/>
        <a:lstStyle/>
        <a:p>
          <a:endParaRPr lang="en-US"/>
        </a:p>
      </dgm:t>
    </dgm:pt>
    <dgm:pt modelId="{5C4294E8-BD0E-4296-9CAE-86E67C15C64F}" type="pres">
      <dgm:prSet presAssocID="{F1337827-3944-4481-847D-AB02C5F9E3DF}" presName="root" presStyleCnt="0">
        <dgm:presLayoutVars>
          <dgm:dir/>
          <dgm:resizeHandles val="exact"/>
        </dgm:presLayoutVars>
      </dgm:prSet>
      <dgm:spPr/>
    </dgm:pt>
    <dgm:pt modelId="{D27D2CE8-F6E1-498E-8585-60A4FB49C1FE}" type="pres">
      <dgm:prSet presAssocID="{30588180-534F-4FF0-BE6E-4368307F5FCE}" presName="compNode" presStyleCnt="0"/>
      <dgm:spPr/>
    </dgm:pt>
    <dgm:pt modelId="{1107F0F1-C57F-498F-BCFC-B2ED66AE35E9}" type="pres">
      <dgm:prSet presAssocID="{30588180-534F-4FF0-BE6E-4368307F5FCE}" presName="bgRect" presStyleLbl="bgShp" presStyleIdx="0" presStyleCnt="4"/>
      <dgm:spPr/>
    </dgm:pt>
    <dgm:pt modelId="{0C87546F-099F-4452-BCF9-12D38B174DF8}" type="pres">
      <dgm:prSet presAssocID="{30588180-534F-4FF0-BE6E-4368307F5FCE}"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arth Globe - Asia with solid fill"/>
        </a:ext>
      </dgm:extLst>
    </dgm:pt>
    <dgm:pt modelId="{C782D8E1-214C-4219-B486-AF2DC8C5625B}" type="pres">
      <dgm:prSet presAssocID="{30588180-534F-4FF0-BE6E-4368307F5FCE}" presName="spaceRect" presStyleCnt="0"/>
      <dgm:spPr/>
    </dgm:pt>
    <dgm:pt modelId="{87DE063D-8C71-4EF0-99D6-94DEFCEA790C}" type="pres">
      <dgm:prSet presAssocID="{30588180-534F-4FF0-BE6E-4368307F5FCE}" presName="parTx" presStyleLbl="revTx" presStyleIdx="0" presStyleCnt="4">
        <dgm:presLayoutVars>
          <dgm:chMax val="0"/>
          <dgm:chPref val="0"/>
        </dgm:presLayoutVars>
      </dgm:prSet>
      <dgm:spPr/>
    </dgm:pt>
    <dgm:pt modelId="{4F2D8E39-C0BD-47D7-8B27-2FE05595DA39}" type="pres">
      <dgm:prSet presAssocID="{C4E10E52-8146-45E7-A970-1AE603B6E1A7}" presName="sibTrans" presStyleCnt="0"/>
      <dgm:spPr/>
    </dgm:pt>
    <dgm:pt modelId="{1C3845D7-2AB9-4751-A122-EA815D2DA035}" type="pres">
      <dgm:prSet presAssocID="{506ACA94-CAE2-4A7A-B6BB-972C5C006EBC}" presName="compNode" presStyleCnt="0"/>
      <dgm:spPr/>
    </dgm:pt>
    <dgm:pt modelId="{C4B0F5C9-1A50-4B73-A72A-CDB5CAE47205}" type="pres">
      <dgm:prSet presAssocID="{506ACA94-CAE2-4A7A-B6BB-972C5C006EBC}" presName="bgRect" presStyleLbl="bgShp" presStyleIdx="1" presStyleCnt="4"/>
      <dgm:spPr/>
    </dgm:pt>
    <dgm:pt modelId="{5C3E52BF-4448-48C3-BB4C-4DFCADF3034E}" type="pres">
      <dgm:prSet presAssocID="{506ACA94-CAE2-4A7A-B6BB-972C5C006EB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8B0BB408-FB3A-40D3-B16A-C73134824940}" type="pres">
      <dgm:prSet presAssocID="{506ACA94-CAE2-4A7A-B6BB-972C5C006EBC}" presName="spaceRect" presStyleCnt="0"/>
      <dgm:spPr/>
    </dgm:pt>
    <dgm:pt modelId="{92175AC2-94EF-4AAA-9349-0D0D81F36F8A}" type="pres">
      <dgm:prSet presAssocID="{506ACA94-CAE2-4A7A-B6BB-972C5C006EBC}" presName="parTx" presStyleLbl="revTx" presStyleIdx="1" presStyleCnt="4">
        <dgm:presLayoutVars>
          <dgm:chMax val="0"/>
          <dgm:chPref val="0"/>
        </dgm:presLayoutVars>
      </dgm:prSet>
      <dgm:spPr/>
    </dgm:pt>
    <dgm:pt modelId="{2AA0A80B-2ECC-413D-8F11-9B1C5ABF7509}" type="pres">
      <dgm:prSet presAssocID="{BD9ABFFA-6C24-4964-BA16-5649B1B13BA5}" presName="sibTrans" presStyleCnt="0"/>
      <dgm:spPr/>
    </dgm:pt>
    <dgm:pt modelId="{2A255606-A599-4BFE-950E-06D526010495}" type="pres">
      <dgm:prSet presAssocID="{6F751D14-AA8F-4399-8DD0-26D75DBE5B81}" presName="compNode" presStyleCnt="0"/>
      <dgm:spPr/>
    </dgm:pt>
    <dgm:pt modelId="{FC73A978-952E-44C2-B570-6D5D7C1F718A}" type="pres">
      <dgm:prSet presAssocID="{6F751D14-AA8F-4399-8DD0-26D75DBE5B81}" presName="bgRect" presStyleLbl="bgShp" presStyleIdx="2" presStyleCnt="4"/>
      <dgm:spPr/>
    </dgm:pt>
    <dgm:pt modelId="{70E9F6DF-5164-4F39-9B67-F3A2DF94FDC4}" type="pres">
      <dgm:prSet presAssocID="{6F751D14-AA8F-4399-8DD0-26D75DBE5B8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Roll"/>
        </a:ext>
      </dgm:extLst>
    </dgm:pt>
    <dgm:pt modelId="{D22AAF71-BF75-4CFB-AD4E-B80B92426895}" type="pres">
      <dgm:prSet presAssocID="{6F751D14-AA8F-4399-8DD0-26D75DBE5B81}" presName="spaceRect" presStyleCnt="0"/>
      <dgm:spPr/>
    </dgm:pt>
    <dgm:pt modelId="{C4A1E33A-98E8-4F18-AE32-4395D55E782B}" type="pres">
      <dgm:prSet presAssocID="{6F751D14-AA8F-4399-8DD0-26D75DBE5B81}" presName="parTx" presStyleLbl="revTx" presStyleIdx="2" presStyleCnt="4">
        <dgm:presLayoutVars>
          <dgm:chMax val="0"/>
          <dgm:chPref val="0"/>
        </dgm:presLayoutVars>
      </dgm:prSet>
      <dgm:spPr/>
    </dgm:pt>
    <dgm:pt modelId="{34FAD97A-A67D-41F2-9A16-36714FC2C757}" type="pres">
      <dgm:prSet presAssocID="{7A2929DC-4F51-43D0-A416-9140F4DDDFE5}" presName="sibTrans" presStyleCnt="0"/>
      <dgm:spPr/>
    </dgm:pt>
    <dgm:pt modelId="{943D6BA1-E6A3-423D-A823-22A5496D547A}" type="pres">
      <dgm:prSet presAssocID="{D8F317D2-A42A-491C-84BD-10015FC7B144}" presName="compNode" presStyleCnt="0"/>
      <dgm:spPr/>
    </dgm:pt>
    <dgm:pt modelId="{862035B9-B68D-4CC3-B34A-621494D09D2A}" type="pres">
      <dgm:prSet presAssocID="{D8F317D2-A42A-491C-84BD-10015FC7B144}" presName="bgRect" presStyleLbl="bgShp" presStyleIdx="3" presStyleCnt="4"/>
      <dgm:spPr/>
    </dgm:pt>
    <dgm:pt modelId="{B7DA5932-6178-4563-8ED9-F8DD2CB372E9}" type="pres">
      <dgm:prSet presAssocID="{D8F317D2-A42A-491C-84BD-10015FC7B144}"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Payroll with solid fill"/>
        </a:ext>
      </dgm:extLst>
    </dgm:pt>
    <dgm:pt modelId="{18F82873-D040-4FA2-920B-E18E827873B4}" type="pres">
      <dgm:prSet presAssocID="{D8F317D2-A42A-491C-84BD-10015FC7B144}" presName="spaceRect" presStyleCnt="0"/>
      <dgm:spPr/>
    </dgm:pt>
    <dgm:pt modelId="{A3F975FC-175C-437F-9FA4-4549B4DCE8F2}" type="pres">
      <dgm:prSet presAssocID="{D8F317D2-A42A-491C-84BD-10015FC7B144}" presName="parTx" presStyleLbl="revTx" presStyleIdx="3" presStyleCnt="4">
        <dgm:presLayoutVars>
          <dgm:chMax val="0"/>
          <dgm:chPref val="0"/>
        </dgm:presLayoutVars>
      </dgm:prSet>
      <dgm:spPr/>
    </dgm:pt>
  </dgm:ptLst>
  <dgm:cxnLst>
    <dgm:cxn modelId="{8E31FF12-4A56-4C4C-96DF-6C8920856FEA}" type="presOf" srcId="{F1337827-3944-4481-847D-AB02C5F9E3DF}" destId="{5C4294E8-BD0E-4296-9CAE-86E67C15C64F}" srcOrd="0" destOrd="0" presId="urn:microsoft.com/office/officeart/2018/2/layout/IconVerticalSolidList"/>
    <dgm:cxn modelId="{3422E45F-5D71-4298-B88B-3E8CAF1C17F6}" type="presOf" srcId="{506ACA94-CAE2-4A7A-B6BB-972C5C006EBC}" destId="{92175AC2-94EF-4AAA-9349-0D0D81F36F8A}" srcOrd="0" destOrd="0" presId="urn:microsoft.com/office/officeart/2018/2/layout/IconVerticalSolidList"/>
    <dgm:cxn modelId="{353F1E66-7364-48A8-8283-94F91F59EE4B}" type="presOf" srcId="{D8F317D2-A42A-491C-84BD-10015FC7B144}" destId="{A3F975FC-175C-437F-9FA4-4549B4DCE8F2}" srcOrd="0" destOrd="0" presId="urn:microsoft.com/office/officeart/2018/2/layout/IconVerticalSolidList"/>
    <dgm:cxn modelId="{4744AA6C-23D3-4507-B9F6-49EC2E6AE929}" srcId="{F1337827-3944-4481-847D-AB02C5F9E3DF}" destId="{30588180-534F-4FF0-BE6E-4368307F5FCE}" srcOrd="0" destOrd="0" parTransId="{BC5BC31A-4ADC-4397-B0A3-F35668545E13}" sibTransId="{C4E10E52-8146-45E7-A970-1AE603B6E1A7}"/>
    <dgm:cxn modelId="{39496D77-DA41-49C7-AE9C-3393C7615DA9}" srcId="{F1337827-3944-4481-847D-AB02C5F9E3DF}" destId="{D8F317D2-A42A-491C-84BD-10015FC7B144}" srcOrd="3" destOrd="0" parTransId="{79F3C081-E413-4566-B219-AF8B854807AB}" sibTransId="{15A9CFA3-FA05-4F68-A3E2-900B02E8C2E3}"/>
    <dgm:cxn modelId="{ECAB2894-5D0A-4031-A0AE-BE3CB148C9B1}" srcId="{F1337827-3944-4481-847D-AB02C5F9E3DF}" destId="{6F751D14-AA8F-4399-8DD0-26D75DBE5B81}" srcOrd="2" destOrd="0" parTransId="{793519C0-370E-43D1-93BB-24E3FF314F52}" sibTransId="{7A2929DC-4F51-43D0-A416-9140F4DDDFE5}"/>
    <dgm:cxn modelId="{B0EAAAAC-CC91-4017-930C-B1C08EC261E3}" type="presOf" srcId="{6F751D14-AA8F-4399-8DD0-26D75DBE5B81}" destId="{C4A1E33A-98E8-4F18-AE32-4395D55E782B}" srcOrd="0" destOrd="0" presId="urn:microsoft.com/office/officeart/2018/2/layout/IconVerticalSolidList"/>
    <dgm:cxn modelId="{C23736C3-0BCE-4207-8540-F7D3A3C53141}" type="presOf" srcId="{30588180-534F-4FF0-BE6E-4368307F5FCE}" destId="{87DE063D-8C71-4EF0-99D6-94DEFCEA790C}" srcOrd="0" destOrd="0" presId="urn:microsoft.com/office/officeart/2018/2/layout/IconVerticalSolidList"/>
    <dgm:cxn modelId="{581D9EDA-3C68-41CD-920F-4ACA6B1FA5DC}" srcId="{F1337827-3944-4481-847D-AB02C5F9E3DF}" destId="{506ACA94-CAE2-4A7A-B6BB-972C5C006EBC}" srcOrd="1" destOrd="0" parTransId="{AA3E3522-2062-4710-B0A2-FEE6A7C882A9}" sibTransId="{BD9ABFFA-6C24-4964-BA16-5649B1B13BA5}"/>
    <dgm:cxn modelId="{C12F36C3-427B-4451-804A-49C00E100DCC}" type="presParOf" srcId="{5C4294E8-BD0E-4296-9CAE-86E67C15C64F}" destId="{D27D2CE8-F6E1-498E-8585-60A4FB49C1FE}" srcOrd="0" destOrd="0" presId="urn:microsoft.com/office/officeart/2018/2/layout/IconVerticalSolidList"/>
    <dgm:cxn modelId="{8ACD3284-2342-45E3-863A-90DEE69D5830}" type="presParOf" srcId="{D27D2CE8-F6E1-498E-8585-60A4FB49C1FE}" destId="{1107F0F1-C57F-498F-BCFC-B2ED66AE35E9}" srcOrd="0" destOrd="0" presId="urn:microsoft.com/office/officeart/2018/2/layout/IconVerticalSolidList"/>
    <dgm:cxn modelId="{7A9CA155-BE6A-4ECC-BEA6-D89E8277A887}" type="presParOf" srcId="{D27D2CE8-F6E1-498E-8585-60A4FB49C1FE}" destId="{0C87546F-099F-4452-BCF9-12D38B174DF8}" srcOrd="1" destOrd="0" presId="urn:microsoft.com/office/officeart/2018/2/layout/IconVerticalSolidList"/>
    <dgm:cxn modelId="{33057558-0751-4BB5-A2DF-ACDD8321832D}" type="presParOf" srcId="{D27D2CE8-F6E1-498E-8585-60A4FB49C1FE}" destId="{C782D8E1-214C-4219-B486-AF2DC8C5625B}" srcOrd="2" destOrd="0" presId="urn:microsoft.com/office/officeart/2018/2/layout/IconVerticalSolidList"/>
    <dgm:cxn modelId="{7D8870FD-ED8E-441B-8530-582575348A46}" type="presParOf" srcId="{D27D2CE8-F6E1-498E-8585-60A4FB49C1FE}" destId="{87DE063D-8C71-4EF0-99D6-94DEFCEA790C}" srcOrd="3" destOrd="0" presId="urn:microsoft.com/office/officeart/2018/2/layout/IconVerticalSolidList"/>
    <dgm:cxn modelId="{DCE9F7F3-F5AE-48A0-9BCA-47D6DDA6539F}" type="presParOf" srcId="{5C4294E8-BD0E-4296-9CAE-86E67C15C64F}" destId="{4F2D8E39-C0BD-47D7-8B27-2FE05595DA39}" srcOrd="1" destOrd="0" presId="urn:microsoft.com/office/officeart/2018/2/layout/IconVerticalSolidList"/>
    <dgm:cxn modelId="{782D837D-AC74-42CB-A802-89F40CA9DF31}" type="presParOf" srcId="{5C4294E8-BD0E-4296-9CAE-86E67C15C64F}" destId="{1C3845D7-2AB9-4751-A122-EA815D2DA035}" srcOrd="2" destOrd="0" presId="urn:microsoft.com/office/officeart/2018/2/layout/IconVerticalSolidList"/>
    <dgm:cxn modelId="{EA868BB5-8AFD-42A3-B7B8-9A9680838A9B}" type="presParOf" srcId="{1C3845D7-2AB9-4751-A122-EA815D2DA035}" destId="{C4B0F5C9-1A50-4B73-A72A-CDB5CAE47205}" srcOrd="0" destOrd="0" presId="urn:microsoft.com/office/officeart/2018/2/layout/IconVerticalSolidList"/>
    <dgm:cxn modelId="{7C4CF0EA-1C94-4D98-910C-84833E57A760}" type="presParOf" srcId="{1C3845D7-2AB9-4751-A122-EA815D2DA035}" destId="{5C3E52BF-4448-48C3-BB4C-4DFCADF3034E}" srcOrd="1" destOrd="0" presId="urn:microsoft.com/office/officeart/2018/2/layout/IconVerticalSolidList"/>
    <dgm:cxn modelId="{9CA64F30-8639-4C75-B8CE-F8AECAC85E05}" type="presParOf" srcId="{1C3845D7-2AB9-4751-A122-EA815D2DA035}" destId="{8B0BB408-FB3A-40D3-B16A-C73134824940}" srcOrd="2" destOrd="0" presId="urn:microsoft.com/office/officeart/2018/2/layout/IconVerticalSolidList"/>
    <dgm:cxn modelId="{5A9F1650-75E2-4466-A577-29AB242AD059}" type="presParOf" srcId="{1C3845D7-2AB9-4751-A122-EA815D2DA035}" destId="{92175AC2-94EF-4AAA-9349-0D0D81F36F8A}" srcOrd="3" destOrd="0" presId="urn:microsoft.com/office/officeart/2018/2/layout/IconVerticalSolidList"/>
    <dgm:cxn modelId="{028C9E19-5751-4657-8BB0-6F9C014BC8D7}" type="presParOf" srcId="{5C4294E8-BD0E-4296-9CAE-86E67C15C64F}" destId="{2AA0A80B-2ECC-413D-8F11-9B1C5ABF7509}" srcOrd="3" destOrd="0" presId="urn:microsoft.com/office/officeart/2018/2/layout/IconVerticalSolidList"/>
    <dgm:cxn modelId="{50BC6F3C-59D6-4E52-BBED-DA159A48EE8F}" type="presParOf" srcId="{5C4294E8-BD0E-4296-9CAE-86E67C15C64F}" destId="{2A255606-A599-4BFE-950E-06D526010495}" srcOrd="4" destOrd="0" presId="urn:microsoft.com/office/officeart/2018/2/layout/IconVerticalSolidList"/>
    <dgm:cxn modelId="{11DEB2CC-2236-4138-8812-134A86A3D826}" type="presParOf" srcId="{2A255606-A599-4BFE-950E-06D526010495}" destId="{FC73A978-952E-44C2-B570-6D5D7C1F718A}" srcOrd="0" destOrd="0" presId="urn:microsoft.com/office/officeart/2018/2/layout/IconVerticalSolidList"/>
    <dgm:cxn modelId="{67C3591D-41FD-4A72-903E-2958CB300BBC}" type="presParOf" srcId="{2A255606-A599-4BFE-950E-06D526010495}" destId="{70E9F6DF-5164-4F39-9B67-F3A2DF94FDC4}" srcOrd="1" destOrd="0" presId="urn:microsoft.com/office/officeart/2018/2/layout/IconVerticalSolidList"/>
    <dgm:cxn modelId="{24E1C2B3-3264-470E-8799-A0664851C25D}" type="presParOf" srcId="{2A255606-A599-4BFE-950E-06D526010495}" destId="{D22AAF71-BF75-4CFB-AD4E-B80B92426895}" srcOrd="2" destOrd="0" presId="urn:microsoft.com/office/officeart/2018/2/layout/IconVerticalSolidList"/>
    <dgm:cxn modelId="{03E36583-FC6B-4E0B-9E77-E935F31427EB}" type="presParOf" srcId="{2A255606-A599-4BFE-950E-06D526010495}" destId="{C4A1E33A-98E8-4F18-AE32-4395D55E782B}" srcOrd="3" destOrd="0" presId="urn:microsoft.com/office/officeart/2018/2/layout/IconVerticalSolidList"/>
    <dgm:cxn modelId="{B725BA12-3CA0-4739-9165-1FF8E118286B}" type="presParOf" srcId="{5C4294E8-BD0E-4296-9CAE-86E67C15C64F}" destId="{34FAD97A-A67D-41F2-9A16-36714FC2C757}" srcOrd="5" destOrd="0" presId="urn:microsoft.com/office/officeart/2018/2/layout/IconVerticalSolidList"/>
    <dgm:cxn modelId="{A86A4AED-F76E-4CDB-9652-591B72D3AA81}" type="presParOf" srcId="{5C4294E8-BD0E-4296-9CAE-86E67C15C64F}" destId="{943D6BA1-E6A3-423D-A823-22A5496D547A}" srcOrd="6" destOrd="0" presId="urn:microsoft.com/office/officeart/2018/2/layout/IconVerticalSolidList"/>
    <dgm:cxn modelId="{2FBCF29D-817A-4119-A107-616ABBFCB659}" type="presParOf" srcId="{943D6BA1-E6A3-423D-A823-22A5496D547A}" destId="{862035B9-B68D-4CC3-B34A-621494D09D2A}" srcOrd="0" destOrd="0" presId="urn:microsoft.com/office/officeart/2018/2/layout/IconVerticalSolidList"/>
    <dgm:cxn modelId="{0A3160B6-AA97-4367-8E03-185C68EAA6B6}" type="presParOf" srcId="{943D6BA1-E6A3-423D-A823-22A5496D547A}" destId="{B7DA5932-6178-4563-8ED9-F8DD2CB372E9}" srcOrd="1" destOrd="0" presId="urn:microsoft.com/office/officeart/2018/2/layout/IconVerticalSolidList"/>
    <dgm:cxn modelId="{EA5BE6AF-20CB-43E3-8C1F-437C85D32596}" type="presParOf" srcId="{943D6BA1-E6A3-423D-A823-22A5496D547A}" destId="{18F82873-D040-4FA2-920B-E18E827873B4}" srcOrd="2" destOrd="0" presId="urn:microsoft.com/office/officeart/2018/2/layout/IconVerticalSolidList"/>
    <dgm:cxn modelId="{BA9318CA-F890-497B-AB2C-6231D39132A4}" type="presParOf" srcId="{943D6BA1-E6A3-423D-A823-22A5496D547A}" destId="{A3F975FC-175C-437F-9FA4-4549B4DCE8F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1337827-3944-4481-847D-AB02C5F9E3D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0588180-534F-4FF0-BE6E-4368307F5FCE}">
      <dgm:prSet/>
      <dgm:spPr/>
      <dgm:t>
        <a:bodyPr/>
        <a:lstStyle/>
        <a:p>
          <a:pPr>
            <a:lnSpc>
              <a:spcPct val="100000"/>
            </a:lnSpc>
          </a:pPr>
          <a:r>
            <a:rPr lang="en-US" dirty="0"/>
            <a:t>Majority are International</a:t>
          </a:r>
        </a:p>
      </dgm:t>
    </dgm:pt>
    <dgm:pt modelId="{BC5BC31A-4ADC-4397-B0A3-F35668545E13}" type="parTrans" cxnId="{4744AA6C-23D3-4507-B9F6-49EC2E6AE929}">
      <dgm:prSet/>
      <dgm:spPr/>
      <dgm:t>
        <a:bodyPr/>
        <a:lstStyle/>
        <a:p>
          <a:endParaRPr lang="en-US"/>
        </a:p>
      </dgm:t>
    </dgm:pt>
    <dgm:pt modelId="{C4E10E52-8146-45E7-A970-1AE603B6E1A7}" type="sibTrans" cxnId="{4744AA6C-23D3-4507-B9F6-49EC2E6AE929}">
      <dgm:prSet/>
      <dgm:spPr/>
      <dgm:t>
        <a:bodyPr/>
        <a:lstStyle/>
        <a:p>
          <a:endParaRPr lang="en-US"/>
        </a:p>
      </dgm:t>
    </dgm:pt>
    <dgm:pt modelId="{506ACA94-CAE2-4A7A-B6BB-972C5C006EBC}">
      <dgm:prSet/>
      <dgm:spPr/>
      <dgm:t>
        <a:bodyPr/>
        <a:lstStyle/>
        <a:p>
          <a:pPr>
            <a:lnSpc>
              <a:spcPct val="100000"/>
            </a:lnSpc>
          </a:pPr>
          <a:r>
            <a:rPr lang="en-US" dirty="0"/>
            <a:t>Some highly trained clinicians </a:t>
          </a:r>
        </a:p>
      </dgm:t>
    </dgm:pt>
    <dgm:pt modelId="{AA3E3522-2062-4710-B0A2-FEE6A7C882A9}" type="parTrans" cxnId="{581D9EDA-3C68-41CD-920F-4ACA6B1FA5DC}">
      <dgm:prSet/>
      <dgm:spPr/>
      <dgm:t>
        <a:bodyPr/>
        <a:lstStyle/>
        <a:p>
          <a:endParaRPr lang="en-US"/>
        </a:p>
      </dgm:t>
    </dgm:pt>
    <dgm:pt modelId="{BD9ABFFA-6C24-4964-BA16-5649B1B13BA5}" type="sibTrans" cxnId="{581D9EDA-3C68-41CD-920F-4ACA6B1FA5DC}">
      <dgm:prSet/>
      <dgm:spPr/>
      <dgm:t>
        <a:bodyPr/>
        <a:lstStyle/>
        <a:p>
          <a:endParaRPr lang="en-US"/>
        </a:p>
      </dgm:t>
    </dgm:pt>
    <dgm:pt modelId="{6F751D14-AA8F-4399-8DD0-26D75DBE5B81}">
      <dgm:prSet/>
      <dgm:spPr/>
      <dgm:t>
        <a:bodyPr/>
        <a:lstStyle/>
        <a:p>
          <a:pPr>
            <a:lnSpc>
              <a:spcPct val="100000"/>
            </a:lnSpc>
          </a:pPr>
          <a:r>
            <a:rPr lang="en-US" b="1" dirty="0">
              <a:solidFill>
                <a:srgbClr val="FF0000"/>
              </a:solidFill>
            </a:rPr>
            <a:t>No immediate sponsorship</a:t>
          </a:r>
        </a:p>
      </dgm:t>
    </dgm:pt>
    <dgm:pt modelId="{793519C0-370E-43D1-93BB-24E3FF314F52}" type="parTrans" cxnId="{ECAB2894-5D0A-4031-A0AE-BE3CB148C9B1}">
      <dgm:prSet/>
      <dgm:spPr/>
      <dgm:t>
        <a:bodyPr/>
        <a:lstStyle/>
        <a:p>
          <a:endParaRPr lang="en-US"/>
        </a:p>
      </dgm:t>
    </dgm:pt>
    <dgm:pt modelId="{7A2929DC-4F51-43D0-A416-9140F4DDDFE5}" type="sibTrans" cxnId="{ECAB2894-5D0A-4031-A0AE-BE3CB148C9B1}">
      <dgm:prSet/>
      <dgm:spPr/>
      <dgm:t>
        <a:bodyPr/>
        <a:lstStyle/>
        <a:p>
          <a:endParaRPr lang="en-US"/>
        </a:p>
      </dgm:t>
    </dgm:pt>
    <dgm:pt modelId="{D8F317D2-A42A-491C-84BD-10015FC7B144}">
      <dgm:prSet/>
      <dgm:spPr/>
      <dgm:t>
        <a:bodyPr/>
        <a:lstStyle/>
        <a:p>
          <a:pPr>
            <a:lnSpc>
              <a:spcPct val="100000"/>
            </a:lnSpc>
          </a:pPr>
          <a:r>
            <a:rPr lang="en-US" dirty="0"/>
            <a:t>Option to sponsor them later </a:t>
          </a:r>
        </a:p>
      </dgm:t>
    </dgm:pt>
    <dgm:pt modelId="{79F3C081-E413-4566-B219-AF8B854807AB}" type="parTrans" cxnId="{39496D77-DA41-49C7-AE9C-3393C7615DA9}">
      <dgm:prSet/>
      <dgm:spPr/>
      <dgm:t>
        <a:bodyPr/>
        <a:lstStyle/>
        <a:p>
          <a:endParaRPr lang="en-US"/>
        </a:p>
      </dgm:t>
    </dgm:pt>
    <dgm:pt modelId="{15A9CFA3-FA05-4F68-A3E2-900B02E8C2E3}" type="sibTrans" cxnId="{39496D77-DA41-49C7-AE9C-3393C7615DA9}">
      <dgm:prSet/>
      <dgm:spPr/>
      <dgm:t>
        <a:bodyPr/>
        <a:lstStyle/>
        <a:p>
          <a:endParaRPr lang="en-US"/>
        </a:p>
      </dgm:t>
    </dgm:pt>
    <dgm:pt modelId="{5C4294E8-BD0E-4296-9CAE-86E67C15C64F}" type="pres">
      <dgm:prSet presAssocID="{F1337827-3944-4481-847D-AB02C5F9E3DF}" presName="root" presStyleCnt="0">
        <dgm:presLayoutVars>
          <dgm:dir/>
          <dgm:resizeHandles val="exact"/>
        </dgm:presLayoutVars>
      </dgm:prSet>
      <dgm:spPr/>
    </dgm:pt>
    <dgm:pt modelId="{D27D2CE8-F6E1-498E-8585-60A4FB49C1FE}" type="pres">
      <dgm:prSet presAssocID="{30588180-534F-4FF0-BE6E-4368307F5FCE}" presName="compNode" presStyleCnt="0"/>
      <dgm:spPr/>
    </dgm:pt>
    <dgm:pt modelId="{1107F0F1-C57F-498F-BCFC-B2ED66AE35E9}" type="pres">
      <dgm:prSet presAssocID="{30588180-534F-4FF0-BE6E-4368307F5FCE}" presName="bgRect" presStyleLbl="bgShp" presStyleIdx="0" presStyleCnt="4"/>
      <dgm:spPr/>
    </dgm:pt>
    <dgm:pt modelId="{0C87546F-099F-4452-BCF9-12D38B174DF8}" type="pres">
      <dgm:prSet presAssocID="{30588180-534F-4FF0-BE6E-4368307F5FCE}"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arth Globe - Asia with solid fill"/>
        </a:ext>
      </dgm:extLst>
    </dgm:pt>
    <dgm:pt modelId="{C782D8E1-214C-4219-B486-AF2DC8C5625B}" type="pres">
      <dgm:prSet presAssocID="{30588180-534F-4FF0-BE6E-4368307F5FCE}" presName="spaceRect" presStyleCnt="0"/>
      <dgm:spPr/>
    </dgm:pt>
    <dgm:pt modelId="{87DE063D-8C71-4EF0-99D6-94DEFCEA790C}" type="pres">
      <dgm:prSet presAssocID="{30588180-534F-4FF0-BE6E-4368307F5FCE}" presName="parTx" presStyleLbl="revTx" presStyleIdx="0" presStyleCnt="4">
        <dgm:presLayoutVars>
          <dgm:chMax val="0"/>
          <dgm:chPref val="0"/>
        </dgm:presLayoutVars>
      </dgm:prSet>
      <dgm:spPr/>
    </dgm:pt>
    <dgm:pt modelId="{4F2D8E39-C0BD-47D7-8B27-2FE05595DA39}" type="pres">
      <dgm:prSet presAssocID="{C4E10E52-8146-45E7-A970-1AE603B6E1A7}" presName="sibTrans" presStyleCnt="0"/>
      <dgm:spPr/>
    </dgm:pt>
    <dgm:pt modelId="{1C3845D7-2AB9-4751-A122-EA815D2DA035}" type="pres">
      <dgm:prSet presAssocID="{506ACA94-CAE2-4A7A-B6BB-972C5C006EBC}" presName="compNode" presStyleCnt="0"/>
      <dgm:spPr/>
    </dgm:pt>
    <dgm:pt modelId="{C4B0F5C9-1A50-4B73-A72A-CDB5CAE47205}" type="pres">
      <dgm:prSet presAssocID="{506ACA94-CAE2-4A7A-B6BB-972C5C006EBC}" presName="bgRect" presStyleLbl="bgShp" presStyleIdx="1" presStyleCnt="4"/>
      <dgm:spPr/>
    </dgm:pt>
    <dgm:pt modelId="{5C3E52BF-4448-48C3-BB4C-4DFCADF3034E}" type="pres">
      <dgm:prSet presAssocID="{506ACA94-CAE2-4A7A-B6BB-972C5C006EB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8B0BB408-FB3A-40D3-B16A-C73134824940}" type="pres">
      <dgm:prSet presAssocID="{506ACA94-CAE2-4A7A-B6BB-972C5C006EBC}" presName="spaceRect" presStyleCnt="0"/>
      <dgm:spPr/>
    </dgm:pt>
    <dgm:pt modelId="{92175AC2-94EF-4AAA-9349-0D0D81F36F8A}" type="pres">
      <dgm:prSet presAssocID="{506ACA94-CAE2-4A7A-B6BB-972C5C006EBC}" presName="parTx" presStyleLbl="revTx" presStyleIdx="1" presStyleCnt="4">
        <dgm:presLayoutVars>
          <dgm:chMax val="0"/>
          <dgm:chPref val="0"/>
        </dgm:presLayoutVars>
      </dgm:prSet>
      <dgm:spPr/>
    </dgm:pt>
    <dgm:pt modelId="{2AA0A80B-2ECC-413D-8F11-9B1C5ABF7509}" type="pres">
      <dgm:prSet presAssocID="{BD9ABFFA-6C24-4964-BA16-5649B1B13BA5}" presName="sibTrans" presStyleCnt="0"/>
      <dgm:spPr/>
    </dgm:pt>
    <dgm:pt modelId="{2A255606-A599-4BFE-950E-06D526010495}" type="pres">
      <dgm:prSet presAssocID="{6F751D14-AA8F-4399-8DD0-26D75DBE5B81}" presName="compNode" presStyleCnt="0"/>
      <dgm:spPr/>
    </dgm:pt>
    <dgm:pt modelId="{FC73A978-952E-44C2-B570-6D5D7C1F718A}" type="pres">
      <dgm:prSet presAssocID="{6F751D14-AA8F-4399-8DD0-26D75DBE5B81}" presName="bgRect" presStyleLbl="bgShp" presStyleIdx="2" presStyleCnt="4"/>
      <dgm:spPr/>
    </dgm:pt>
    <dgm:pt modelId="{70E9F6DF-5164-4F39-9B67-F3A2DF94FDC4}" type="pres">
      <dgm:prSet presAssocID="{6F751D14-AA8F-4399-8DD0-26D75DBE5B8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Roll"/>
        </a:ext>
      </dgm:extLst>
    </dgm:pt>
    <dgm:pt modelId="{D22AAF71-BF75-4CFB-AD4E-B80B92426895}" type="pres">
      <dgm:prSet presAssocID="{6F751D14-AA8F-4399-8DD0-26D75DBE5B81}" presName="spaceRect" presStyleCnt="0"/>
      <dgm:spPr/>
    </dgm:pt>
    <dgm:pt modelId="{C4A1E33A-98E8-4F18-AE32-4395D55E782B}" type="pres">
      <dgm:prSet presAssocID="{6F751D14-AA8F-4399-8DD0-26D75DBE5B81}" presName="parTx" presStyleLbl="revTx" presStyleIdx="2" presStyleCnt="4">
        <dgm:presLayoutVars>
          <dgm:chMax val="0"/>
          <dgm:chPref val="0"/>
        </dgm:presLayoutVars>
      </dgm:prSet>
      <dgm:spPr/>
    </dgm:pt>
    <dgm:pt modelId="{34FAD97A-A67D-41F2-9A16-36714FC2C757}" type="pres">
      <dgm:prSet presAssocID="{7A2929DC-4F51-43D0-A416-9140F4DDDFE5}" presName="sibTrans" presStyleCnt="0"/>
      <dgm:spPr/>
    </dgm:pt>
    <dgm:pt modelId="{943D6BA1-E6A3-423D-A823-22A5496D547A}" type="pres">
      <dgm:prSet presAssocID="{D8F317D2-A42A-491C-84BD-10015FC7B144}" presName="compNode" presStyleCnt="0"/>
      <dgm:spPr/>
    </dgm:pt>
    <dgm:pt modelId="{862035B9-B68D-4CC3-B34A-621494D09D2A}" type="pres">
      <dgm:prSet presAssocID="{D8F317D2-A42A-491C-84BD-10015FC7B144}" presName="bgRect" presStyleLbl="bgShp" presStyleIdx="3" presStyleCnt="4"/>
      <dgm:spPr/>
    </dgm:pt>
    <dgm:pt modelId="{B7DA5932-6178-4563-8ED9-F8DD2CB372E9}" type="pres">
      <dgm:prSet presAssocID="{D8F317D2-A42A-491C-84BD-10015FC7B144}"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Payroll with solid fill"/>
        </a:ext>
      </dgm:extLst>
    </dgm:pt>
    <dgm:pt modelId="{18F82873-D040-4FA2-920B-E18E827873B4}" type="pres">
      <dgm:prSet presAssocID="{D8F317D2-A42A-491C-84BD-10015FC7B144}" presName="spaceRect" presStyleCnt="0"/>
      <dgm:spPr/>
    </dgm:pt>
    <dgm:pt modelId="{A3F975FC-175C-437F-9FA4-4549B4DCE8F2}" type="pres">
      <dgm:prSet presAssocID="{D8F317D2-A42A-491C-84BD-10015FC7B144}" presName="parTx" presStyleLbl="revTx" presStyleIdx="3" presStyleCnt="4">
        <dgm:presLayoutVars>
          <dgm:chMax val="0"/>
          <dgm:chPref val="0"/>
        </dgm:presLayoutVars>
      </dgm:prSet>
      <dgm:spPr/>
    </dgm:pt>
  </dgm:ptLst>
  <dgm:cxnLst>
    <dgm:cxn modelId="{8E31FF12-4A56-4C4C-96DF-6C8920856FEA}" type="presOf" srcId="{F1337827-3944-4481-847D-AB02C5F9E3DF}" destId="{5C4294E8-BD0E-4296-9CAE-86E67C15C64F}" srcOrd="0" destOrd="0" presId="urn:microsoft.com/office/officeart/2018/2/layout/IconVerticalSolidList"/>
    <dgm:cxn modelId="{3422E45F-5D71-4298-B88B-3E8CAF1C17F6}" type="presOf" srcId="{506ACA94-CAE2-4A7A-B6BB-972C5C006EBC}" destId="{92175AC2-94EF-4AAA-9349-0D0D81F36F8A}" srcOrd="0" destOrd="0" presId="urn:microsoft.com/office/officeart/2018/2/layout/IconVerticalSolidList"/>
    <dgm:cxn modelId="{353F1E66-7364-48A8-8283-94F91F59EE4B}" type="presOf" srcId="{D8F317D2-A42A-491C-84BD-10015FC7B144}" destId="{A3F975FC-175C-437F-9FA4-4549B4DCE8F2}" srcOrd="0" destOrd="0" presId="urn:microsoft.com/office/officeart/2018/2/layout/IconVerticalSolidList"/>
    <dgm:cxn modelId="{4744AA6C-23D3-4507-B9F6-49EC2E6AE929}" srcId="{F1337827-3944-4481-847D-AB02C5F9E3DF}" destId="{30588180-534F-4FF0-BE6E-4368307F5FCE}" srcOrd="0" destOrd="0" parTransId="{BC5BC31A-4ADC-4397-B0A3-F35668545E13}" sibTransId="{C4E10E52-8146-45E7-A970-1AE603B6E1A7}"/>
    <dgm:cxn modelId="{39496D77-DA41-49C7-AE9C-3393C7615DA9}" srcId="{F1337827-3944-4481-847D-AB02C5F9E3DF}" destId="{D8F317D2-A42A-491C-84BD-10015FC7B144}" srcOrd="3" destOrd="0" parTransId="{79F3C081-E413-4566-B219-AF8B854807AB}" sibTransId="{15A9CFA3-FA05-4F68-A3E2-900B02E8C2E3}"/>
    <dgm:cxn modelId="{ECAB2894-5D0A-4031-A0AE-BE3CB148C9B1}" srcId="{F1337827-3944-4481-847D-AB02C5F9E3DF}" destId="{6F751D14-AA8F-4399-8DD0-26D75DBE5B81}" srcOrd="2" destOrd="0" parTransId="{793519C0-370E-43D1-93BB-24E3FF314F52}" sibTransId="{7A2929DC-4F51-43D0-A416-9140F4DDDFE5}"/>
    <dgm:cxn modelId="{B0EAAAAC-CC91-4017-930C-B1C08EC261E3}" type="presOf" srcId="{6F751D14-AA8F-4399-8DD0-26D75DBE5B81}" destId="{C4A1E33A-98E8-4F18-AE32-4395D55E782B}" srcOrd="0" destOrd="0" presId="urn:microsoft.com/office/officeart/2018/2/layout/IconVerticalSolidList"/>
    <dgm:cxn modelId="{C23736C3-0BCE-4207-8540-F7D3A3C53141}" type="presOf" srcId="{30588180-534F-4FF0-BE6E-4368307F5FCE}" destId="{87DE063D-8C71-4EF0-99D6-94DEFCEA790C}" srcOrd="0" destOrd="0" presId="urn:microsoft.com/office/officeart/2018/2/layout/IconVerticalSolidList"/>
    <dgm:cxn modelId="{581D9EDA-3C68-41CD-920F-4ACA6B1FA5DC}" srcId="{F1337827-3944-4481-847D-AB02C5F9E3DF}" destId="{506ACA94-CAE2-4A7A-B6BB-972C5C006EBC}" srcOrd="1" destOrd="0" parTransId="{AA3E3522-2062-4710-B0A2-FEE6A7C882A9}" sibTransId="{BD9ABFFA-6C24-4964-BA16-5649B1B13BA5}"/>
    <dgm:cxn modelId="{C12F36C3-427B-4451-804A-49C00E100DCC}" type="presParOf" srcId="{5C4294E8-BD0E-4296-9CAE-86E67C15C64F}" destId="{D27D2CE8-F6E1-498E-8585-60A4FB49C1FE}" srcOrd="0" destOrd="0" presId="urn:microsoft.com/office/officeart/2018/2/layout/IconVerticalSolidList"/>
    <dgm:cxn modelId="{8ACD3284-2342-45E3-863A-90DEE69D5830}" type="presParOf" srcId="{D27D2CE8-F6E1-498E-8585-60A4FB49C1FE}" destId="{1107F0F1-C57F-498F-BCFC-B2ED66AE35E9}" srcOrd="0" destOrd="0" presId="urn:microsoft.com/office/officeart/2018/2/layout/IconVerticalSolidList"/>
    <dgm:cxn modelId="{7A9CA155-BE6A-4ECC-BEA6-D89E8277A887}" type="presParOf" srcId="{D27D2CE8-F6E1-498E-8585-60A4FB49C1FE}" destId="{0C87546F-099F-4452-BCF9-12D38B174DF8}" srcOrd="1" destOrd="0" presId="urn:microsoft.com/office/officeart/2018/2/layout/IconVerticalSolidList"/>
    <dgm:cxn modelId="{33057558-0751-4BB5-A2DF-ACDD8321832D}" type="presParOf" srcId="{D27D2CE8-F6E1-498E-8585-60A4FB49C1FE}" destId="{C782D8E1-214C-4219-B486-AF2DC8C5625B}" srcOrd="2" destOrd="0" presId="urn:microsoft.com/office/officeart/2018/2/layout/IconVerticalSolidList"/>
    <dgm:cxn modelId="{7D8870FD-ED8E-441B-8530-582575348A46}" type="presParOf" srcId="{D27D2CE8-F6E1-498E-8585-60A4FB49C1FE}" destId="{87DE063D-8C71-4EF0-99D6-94DEFCEA790C}" srcOrd="3" destOrd="0" presId="urn:microsoft.com/office/officeart/2018/2/layout/IconVerticalSolidList"/>
    <dgm:cxn modelId="{DCE9F7F3-F5AE-48A0-9BCA-47D6DDA6539F}" type="presParOf" srcId="{5C4294E8-BD0E-4296-9CAE-86E67C15C64F}" destId="{4F2D8E39-C0BD-47D7-8B27-2FE05595DA39}" srcOrd="1" destOrd="0" presId="urn:microsoft.com/office/officeart/2018/2/layout/IconVerticalSolidList"/>
    <dgm:cxn modelId="{782D837D-AC74-42CB-A802-89F40CA9DF31}" type="presParOf" srcId="{5C4294E8-BD0E-4296-9CAE-86E67C15C64F}" destId="{1C3845D7-2AB9-4751-A122-EA815D2DA035}" srcOrd="2" destOrd="0" presId="urn:microsoft.com/office/officeart/2018/2/layout/IconVerticalSolidList"/>
    <dgm:cxn modelId="{EA868BB5-8AFD-42A3-B7B8-9A9680838A9B}" type="presParOf" srcId="{1C3845D7-2AB9-4751-A122-EA815D2DA035}" destId="{C4B0F5C9-1A50-4B73-A72A-CDB5CAE47205}" srcOrd="0" destOrd="0" presId="urn:microsoft.com/office/officeart/2018/2/layout/IconVerticalSolidList"/>
    <dgm:cxn modelId="{7C4CF0EA-1C94-4D98-910C-84833E57A760}" type="presParOf" srcId="{1C3845D7-2AB9-4751-A122-EA815D2DA035}" destId="{5C3E52BF-4448-48C3-BB4C-4DFCADF3034E}" srcOrd="1" destOrd="0" presId="urn:microsoft.com/office/officeart/2018/2/layout/IconVerticalSolidList"/>
    <dgm:cxn modelId="{9CA64F30-8639-4C75-B8CE-F8AECAC85E05}" type="presParOf" srcId="{1C3845D7-2AB9-4751-A122-EA815D2DA035}" destId="{8B0BB408-FB3A-40D3-B16A-C73134824940}" srcOrd="2" destOrd="0" presId="urn:microsoft.com/office/officeart/2018/2/layout/IconVerticalSolidList"/>
    <dgm:cxn modelId="{5A9F1650-75E2-4466-A577-29AB242AD059}" type="presParOf" srcId="{1C3845D7-2AB9-4751-A122-EA815D2DA035}" destId="{92175AC2-94EF-4AAA-9349-0D0D81F36F8A}" srcOrd="3" destOrd="0" presId="urn:microsoft.com/office/officeart/2018/2/layout/IconVerticalSolidList"/>
    <dgm:cxn modelId="{028C9E19-5751-4657-8BB0-6F9C014BC8D7}" type="presParOf" srcId="{5C4294E8-BD0E-4296-9CAE-86E67C15C64F}" destId="{2AA0A80B-2ECC-413D-8F11-9B1C5ABF7509}" srcOrd="3" destOrd="0" presId="urn:microsoft.com/office/officeart/2018/2/layout/IconVerticalSolidList"/>
    <dgm:cxn modelId="{50BC6F3C-59D6-4E52-BBED-DA159A48EE8F}" type="presParOf" srcId="{5C4294E8-BD0E-4296-9CAE-86E67C15C64F}" destId="{2A255606-A599-4BFE-950E-06D526010495}" srcOrd="4" destOrd="0" presId="urn:microsoft.com/office/officeart/2018/2/layout/IconVerticalSolidList"/>
    <dgm:cxn modelId="{11DEB2CC-2236-4138-8812-134A86A3D826}" type="presParOf" srcId="{2A255606-A599-4BFE-950E-06D526010495}" destId="{FC73A978-952E-44C2-B570-6D5D7C1F718A}" srcOrd="0" destOrd="0" presId="urn:microsoft.com/office/officeart/2018/2/layout/IconVerticalSolidList"/>
    <dgm:cxn modelId="{67C3591D-41FD-4A72-903E-2958CB300BBC}" type="presParOf" srcId="{2A255606-A599-4BFE-950E-06D526010495}" destId="{70E9F6DF-5164-4F39-9B67-F3A2DF94FDC4}" srcOrd="1" destOrd="0" presId="urn:microsoft.com/office/officeart/2018/2/layout/IconVerticalSolidList"/>
    <dgm:cxn modelId="{24E1C2B3-3264-470E-8799-A0664851C25D}" type="presParOf" srcId="{2A255606-A599-4BFE-950E-06D526010495}" destId="{D22AAF71-BF75-4CFB-AD4E-B80B92426895}" srcOrd="2" destOrd="0" presId="urn:microsoft.com/office/officeart/2018/2/layout/IconVerticalSolidList"/>
    <dgm:cxn modelId="{03E36583-FC6B-4E0B-9E77-E935F31427EB}" type="presParOf" srcId="{2A255606-A599-4BFE-950E-06D526010495}" destId="{C4A1E33A-98E8-4F18-AE32-4395D55E782B}" srcOrd="3" destOrd="0" presId="urn:microsoft.com/office/officeart/2018/2/layout/IconVerticalSolidList"/>
    <dgm:cxn modelId="{B725BA12-3CA0-4739-9165-1FF8E118286B}" type="presParOf" srcId="{5C4294E8-BD0E-4296-9CAE-86E67C15C64F}" destId="{34FAD97A-A67D-41F2-9A16-36714FC2C757}" srcOrd="5" destOrd="0" presId="urn:microsoft.com/office/officeart/2018/2/layout/IconVerticalSolidList"/>
    <dgm:cxn modelId="{A86A4AED-F76E-4CDB-9652-591B72D3AA81}" type="presParOf" srcId="{5C4294E8-BD0E-4296-9CAE-86E67C15C64F}" destId="{943D6BA1-E6A3-423D-A823-22A5496D547A}" srcOrd="6" destOrd="0" presId="urn:microsoft.com/office/officeart/2018/2/layout/IconVerticalSolidList"/>
    <dgm:cxn modelId="{2FBCF29D-817A-4119-A107-616ABBFCB659}" type="presParOf" srcId="{943D6BA1-E6A3-423D-A823-22A5496D547A}" destId="{862035B9-B68D-4CC3-B34A-621494D09D2A}" srcOrd="0" destOrd="0" presId="urn:microsoft.com/office/officeart/2018/2/layout/IconVerticalSolidList"/>
    <dgm:cxn modelId="{0A3160B6-AA97-4367-8E03-185C68EAA6B6}" type="presParOf" srcId="{943D6BA1-E6A3-423D-A823-22A5496D547A}" destId="{B7DA5932-6178-4563-8ED9-F8DD2CB372E9}" srcOrd="1" destOrd="0" presId="urn:microsoft.com/office/officeart/2018/2/layout/IconVerticalSolidList"/>
    <dgm:cxn modelId="{EA5BE6AF-20CB-43E3-8C1F-437C85D32596}" type="presParOf" srcId="{943D6BA1-E6A3-423D-A823-22A5496D547A}" destId="{18F82873-D040-4FA2-920B-E18E827873B4}" srcOrd="2" destOrd="0" presId="urn:microsoft.com/office/officeart/2018/2/layout/IconVerticalSolidList"/>
    <dgm:cxn modelId="{BA9318CA-F890-497B-AB2C-6231D39132A4}" type="presParOf" srcId="{943D6BA1-E6A3-423D-A823-22A5496D547A}" destId="{A3F975FC-175C-437F-9FA4-4549B4DCE8F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1337827-3944-4481-847D-AB02C5F9E3D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0588180-534F-4FF0-BE6E-4368307F5FCE}">
      <dgm:prSet/>
      <dgm:spPr/>
      <dgm:t>
        <a:bodyPr/>
        <a:lstStyle/>
        <a:p>
          <a:pPr>
            <a:lnSpc>
              <a:spcPct val="100000"/>
            </a:lnSpc>
          </a:pPr>
          <a:r>
            <a:rPr lang="en-US" dirty="0"/>
            <a:t>Majority are International</a:t>
          </a:r>
        </a:p>
      </dgm:t>
    </dgm:pt>
    <dgm:pt modelId="{BC5BC31A-4ADC-4397-B0A3-F35668545E13}" type="parTrans" cxnId="{4744AA6C-23D3-4507-B9F6-49EC2E6AE929}">
      <dgm:prSet/>
      <dgm:spPr/>
      <dgm:t>
        <a:bodyPr/>
        <a:lstStyle/>
        <a:p>
          <a:endParaRPr lang="en-US"/>
        </a:p>
      </dgm:t>
    </dgm:pt>
    <dgm:pt modelId="{C4E10E52-8146-45E7-A970-1AE603B6E1A7}" type="sibTrans" cxnId="{4744AA6C-23D3-4507-B9F6-49EC2E6AE929}">
      <dgm:prSet/>
      <dgm:spPr/>
      <dgm:t>
        <a:bodyPr/>
        <a:lstStyle/>
        <a:p>
          <a:endParaRPr lang="en-US"/>
        </a:p>
      </dgm:t>
    </dgm:pt>
    <dgm:pt modelId="{506ACA94-CAE2-4A7A-B6BB-972C5C006EBC}">
      <dgm:prSet/>
      <dgm:spPr/>
      <dgm:t>
        <a:bodyPr/>
        <a:lstStyle/>
        <a:p>
          <a:pPr>
            <a:lnSpc>
              <a:spcPct val="100000"/>
            </a:lnSpc>
          </a:pPr>
          <a:r>
            <a:rPr lang="en-US" dirty="0"/>
            <a:t>Some highly trained clinicians </a:t>
          </a:r>
        </a:p>
      </dgm:t>
    </dgm:pt>
    <dgm:pt modelId="{AA3E3522-2062-4710-B0A2-FEE6A7C882A9}" type="parTrans" cxnId="{581D9EDA-3C68-41CD-920F-4ACA6B1FA5DC}">
      <dgm:prSet/>
      <dgm:spPr/>
      <dgm:t>
        <a:bodyPr/>
        <a:lstStyle/>
        <a:p>
          <a:endParaRPr lang="en-US"/>
        </a:p>
      </dgm:t>
    </dgm:pt>
    <dgm:pt modelId="{BD9ABFFA-6C24-4964-BA16-5649B1B13BA5}" type="sibTrans" cxnId="{581D9EDA-3C68-41CD-920F-4ACA6B1FA5DC}">
      <dgm:prSet/>
      <dgm:spPr/>
      <dgm:t>
        <a:bodyPr/>
        <a:lstStyle/>
        <a:p>
          <a:endParaRPr lang="en-US"/>
        </a:p>
      </dgm:t>
    </dgm:pt>
    <dgm:pt modelId="{6F751D14-AA8F-4399-8DD0-26D75DBE5B81}">
      <dgm:prSet/>
      <dgm:spPr/>
      <dgm:t>
        <a:bodyPr/>
        <a:lstStyle/>
        <a:p>
          <a:pPr>
            <a:lnSpc>
              <a:spcPct val="100000"/>
            </a:lnSpc>
          </a:pPr>
          <a:r>
            <a:rPr lang="en-US" dirty="0"/>
            <a:t>No immediate sponsorship</a:t>
          </a:r>
        </a:p>
      </dgm:t>
    </dgm:pt>
    <dgm:pt modelId="{793519C0-370E-43D1-93BB-24E3FF314F52}" type="parTrans" cxnId="{ECAB2894-5D0A-4031-A0AE-BE3CB148C9B1}">
      <dgm:prSet/>
      <dgm:spPr/>
      <dgm:t>
        <a:bodyPr/>
        <a:lstStyle/>
        <a:p>
          <a:endParaRPr lang="en-US"/>
        </a:p>
      </dgm:t>
    </dgm:pt>
    <dgm:pt modelId="{7A2929DC-4F51-43D0-A416-9140F4DDDFE5}" type="sibTrans" cxnId="{ECAB2894-5D0A-4031-A0AE-BE3CB148C9B1}">
      <dgm:prSet/>
      <dgm:spPr/>
      <dgm:t>
        <a:bodyPr/>
        <a:lstStyle/>
        <a:p>
          <a:endParaRPr lang="en-US"/>
        </a:p>
      </dgm:t>
    </dgm:pt>
    <dgm:pt modelId="{D8F317D2-A42A-491C-84BD-10015FC7B144}">
      <dgm:prSet/>
      <dgm:spPr/>
      <dgm:t>
        <a:bodyPr/>
        <a:lstStyle/>
        <a:p>
          <a:pPr>
            <a:lnSpc>
              <a:spcPct val="100000"/>
            </a:lnSpc>
          </a:pPr>
          <a:r>
            <a:rPr lang="en-US" dirty="0"/>
            <a:t>Option to sponsor them later </a:t>
          </a:r>
        </a:p>
      </dgm:t>
    </dgm:pt>
    <dgm:pt modelId="{79F3C081-E413-4566-B219-AF8B854807AB}" type="parTrans" cxnId="{39496D77-DA41-49C7-AE9C-3393C7615DA9}">
      <dgm:prSet/>
      <dgm:spPr/>
      <dgm:t>
        <a:bodyPr/>
        <a:lstStyle/>
        <a:p>
          <a:endParaRPr lang="en-US"/>
        </a:p>
      </dgm:t>
    </dgm:pt>
    <dgm:pt modelId="{15A9CFA3-FA05-4F68-A3E2-900B02E8C2E3}" type="sibTrans" cxnId="{39496D77-DA41-49C7-AE9C-3393C7615DA9}">
      <dgm:prSet/>
      <dgm:spPr/>
      <dgm:t>
        <a:bodyPr/>
        <a:lstStyle/>
        <a:p>
          <a:endParaRPr lang="en-US"/>
        </a:p>
      </dgm:t>
    </dgm:pt>
    <dgm:pt modelId="{5C4294E8-BD0E-4296-9CAE-86E67C15C64F}" type="pres">
      <dgm:prSet presAssocID="{F1337827-3944-4481-847D-AB02C5F9E3DF}" presName="root" presStyleCnt="0">
        <dgm:presLayoutVars>
          <dgm:dir/>
          <dgm:resizeHandles val="exact"/>
        </dgm:presLayoutVars>
      </dgm:prSet>
      <dgm:spPr/>
    </dgm:pt>
    <dgm:pt modelId="{D27D2CE8-F6E1-498E-8585-60A4FB49C1FE}" type="pres">
      <dgm:prSet presAssocID="{30588180-534F-4FF0-BE6E-4368307F5FCE}" presName="compNode" presStyleCnt="0"/>
      <dgm:spPr/>
    </dgm:pt>
    <dgm:pt modelId="{1107F0F1-C57F-498F-BCFC-B2ED66AE35E9}" type="pres">
      <dgm:prSet presAssocID="{30588180-534F-4FF0-BE6E-4368307F5FCE}" presName="bgRect" presStyleLbl="bgShp" presStyleIdx="0" presStyleCnt="4"/>
      <dgm:spPr/>
    </dgm:pt>
    <dgm:pt modelId="{0C87546F-099F-4452-BCF9-12D38B174DF8}" type="pres">
      <dgm:prSet presAssocID="{30588180-534F-4FF0-BE6E-4368307F5FCE}"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arth Globe - Asia with solid fill"/>
        </a:ext>
      </dgm:extLst>
    </dgm:pt>
    <dgm:pt modelId="{C782D8E1-214C-4219-B486-AF2DC8C5625B}" type="pres">
      <dgm:prSet presAssocID="{30588180-534F-4FF0-BE6E-4368307F5FCE}" presName="spaceRect" presStyleCnt="0"/>
      <dgm:spPr/>
    </dgm:pt>
    <dgm:pt modelId="{87DE063D-8C71-4EF0-99D6-94DEFCEA790C}" type="pres">
      <dgm:prSet presAssocID="{30588180-534F-4FF0-BE6E-4368307F5FCE}" presName="parTx" presStyleLbl="revTx" presStyleIdx="0" presStyleCnt="4">
        <dgm:presLayoutVars>
          <dgm:chMax val="0"/>
          <dgm:chPref val="0"/>
        </dgm:presLayoutVars>
      </dgm:prSet>
      <dgm:spPr/>
    </dgm:pt>
    <dgm:pt modelId="{4F2D8E39-C0BD-47D7-8B27-2FE05595DA39}" type="pres">
      <dgm:prSet presAssocID="{C4E10E52-8146-45E7-A970-1AE603B6E1A7}" presName="sibTrans" presStyleCnt="0"/>
      <dgm:spPr/>
    </dgm:pt>
    <dgm:pt modelId="{1C3845D7-2AB9-4751-A122-EA815D2DA035}" type="pres">
      <dgm:prSet presAssocID="{506ACA94-CAE2-4A7A-B6BB-972C5C006EBC}" presName="compNode" presStyleCnt="0"/>
      <dgm:spPr/>
    </dgm:pt>
    <dgm:pt modelId="{C4B0F5C9-1A50-4B73-A72A-CDB5CAE47205}" type="pres">
      <dgm:prSet presAssocID="{506ACA94-CAE2-4A7A-B6BB-972C5C006EBC}" presName="bgRect" presStyleLbl="bgShp" presStyleIdx="1" presStyleCnt="4"/>
      <dgm:spPr/>
    </dgm:pt>
    <dgm:pt modelId="{5C3E52BF-4448-48C3-BB4C-4DFCADF3034E}" type="pres">
      <dgm:prSet presAssocID="{506ACA94-CAE2-4A7A-B6BB-972C5C006EB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8B0BB408-FB3A-40D3-B16A-C73134824940}" type="pres">
      <dgm:prSet presAssocID="{506ACA94-CAE2-4A7A-B6BB-972C5C006EBC}" presName="spaceRect" presStyleCnt="0"/>
      <dgm:spPr/>
    </dgm:pt>
    <dgm:pt modelId="{92175AC2-94EF-4AAA-9349-0D0D81F36F8A}" type="pres">
      <dgm:prSet presAssocID="{506ACA94-CAE2-4A7A-B6BB-972C5C006EBC}" presName="parTx" presStyleLbl="revTx" presStyleIdx="1" presStyleCnt="4">
        <dgm:presLayoutVars>
          <dgm:chMax val="0"/>
          <dgm:chPref val="0"/>
        </dgm:presLayoutVars>
      </dgm:prSet>
      <dgm:spPr/>
    </dgm:pt>
    <dgm:pt modelId="{2AA0A80B-2ECC-413D-8F11-9B1C5ABF7509}" type="pres">
      <dgm:prSet presAssocID="{BD9ABFFA-6C24-4964-BA16-5649B1B13BA5}" presName="sibTrans" presStyleCnt="0"/>
      <dgm:spPr/>
    </dgm:pt>
    <dgm:pt modelId="{2A255606-A599-4BFE-950E-06D526010495}" type="pres">
      <dgm:prSet presAssocID="{6F751D14-AA8F-4399-8DD0-26D75DBE5B81}" presName="compNode" presStyleCnt="0"/>
      <dgm:spPr/>
    </dgm:pt>
    <dgm:pt modelId="{FC73A978-952E-44C2-B570-6D5D7C1F718A}" type="pres">
      <dgm:prSet presAssocID="{6F751D14-AA8F-4399-8DD0-26D75DBE5B81}" presName="bgRect" presStyleLbl="bgShp" presStyleIdx="2" presStyleCnt="4"/>
      <dgm:spPr/>
    </dgm:pt>
    <dgm:pt modelId="{70E9F6DF-5164-4F39-9B67-F3A2DF94FDC4}" type="pres">
      <dgm:prSet presAssocID="{6F751D14-AA8F-4399-8DD0-26D75DBE5B8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Roll"/>
        </a:ext>
      </dgm:extLst>
    </dgm:pt>
    <dgm:pt modelId="{D22AAF71-BF75-4CFB-AD4E-B80B92426895}" type="pres">
      <dgm:prSet presAssocID="{6F751D14-AA8F-4399-8DD0-26D75DBE5B81}" presName="spaceRect" presStyleCnt="0"/>
      <dgm:spPr/>
    </dgm:pt>
    <dgm:pt modelId="{C4A1E33A-98E8-4F18-AE32-4395D55E782B}" type="pres">
      <dgm:prSet presAssocID="{6F751D14-AA8F-4399-8DD0-26D75DBE5B81}" presName="parTx" presStyleLbl="revTx" presStyleIdx="2" presStyleCnt="4">
        <dgm:presLayoutVars>
          <dgm:chMax val="0"/>
          <dgm:chPref val="0"/>
        </dgm:presLayoutVars>
      </dgm:prSet>
      <dgm:spPr/>
    </dgm:pt>
    <dgm:pt modelId="{34FAD97A-A67D-41F2-9A16-36714FC2C757}" type="pres">
      <dgm:prSet presAssocID="{7A2929DC-4F51-43D0-A416-9140F4DDDFE5}" presName="sibTrans" presStyleCnt="0"/>
      <dgm:spPr/>
    </dgm:pt>
    <dgm:pt modelId="{943D6BA1-E6A3-423D-A823-22A5496D547A}" type="pres">
      <dgm:prSet presAssocID="{D8F317D2-A42A-491C-84BD-10015FC7B144}" presName="compNode" presStyleCnt="0"/>
      <dgm:spPr/>
    </dgm:pt>
    <dgm:pt modelId="{862035B9-B68D-4CC3-B34A-621494D09D2A}" type="pres">
      <dgm:prSet presAssocID="{D8F317D2-A42A-491C-84BD-10015FC7B144}" presName="bgRect" presStyleLbl="bgShp" presStyleIdx="3" presStyleCnt="4"/>
      <dgm:spPr/>
    </dgm:pt>
    <dgm:pt modelId="{B7DA5932-6178-4563-8ED9-F8DD2CB372E9}" type="pres">
      <dgm:prSet presAssocID="{D8F317D2-A42A-491C-84BD-10015FC7B144}"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Payroll with solid fill"/>
        </a:ext>
      </dgm:extLst>
    </dgm:pt>
    <dgm:pt modelId="{18F82873-D040-4FA2-920B-E18E827873B4}" type="pres">
      <dgm:prSet presAssocID="{D8F317D2-A42A-491C-84BD-10015FC7B144}" presName="spaceRect" presStyleCnt="0"/>
      <dgm:spPr/>
    </dgm:pt>
    <dgm:pt modelId="{A3F975FC-175C-437F-9FA4-4549B4DCE8F2}" type="pres">
      <dgm:prSet presAssocID="{D8F317D2-A42A-491C-84BD-10015FC7B144}" presName="parTx" presStyleLbl="revTx" presStyleIdx="3" presStyleCnt="4">
        <dgm:presLayoutVars>
          <dgm:chMax val="0"/>
          <dgm:chPref val="0"/>
        </dgm:presLayoutVars>
      </dgm:prSet>
      <dgm:spPr/>
    </dgm:pt>
  </dgm:ptLst>
  <dgm:cxnLst>
    <dgm:cxn modelId="{8E31FF12-4A56-4C4C-96DF-6C8920856FEA}" type="presOf" srcId="{F1337827-3944-4481-847D-AB02C5F9E3DF}" destId="{5C4294E8-BD0E-4296-9CAE-86E67C15C64F}" srcOrd="0" destOrd="0" presId="urn:microsoft.com/office/officeart/2018/2/layout/IconVerticalSolidList"/>
    <dgm:cxn modelId="{3422E45F-5D71-4298-B88B-3E8CAF1C17F6}" type="presOf" srcId="{506ACA94-CAE2-4A7A-B6BB-972C5C006EBC}" destId="{92175AC2-94EF-4AAA-9349-0D0D81F36F8A}" srcOrd="0" destOrd="0" presId="urn:microsoft.com/office/officeart/2018/2/layout/IconVerticalSolidList"/>
    <dgm:cxn modelId="{353F1E66-7364-48A8-8283-94F91F59EE4B}" type="presOf" srcId="{D8F317D2-A42A-491C-84BD-10015FC7B144}" destId="{A3F975FC-175C-437F-9FA4-4549B4DCE8F2}" srcOrd="0" destOrd="0" presId="urn:microsoft.com/office/officeart/2018/2/layout/IconVerticalSolidList"/>
    <dgm:cxn modelId="{4744AA6C-23D3-4507-B9F6-49EC2E6AE929}" srcId="{F1337827-3944-4481-847D-AB02C5F9E3DF}" destId="{30588180-534F-4FF0-BE6E-4368307F5FCE}" srcOrd="0" destOrd="0" parTransId="{BC5BC31A-4ADC-4397-B0A3-F35668545E13}" sibTransId="{C4E10E52-8146-45E7-A970-1AE603B6E1A7}"/>
    <dgm:cxn modelId="{39496D77-DA41-49C7-AE9C-3393C7615DA9}" srcId="{F1337827-3944-4481-847D-AB02C5F9E3DF}" destId="{D8F317D2-A42A-491C-84BD-10015FC7B144}" srcOrd="3" destOrd="0" parTransId="{79F3C081-E413-4566-B219-AF8B854807AB}" sibTransId="{15A9CFA3-FA05-4F68-A3E2-900B02E8C2E3}"/>
    <dgm:cxn modelId="{ECAB2894-5D0A-4031-A0AE-BE3CB148C9B1}" srcId="{F1337827-3944-4481-847D-AB02C5F9E3DF}" destId="{6F751D14-AA8F-4399-8DD0-26D75DBE5B81}" srcOrd="2" destOrd="0" parTransId="{793519C0-370E-43D1-93BB-24E3FF314F52}" sibTransId="{7A2929DC-4F51-43D0-A416-9140F4DDDFE5}"/>
    <dgm:cxn modelId="{B0EAAAAC-CC91-4017-930C-B1C08EC261E3}" type="presOf" srcId="{6F751D14-AA8F-4399-8DD0-26D75DBE5B81}" destId="{C4A1E33A-98E8-4F18-AE32-4395D55E782B}" srcOrd="0" destOrd="0" presId="urn:microsoft.com/office/officeart/2018/2/layout/IconVerticalSolidList"/>
    <dgm:cxn modelId="{C23736C3-0BCE-4207-8540-F7D3A3C53141}" type="presOf" srcId="{30588180-534F-4FF0-BE6E-4368307F5FCE}" destId="{87DE063D-8C71-4EF0-99D6-94DEFCEA790C}" srcOrd="0" destOrd="0" presId="urn:microsoft.com/office/officeart/2018/2/layout/IconVerticalSolidList"/>
    <dgm:cxn modelId="{581D9EDA-3C68-41CD-920F-4ACA6B1FA5DC}" srcId="{F1337827-3944-4481-847D-AB02C5F9E3DF}" destId="{506ACA94-CAE2-4A7A-B6BB-972C5C006EBC}" srcOrd="1" destOrd="0" parTransId="{AA3E3522-2062-4710-B0A2-FEE6A7C882A9}" sibTransId="{BD9ABFFA-6C24-4964-BA16-5649B1B13BA5}"/>
    <dgm:cxn modelId="{C12F36C3-427B-4451-804A-49C00E100DCC}" type="presParOf" srcId="{5C4294E8-BD0E-4296-9CAE-86E67C15C64F}" destId="{D27D2CE8-F6E1-498E-8585-60A4FB49C1FE}" srcOrd="0" destOrd="0" presId="urn:microsoft.com/office/officeart/2018/2/layout/IconVerticalSolidList"/>
    <dgm:cxn modelId="{8ACD3284-2342-45E3-863A-90DEE69D5830}" type="presParOf" srcId="{D27D2CE8-F6E1-498E-8585-60A4FB49C1FE}" destId="{1107F0F1-C57F-498F-BCFC-B2ED66AE35E9}" srcOrd="0" destOrd="0" presId="urn:microsoft.com/office/officeart/2018/2/layout/IconVerticalSolidList"/>
    <dgm:cxn modelId="{7A9CA155-BE6A-4ECC-BEA6-D89E8277A887}" type="presParOf" srcId="{D27D2CE8-F6E1-498E-8585-60A4FB49C1FE}" destId="{0C87546F-099F-4452-BCF9-12D38B174DF8}" srcOrd="1" destOrd="0" presId="urn:microsoft.com/office/officeart/2018/2/layout/IconVerticalSolidList"/>
    <dgm:cxn modelId="{33057558-0751-4BB5-A2DF-ACDD8321832D}" type="presParOf" srcId="{D27D2CE8-F6E1-498E-8585-60A4FB49C1FE}" destId="{C782D8E1-214C-4219-B486-AF2DC8C5625B}" srcOrd="2" destOrd="0" presId="urn:microsoft.com/office/officeart/2018/2/layout/IconVerticalSolidList"/>
    <dgm:cxn modelId="{7D8870FD-ED8E-441B-8530-582575348A46}" type="presParOf" srcId="{D27D2CE8-F6E1-498E-8585-60A4FB49C1FE}" destId="{87DE063D-8C71-4EF0-99D6-94DEFCEA790C}" srcOrd="3" destOrd="0" presId="urn:microsoft.com/office/officeart/2018/2/layout/IconVerticalSolidList"/>
    <dgm:cxn modelId="{DCE9F7F3-F5AE-48A0-9BCA-47D6DDA6539F}" type="presParOf" srcId="{5C4294E8-BD0E-4296-9CAE-86E67C15C64F}" destId="{4F2D8E39-C0BD-47D7-8B27-2FE05595DA39}" srcOrd="1" destOrd="0" presId="urn:microsoft.com/office/officeart/2018/2/layout/IconVerticalSolidList"/>
    <dgm:cxn modelId="{782D837D-AC74-42CB-A802-89F40CA9DF31}" type="presParOf" srcId="{5C4294E8-BD0E-4296-9CAE-86E67C15C64F}" destId="{1C3845D7-2AB9-4751-A122-EA815D2DA035}" srcOrd="2" destOrd="0" presId="urn:microsoft.com/office/officeart/2018/2/layout/IconVerticalSolidList"/>
    <dgm:cxn modelId="{EA868BB5-8AFD-42A3-B7B8-9A9680838A9B}" type="presParOf" srcId="{1C3845D7-2AB9-4751-A122-EA815D2DA035}" destId="{C4B0F5C9-1A50-4B73-A72A-CDB5CAE47205}" srcOrd="0" destOrd="0" presId="urn:microsoft.com/office/officeart/2018/2/layout/IconVerticalSolidList"/>
    <dgm:cxn modelId="{7C4CF0EA-1C94-4D98-910C-84833E57A760}" type="presParOf" srcId="{1C3845D7-2AB9-4751-A122-EA815D2DA035}" destId="{5C3E52BF-4448-48C3-BB4C-4DFCADF3034E}" srcOrd="1" destOrd="0" presId="urn:microsoft.com/office/officeart/2018/2/layout/IconVerticalSolidList"/>
    <dgm:cxn modelId="{9CA64F30-8639-4C75-B8CE-F8AECAC85E05}" type="presParOf" srcId="{1C3845D7-2AB9-4751-A122-EA815D2DA035}" destId="{8B0BB408-FB3A-40D3-B16A-C73134824940}" srcOrd="2" destOrd="0" presId="urn:microsoft.com/office/officeart/2018/2/layout/IconVerticalSolidList"/>
    <dgm:cxn modelId="{5A9F1650-75E2-4466-A577-29AB242AD059}" type="presParOf" srcId="{1C3845D7-2AB9-4751-A122-EA815D2DA035}" destId="{92175AC2-94EF-4AAA-9349-0D0D81F36F8A}" srcOrd="3" destOrd="0" presId="urn:microsoft.com/office/officeart/2018/2/layout/IconVerticalSolidList"/>
    <dgm:cxn modelId="{028C9E19-5751-4657-8BB0-6F9C014BC8D7}" type="presParOf" srcId="{5C4294E8-BD0E-4296-9CAE-86E67C15C64F}" destId="{2AA0A80B-2ECC-413D-8F11-9B1C5ABF7509}" srcOrd="3" destOrd="0" presId="urn:microsoft.com/office/officeart/2018/2/layout/IconVerticalSolidList"/>
    <dgm:cxn modelId="{50BC6F3C-59D6-4E52-BBED-DA159A48EE8F}" type="presParOf" srcId="{5C4294E8-BD0E-4296-9CAE-86E67C15C64F}" destId="{2A255606-A599-4BFE-950E-06D526010495}" srcOrd="4" destOrd="0" presId="urn:microsoft.com/office/officeart/2018/2/layout/IconVerticalSolidList"/>
    <dgm:cxn modelId="{11DEB2CC-2236-4138-8812-134A86A3D826}" type="presParOf" srcId="{2A255606-A599-4BFE-950E-06D526010495}" destId="{FC73A978-952E-44C2-B570-6D5D7C1F718A}" srcOrd="0" destOrd="0" presId="urn:microsoft.com/office/officeart/2018/2/layout/IconVerticalSolidList"/>
    <dgm:cxn modelId="{67C3591D-41FD-4A72-903E-2958CB300BBC}" type="presParOf" srcId="{2A255606-A599-4BFE-950E-06D526010495}" destId="{70E9F6DF-5164-4F39-9B67-F3A2DF94FDC4}" srcOrd="1" destOrd="0" presId="urn:microsoft.com/office/officeart/2018/2/layout/IconVerticalSolidList"/>
    <dgm:cxn modelId="{24E1C2B3-3264-470E-8799-A0664851C25D}" type="presParOf" srcId="{2A255606-A599-4BFE-950E-06D526010495}" destId="{D22AAF71-BF75-4CFB-AD4E-B80B92426895}" srcOrd="2" destOrd="0" presId="urn:microsoft.com/office/officeart/2018/2/layout/IconVerticalSolidList"/>
    <dgm:cxn modelId="{03E36583-FC6B-4E0B-9E77-E935F31427EB}" type="presParOf" srcId="{2A255606-A599-4BFE-950E-06D526010495}" destId="{C4A1E33A-98E8-4F18-AE32-4395D55E782B}" srcOrd="3" destOrd="0" presId="urn:microsoft.com/office/officeart/2018/2/layout/IconVerticalSolidList"/>
    <dgm:cxn modelId="{B725BA12-3CA0-4739-9165-1FF8E118286B}" type="presParOf" srcId="{5C4294E8-BD0E-4296-9CAE-86E67C15C64F}" destId="{34FAD97A-A67D-41F2-9A16-36714FC2C757}" srcOrd="5" destOrd="0" presId="urn:microsoft.com/office/officeart/2018/2/layout/IconVerticalSolidList"/>
    <dgm:cxn modelId="{A86A4AED-F76E-4CDB-9652-591B72D3AA81}" type="presParOf" srcId="{5C4294E8-BD0E-4296-9CAE-86E67C15C64F}" destId="{943D6BA1-E6A3-423D-A823-22A5496D547A}" srcOrd="6" destOrd="0" presId="urn:microsoft.com/office/officeart/2018/2/layout/IconVerticalSolidList"/>
    <dgm:cxn modelId="{2FBCF29D-817A-4119-A107-616ABBFCB659}" type="presParOf" srcId="{943D6BA1-E6A3-423D-A823-22A5496D547A}" destId="{862035B9-B68D-4CC3-B34A-621494D09D2A}" srcOrd="0" destOrd="0" presId="urn:microsoft.com/office/officeart/2018/2/layout/IconVerticalSolidList"/>
    <dgm:cxn modelId="{0A3160B6-AA97-4367-8E03-185C68EAA6B6}" type="presParOf" srcId="{943D6BA1-E6A3-423D-A823-22A5496D547A}" destId="{B7DA5932-6178-4563-8ED9-F8DD2CB372E9}" srcOrd="1" destOrd="0" presId="urn:microsoft.com/office/officeart/2018/2/layout/IconVerticalSolidList"/>
    <dgm:cxn modelId="{EA5BE6AF-20CB-43E3-8C1F-437C85D32596}" type="presParOf" srcId="{943D6BA1-E6A3-423D-A823-22A5496D547A}" destId="{18F82873-D040-4FA2-920B-E18E827873B4}" srcOrd="2" destOrd="0" presId="urn:microsoft.com/office/officeart/2018/2/layout/IconVerticalSolidList"/>
    <dgm:cxn modelId="{BA9318CA-F890-497B-AB2C-6231D39132A4}" type="presParOf" srcId="{943D6BA1-E6A3-423D-A823-22A5496D547A}" destId="{A3F975FC-175C-437F-9FA4-4549B4DCE8F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1337827-3944-4481-847D-AB02C5F9E3D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0588180-534F-4FF0-BE6E-4368307F5FCE}">
      <dgm:prSet custT="1"/>
      <dgm:spPr/>
      <dgm:t>
        <a:bodyPr/>
        <a:lstStyle/>
        <a:p>
          <a:pPr>
            <a:lnSpc>
              <a:spcPct val="100000"/>
            </a:lnSpc>
          </a:pPr>
          <a:r>
            <a:rPr lang="en-US" sz="3600" dirty="0"/>
            <a:t>Send an email describing your project to Dr. Alemi at  </a:t>
          </a:r>
          <a:r>
            <a:rPr lang="en-US" sz="3600" dirty="0">
              <a:hlinkClick xmlns:r="http://schemas.openxmlformats.org/officeDocument/2006/relationships" r:id="rId1"/>
            </a:rPr>
            <a:t>falemi@gmu.edu</a:t>
          </a:r>
          <a:r>
            <a:rPr lang="en-US" sz="3600" dirty="0"/>
            <a:t> </a:t>
          </a:r>
        </a:p>
      </dgm:t>
    </dgm:pt>
    <dgm:pt modelId="{BC5BC31A-4ADC-4397-B0A3-F35668545E13}" type="parTrans" cxnId="{4744AA6C-23D3-4507-B9F6-49EC2E6AE929}">
      <dgm:prSet/>
      <dgm:spPr/>
      <dgm:t>
        <a:bodyPr/>
        <a:lstStyle/>
        <a:p>
          <a:endParaRPr lang="en-US" sz="3600"/>
        </a:p>
      </dgm:t>
    </dgm:pt>
    <dgm:pt modelId="{C4E10E52-8146-45E7-A970-1AE603B6E1A7}" type="sibTrans" cxnId="{4744AA6C-23D3-4507-B9F6-49EC2E6AE929}">
      <dgm:prSet/>
      <dgm:spPr/>
      <dgm:t>
        <a:bodyPr/>
        <a:lstStyle/>
        <a:p>
          <a:endParaRPr lang="en-US" sz="3600"/>
        </a:p>
      </dgm:t>
    </dgm:pt>
    <dgm:pt modelId="{506ACA94-CAE2-4A7A-B6BB-972C5C006EBC}">
      <dgm:prSet custT="1"/>
      <dgm:spPr/>
      <dgm:t>
        <a:bodyPr/>
        <a:lstStyle/>
        <a:p>
          <a:pPr>
            <a:lnSpc>
              <a:spcPct val="100000"/>
            </a:lnSpc>
          </a:pPr>
          <a:r>
            <a:rPr lang="en-US" sz="3600" dirty="0"/>
            <a:t>Tell us if you are willing to accept international students</a:t>
          </a:r>
        </a:p>
      </dgm:t>
    </dgm:pt>
    <dgm:pt modelId="{AA3E3522-2062-4710-B0A2-FEE6A7C882A9}" type="parTrans" cxnId="{581D9EDA-3C68-41CD-920F-4ACA6B1FA5DC}">
      <dgm:prSet/>
      <dgm:spPr/>
      <dgm:t>
        <a:bodyPr/>
        <a:lstStyle/>
        <a:p>
          <a:endParaRPr lang="en-US" sz="3600"/>
        </a:p>
      </dgm:t>
    </dgm:pt>
    <dgm:pt modelId="{BD9ABFFA-6C24-4964-BA16-5649B1B13BA5}" type="sibTrans" cxnId="{581D9EDA-3C68-41CD-920F-4ACA6B1FA5DC}">
      <dgm:prSet/>
      <dgm:spPr/>
      <dgm:t>
        <a:bodyPr/>
        <a:lstStyle/>
        <a:p>
          <a:endParaRPr lang="en-US" sz="3600"/>
        </a:p>
      </dgm:t>
    </dgm:pt>
    <dgm:pt modelId="{5C4294E8-BD0E-4296-9CAE-86E67C15C64F}" type="pres">
      <dgm:prSet presAssocID="{F1337827-3944-4481-847D-AB02C5F9E3DF}" presName="root" presStyleCnt="0">
        <dgm:presLayoutVars>
          <dgm:dir/>
          <dgm:resizeHandles val="exact"/>
        </dgm:presLayoutVars>
      </dgm:prSet>
      <dgm:spPr/>
    </dgm:pt>
    <dgm:pt modelId="{D27D2CE8-F6E1-498E-8585-60A4FB49C1FE}" type="pres">
      <dgm:prSet presAssocID="{30588180-534F-4FF0-BE6E-4368307F5FCE}" presName="compNode" presStyleCnt="0"/>
      <dgm:spPr/>
    </dgm:pt>
    <dgm:pt modelId="{1107F0F1-C57F-498F-BCFC-B2ED66AE35E9}" type="pres">
      <dgm:prSet presAssocID="{30588180-534F-4FF0-BE6E-4368307F5FCE}" presName="bgRect" presStyleLbl="bgShp" presStyleIdx="0" presStyleCnt="2"/>
      <dgm:spPr/>
    </dgm:pt>
    <dgm:pt modelId="{0C87546F-099F-4452-BCF9-12D38B174DF8}" type="pres">
      <dgm:prSet presAssocID="{30588180-534F-4FF0-BE6E-4368307F5FCE}" presName="iconRect" presStyleLbl="node1" presStyleIdx="0" presStyleCnt="2"/>
      <dgm:spPr>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Earth Globe - Asia with solid fill"/>
        </a:ext>
      </dgm:extLst>
    </dgm:pt>
    <dgm:pt modelId="{C782D8E1-214C-4219-B486-AF2DC8C5625B}" type="pres">
      <dgm:prSet presAssocID="{30588180-534F-4FF0-BE6E-4368307F5FCE}" presName="spaceRect" presStyleCnt="0"/>
      <dgm:spPr/>
    </dgm:pt>
    <dgm:pt modelId="{87DE063D-8C71-4EF0-99D6-94DEFCEA790C}" type="pres">
      <dgm:prSet presAssocID="{30588180-534F-4FF0-BE6E-4368307F5FCE}" presName="parTx" presStyleLbl="revTx" presStyleIdx="0" presStyleCnt="2">
        <dgm:presLayoutVars>
          <dgm:chMax val="0"/>
          <dgm:chPref val="0"/>
        </dgm:presLayoutVars>
      </dgm:prSet>
      <dgm:spPr/>
    </dgm:pt>
    <dgm:pt modelId="{4F2D8E39-C0BD-47D7-8B27-2FE05595DA39}" type="pres">
      <dgm:prSet presAssocID="{C4E10E52-8146-45E7-A970-1AE603B6E1A7}" presName="sibTrans" presStyleCnt="0"/>
      <dgm:spPr/>
    </dgm:pt>
    <dgm:pt modelId="{1C3845D7-2AB9-4751-A122-EA815D2DA035}" type="pres">
      <dgm:prSet presAssocID="{506ACA94-CAE2-4A7A-B6BB-972C5C006EBC}" presName="compNode" presStyleCnt="0"/>
      <dgm:spPr/>
    </dgm:pt>
    <dgm:pt modelId="{C4B0F5C9-1A50-4B73-A72A-CDB5CAE47205}" type="pres">
      <dgm:prSet presAssocID="{506ACA94-CAE2-4A7A-B6BB-972C5C006EBC}" presName="bgRect" presStyleLbl="bgShp" presStyleIdx="1" presStyleCnt="2"/>
      <dgm:spPr/>
    </dgm:pt>
    <dgm:pt modelId="{5C3E52BF-4448-48C3-BB4C-4DFCADF3034E}" type="pres">
      <dgm:prSet presAssocID="{506ACA94-CAE2-4A7A-B6BB-972C5C006EBC}"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Doctor"/>
        </a:ext>
      </dgm:extLst>
    </dgm:pt>
    <dgm:pt modelId="{8B0BB408-FB3A-40D3-B16A-C73134824940}" type="pres">
      <dgm:prSet presAssocID="{506ACA94-CAE2-4A7A-B6BB-972C5C006EBC}" presName="spaceRect" presStyleCnt="0"/>
      <dgm:spPr/>
    </dgm:pt>
    <dgm:pt modelId="{92175AC2-94EF-4AAA-9349-0D0D81F36F8A}" type="pres">
      <dgm:prSet presAssocID="{506ACA94-CAE2-4A7A-B6BB-972C5C006EBC}" presName="parTx" presStyleLbl="revTx" presStyleIdx="1" presStyleCnt="2">
        <dgm:presLayoutVars>
          <dgm:chMax val="0"/>
          <dgm:chPref val="0"/>
        </dgm:presLayoutVars>
      </dgm:prSet>
      <dgm:spPr/>
    </dgm:pt>
  </dgm:ptLst>
  <dgm:cxnLst>
    <dgm:cxn modelId="{8E31FF12-4A56-4C4C-96DF-6C8920856FEA}" type="presOf" srcId="{F1337827-3944-4481-847D-AB02C5F9E3DF}" destId="{5C4294E8-BD0E-4296-9CAE-86E67C15C64F}" srcOrd="0" destOrd="0" presId="urn:microsoft.com/office/officeart/2018/2/layout/IconVerticalSolidList"/>
    <dgm:cxn modelId="{3422E45F-5D71-4298-B88B-3E8CAF1C17F6}" type="presOf" srcId="{506ACA94-CAE2-4A7A-B6BB-972C5C006EBC}" destId="{92175AC2-94EF-4AAA-9349-0D0D81F36F8A}" srcOrd="0" destOrd="0" presId="urn:microsoft.com/office/officeart/2018/2/layout/IconVerticalSolidList"/>
    <dgm:cxn modelId="{4744AA6C-23D3-4507-B9F6-49EC2E6AE929}" srcId="{F1337827-3944-4481-847D-AB02C5F9E3DF}" destId="{30588180-534F-4FF0-BE6E-4368307F5FCE}" srcOrd="0" destOrd="0" parTransId="{BC5BC31A-4ADC-4397-B0A3-F35668545E13}" sibTransId="{C4E10E52-8146-45E7-A970-1AE603B6E1A7}"/>
    <dgm:cxn modelId="{C23736C3-0BCE-4207-8540-F7D3A3C53141}" type="presOf" srcId="{30588180-534F-4FF0-BE6E-4368307F5FCE}" destId="{87DE063D-8C71-4EF0-99D6-94DEFCEA790C}" srcOrd="0" destOrd="0" presId="urn:microsoft.com/office/officeart/2018/2/layout/IconVerticalSolidList"/>
    <dgm:cxn modelId="{581D9EDA-3C68-41CD-920F-4ACA6B1FA5DC}" srcId="{F1337827-3944-4481-847D-AB02C5F9E3DF}" destId="{506ACA94-CAE2-4A7A-B6BB-972C5C006EBC}" srcOrd="1" destOrd="0" parTransId="{AA3E3522-2062-4710-B0A2-FEE6A7C882A9}" sibTransId="{BD9ABFFA-6C24-4964-BA16-5649B1B13BA5}"/>
    <dgm:cxn modelId="{C12F36C3-427B-4451-804A-49C00E100DCC}" type="presParOf" srcId="{5C4294E8-BD0E-4296-9CAE-86E67C15C64F}" destId="{D27D2CE8-F6E1-498E-8585-60A4FB49C1FE}" srcOrd="0" destOrd="0" presId="urn:microsoft.com/office/officeart/2018/2/layout/IconVerticalSolidList"/>
    <dgm:cxn modelId="{8ACD3284-2342-45E3-863A-90DEE69D5830}" type="presParOf" srcId="{D27D2CE8-F6E1-498E-8585-60A4FB49C1FE}" destId="{1107F0F1-C57F-498F-BCFC-B2ED66AE35E9}" srcOrd="0" destOrd="0" presId="urn:microsoft.com/office/officeart/2018/2/layout/IconVerticalSolidList"/>
    <dgm:cxn modelId="{7A9CA155-BE6A-4ECC-BEA6-D89E8277A887}" type="presParOf" srcId="{D27D2CE8-F6E1-498E-8585-60A4FB49C1FE}" destId="{0C87546F-099F-4452-BCF9-12D38B174DF8}" srcOrd="1" destOrd="0" presId="urn:microsoft.com/office/officeart/2018/2/layout/IconVerticalSolidList"/>
    <dgm:cxn modelId="{33057558-0751-4BB5-A2DF-ACDD8321832D}" type="presParOf" srcId="{D27D2CE8-F6E1-498E-8585-60A4FB49C1FE}" destId="{C782D8E1-214C-4219-B486-AF2DC8C5625B}" srcOrd="2" destOrd="0" presId="urn:microsoft.com/office/officeart/2018/2/layout/IconVerticalSolidList"/>
    <dgm:cxn modelId="{7D8870FD-ED8E-441B-8530-582575348A46}" type="presParOf" srcId="{D27D2CE8-F6E1-498E-8585-60A4FB49C1FE}" destId="{87DE063D-8C71-4EF0-99D6-94DEFCEA790C}" srcOrd="3" destOrd="0" presId="urn:microsoft.com/office/officeart/2018/2/layout/IconVerticalSolidList"/>
    <dgm:cxn modelId="{DCE9F7F3-F5AE-48A0-9BCA-47D6DDA6539F}" type="presParOf" srcId="{5C4294E8-BD0E-4296-9CAE-86E67C15C64F}" destId="{4F2D8E39-C0BD-47D7-8B27-2FE05595DA39}" srcOrd="1" destOrd="0" presId="urn:microsoft.com/office/officeart/2018/2/layout/IconVerticalSolidList"/>
    <dgm:cxn modelId="{782D837D-AC74-42CB-A802-89F40CA9DF31}" type="presParOf" srcId="{5C4294E8-BD0E-4296-9CAE-86E67C15C64F}" destId="{1C3845D7-2AB9-4751-A122-EA815D2DA035}" srcOrd="2" destOrd="0" presId="urn:microsoft.com/office/officeart/2018/2/layout/IconVerticalSolidList"/>
    <dgm:cxn modelId="{EA868BB5-8AFD-42A3-B7B8-9A9680838A9B}" type="presParOf" srcId="{1C3845D7-2AB9-4751-A122-EA815D2DA035}" destId="{C4B0F5C9-1A50-4B73-A72A-CDB5CAE47205}" srcOrd="0" destOrd="0" presId="urn:microsoft.com/office/officeart/2018/2/layout/IconVerticalSolidList"/>
    <dgm:cxn modelId="{7C4CF0EA-1C94-4D98-910C-84833E57A760}" type="presParOf" srcId="{1C3845D7-2AB9-4751-A122-EA815D2DA035}" destId="{5C3E52BF-4448-48C3-BB4C-4DFCADF3034E}" srcOrd="1" destOrd="0" presId="urn:microsoft.com/office/officeart/2018/2/layout/IconVerticalSolidList"/>
    <dgm:cxn modelId="{9CA64F30-8639-4C75-B8CE-F8AECAC85E05}" type="presParOf" srcId="{1C3845D7-2AB9-4751-A122-EA815D2DA035}" destId="{8B0BB408-FB3A-40D3-B16A-C73134824940}" srcOrd="2" destOrd="0" presId="urn:microsoft.com/office/officeart/2018/2/layout/IconVerticalSolidList"/>
    <dgm:cxn modelId="{5A9F1650-75E2-4466-A577-29AB242AD059}" type="presParOf" srcId="{1C3845D7-2AB9-4751-A122-EA815D2DA035}" destId="{92175AC2-94EF-4AAA-9349-0D0D81F36F8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1337827-3944-4481-847D-AB02C5F9E3D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0588180-534F-4FF0-BE6E-4368307F5FCE}">
      <dgm:prSet custT="1"/>
      <dgm:spPr/>
      <dgm:t>
        <a:bodyPr/>
        <a:lstStyle/>
        <a:p>
          <a:pPr>
            <a:lnSpc>
              <a:spcPct val="100000"/>
            </a:lnSpc>
          </a:pPr>
          <a:r>
            <a:rPr lang="en-US" sz="3600" dirty="0"/>
            <a:t>Send an email describing your project to Dr. Alemi at  </a:t>
          </a:r>
          <a:r>
            <a:rPr lang="en-US" sz="3600" dirty="0">
              <a:hlinkClick xmlns:r="http://schemas.openxmlformats.org/officeDocument/2006/relationships" r:id="rId1"/>
            </a:rPr>
            <a:t>falemi@gmu.edu</a:t>
          </a:r>
          <a:r>
            <a:rPr lang="en-US" sz="3600" dirty="0"/>
            <a:t> </a:t>
          </a:r>
        </a:p>
      </dgm:t>
    </dgm:pt>
    <dgm:pt modelId="{BC5BC31A-4ADC-4397-B0A3-F35668545E13}" type="parTrans" cxnId="{4744AA6C-23D3-4507-B9F6-49EC2E6AE929}">
      <dgm:prSet/>
      <dgm:spPr/>
      <dgm:t>
        <a:bodyPr/>
        <a:lstStyle/>
        <a:p>
          <a:endParaRPr lang="en-US" sz="3600"/>
        </a:p>
      </dgm:t>
    </dgm:pt>
    <dgm:pt modelId="{C4E10E52-8146-45E7-A970-1AE603B6E1A7}" type="sibTrans" cxnId="{4744AA6C-23D3-4507-B9F6-49EC2E6AE929}">
      <dgm:prSet/>
      <dgm:spPr/>
      <dgm:t>
        <a:bodyPr/>
        <a:lstStyle/>
        <a:p>
          <a:endParaRPr lang="en-US" sz="3600"/>
        </a:p>
      </dgm:t>
    </dgm:pt>
    <dgm:pt modelId="{506ACA94-CAE2-4A7A-B6BB-972C5C006EBC}">
      <dgm:prSet custT="1"/>
      <dgm:spPr/>
      <dgm:t>
        <a:bodyPr/>
        <a:lstStyle/>
        <a:p>
          <a:pPr>
            <a:lnSpc>
              <a:spcPct val="100000"/>
            </a:lnSpc>
          </a:pPr>
          <a:r>
            <a:rPr lang="en-US" sz="3600" dirty="0"/>
            <a:t>Tell us if you are willing to accept international students</a:t>
          </a:r>
        </a:p>
      </dgm:t>
    </dgm:pt>
    <dgm:pt modelId="{AA3E3522-2062-4710-B0A2-FEE6A7C882A9}" type="parTrans" cxnId="{581D9EDA-3C68-41CD-920F-4ACA6B1FA5DC}">
      <dgm:prSet/>
      <dgm:spPr/>
      <dgm:t>
        <a:bodyPr/>
        <a:lstStyle/>
        <a:p>
          <a:endParaRPr lang="en-US" sz="3600"/>
        </a:p>
      </dgm:t>
    </dgm:pt>
    <dgm:pt modelId="{BD9ABFFA-6C24-4964-BA16-5649B1B13BA5}" type="sibTrans" cxnId="{581D9EDA-3C68-41CD-920F-4ACA6B1FA5DC}">
      <dgm:prSet/>
      <dgm:spPr/>
      <dgm:t>
        <a:bodyPr/>
        <a:lstStyle/>
        <a:p>
          <a:endParaRPr lang="en-US" sz="3600"/>
        </a:p>
      </dgm:t>
    </dgm:pt>
    <dgm:pt modelId="{5C4294E8-BD0E-4296-9CAE-86E67C15C64F}" type="pres">
      <dgm:prSet presAssocID="{F1337827-3944-4481-847D-AB02C5F9E3DF}" presName="root" presStyleCnt="0">
        <dgm:presLayoutVars>
          <dgm:dir/>
          <dgm:resizeHandles val="exact"/>
        </dgm:presLayoutVars>
      </dgm:prSet>
      <dgm:spPr/>
    </dgm:pt>
    <dgm:pt modelId="{D27D2CE8-F6E1-498E-8585-60A4FB49C1FE}" type="pres">
      <dgm:prSet presAssocID="{30588180-534F-4FF0-BE6E-4368307F5FCE}" presName="compNode" presStyleCnt="0"/>
      <dgm:spPr/>
    </dgm:pt>
    <dgm:pt modelId="{1107F0F1-C57F-498F-BCFC-B2ED66AE35E9}" type="pres">
      <dgm:prSet presAssocID="{30588180-534F-4FF0-BE6E-4368307F5FCE}" presName="bgRect" presStyleLbl="bgShp" presStyleIdx="0" presStyleCnt="2"/>
      <dgm:spPr/>
    </dgm:pt>
    <dgm:pt modelId="{0C87546F-099F-4452-BCF9-12D38B174DF8}" type="pres">
      <dgm:prSet presAssocID="{30588180-534F-4FF0-BE6E-4368307F5FCE}" presName="iconRect" presStyleLbl="node1" presStyleIdx="0" presStyleCnt="2"/>
      <dgm:spPr>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Earth Globe - Asia with solid fill"/>
        </a:ext>
      </dgm:extLst>
    </dgm:pt>
    <dgm:pt modelId="{C782D8E1-214C-4219-B486-AF2DC8C5625B}" type="pres">
      <dgm:prSet presAssocID="{30588180-534F-4FF0-BE6E-4368307F5FCE}" presName="spaceRect" presStyleCnt="0"/>
      <dgm:spPr/>
    </dgm:pt>
    <dgm:pt modelId="{87DE063D-8C71-4EF0-99D6-94DEFCEA790C}" type="pres">
      <dgm:prSet presAssocID="{30588180-534F-4FF0-BE6E-4368307F5FCE}" presName="parTx" presStyleLbl="revTx" presStyleIdx="0" presStyleCnt="2">
        <dgm:presLayoutVars>
          <dgm:chMax val="0"/>
          <dgm:chPref val="0"/>
        </dgm:presLayoutVars>
      </dgm:prSet>
      <dgm:spPr/>
    </dgm:pt>
    <dgm:pt modelId="{4F2D8E39-C0BD-47D7-8B27-2FE05595DA39}" type="pres">
      <dgm:prSet presAssocID="{C4E10E52-8146-45E7-A970-1AE603B6E1A7}" presName="sibTrans" presStyleCnt="0"/>
      <dgm:spPr/>
    </dgm:pt>
    <dgm:pt modelId="{1C3845D7-2AB9-4751-A122-EA815D2DA035}" type="pres">
      <dgm:prSet presAssocID="{506ACA94-CAE2-4A7A-B6BB-972C5C006EBC}" presName="compNode" presStyleCnt="0"/>
      <dgm:spPr/>
    </dgm:pt>
    <dgm:pt modelId="{C4B0F5C9-1A50-4B73-A72A-CDB5CAE47205}" type="pres">
      <dgm:prSet presAssocID="{506ACA94-CAE2-4A7A-B6BB-972C5C006EBC}" presName="bgRect" presStyleLbl="bgShp" presStyleIdx="1" presStyleCnt="2"/>
      <dgm:spPr/>
    </dgm:pt>
    <dgm:pt modelId="{5C3E52BF-4448-48C3-BB4C-4DFCADF3034E}" type="pres">
      <dgm:prSet presAssocID="{506ACA94-CAE2-4A7A-B6BB-972C5C006EBC}"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Doctor"/>
        </a:ext>
      </dgm:extLst>
    </dgm:pt>
    <dgm:pt modelId="{8B0BB408-FB3A-40D3-B16A-C73134824940}" type="pres">
      <dgm:prSet presAssocID="{506ACA94-CAE2-4A7A-B6BB-972C5C006EBC}" presName="spaceRect" presStyleCnt="0"/>
      <dgm:spPr/>
    </dgm:pt>
    <dgm:pt modelId="{92175AC2-94EF-4AAA-9349-0D0D81F36F8A}" type="pres">
      <dgm:prSet presAssocID="{506ACA94-CAE2-4A7A-B6BB-972C5C006EBC}" presName="parTx" presStyleLbl="revTx" presStyleIdx="1" presStyleCnt="2">
        <dgm:presLayoutVars>
          <dgm:chMax val="0"/>
          <dgm:chPref val="0"/>
        </dgm:presLayoutVars>
      </dgm:prSet>
      <dgm:spPr/>
    </dgm:pt>
  </dgm:ptLst>
  <dgm:cxnLst>
    <dgm:cxn modelId="{8E31FF12-4A56-4C4C-96DF-6C8920856FEA}" type="presOf" srcId="{F1337827-3944-4481-847D-AB02C5F9E3DF}" destId="{5C4294E8-BD0E-4296-9CAE-86E67C15C64F}" srcOrd="0" destOrd="0" presId="urn:microsoft.com/office/officeart/2018/2/layout/IconVerticalSolidList"/>
    <dgm:cxn modelId="{3422E45F-5D71-4298-B88B-3E8CAF1C17F6}" type="presOf" srcId="{506ACA94-CAE2-4A7A-B6BB-972C5C006EBC}" destId="{92175AC2-94EF-4AAA-9349-0D0D81F36F8A}" srcOrd="0" destOrd="0" presId="urn:microsoft.com/office/officeart/2018/2/layout/IconVerticalSolidList"/>
    <dgm:cxn modelId="{4744AA6C-23D3-4507-B9F6-49EC2E6AE929}" srcId="{F1337827-3944-4481-847D-AB02C5F9E3DF}" destId="{30588180-534F-4FF0-BE6E-4368307F5FCE}" srcOrd="0" destOrd="0" parTransId="{BC5BC31A-4ADC-4397-B0A3-F35668545E13}" sibTransId="{C4E10E52-8146-45E7-A970-1AE603B6E1A7}"/>
    <dgm:cxn modelId="{C23736C3-0BCE-4207-8540-F7D3A3C53141}" type="presOf" srcId="{30588180-534F-4FF0-BE6E-4368307F5FCE}" destId="{87DE063D-8C71-4EF0-99D6-94DEFCEA790C}" srcOrd="0" destOrd="0" presId="urn:microsoft.com/office/officeart/2018/2/layout/IconVerticalSolidList"/>
    <dgm:cxn modelId="{581D9EDA-3C68-41CD-920F-4ACA6B1FA5DC}" srcId="{F1337827-3944-4481-847D-AB02C5F9E3DF}" destId="{506ACA94-CAE2-4A7A-B6BB-972C5C006EBC}" srcOrd="1" destOrd="0" parTransId="{AA3E3522-2062-4710-B0A2-FEE6A7C882A9}" sibTransId="{BD9ABFFA-6C24-4964-BA16-5649B1B13BA5}"/>
    <dgm:cxn modelId="{C12F36C3-427B-4451-804A-49C00E100DCC}" type="presParOf" srcId="{5C4294E8-BD0E-4296-9CAE-86E67C15C64F}" destId="{D27D2CE8-F6E1-498E-8585-60A4FB49C1FE}" srcOrd="0" destOrd="0" presId="urn:microsoft.com/office/officeart/2018/2/layout/IconVerticalSolidList"/>
    <dgm:cxn modelId="{8ACD3284-2342-45E3-863A-90DEE69D5830}" type="presParOf" srcId="{D27D2CE8-F6E1-498E-8585-60A4FB49C1FE}" destId="{1107F0F1-C57F-498F-BCFC-B2ED66AE35E9}" srcOrd="0" destOrd="0" presId="urn:microsoft.com/office/officeart/2018/2/layout/IconVerticalSolidList"/>
    <dgm:cxn modelId="{7A9CA155-BE6A-4ECC-BEA6-D89E8277A887}" type="presParOf" srcId="{D27D2CE8-F6E1-498E-8585-60A4FB49C1FE}" destId="{0C87546F-099F-4452-BCF9-12D38B174DF8}" srcOrd="1" destOrd="0" presId="urn:microsoft.com/office/officeart/2018/2/layout/IconVerticalSolidList"/>
    <dgm:cxn modelId="{33057558-0751-4BB5-A2DF-ACDD8321832D}" type="presParOf" srcId="{D27D2CE8-F6E1-498E-8585-60A4FB49C1FE}" destId="{C782D8E1-214C-4219-B486-AF2DC8C5625B}" srcOrd="2" destOrd="0" presId="urn:microsoft.com/office/officeart/2018/2/layout/IconVerticalSolidList"/>
    <dgm:cxn modelId="{7D8870FD-ED8E-441B-8530-582575348A46}" type="presParOf" srcId="{D27D2CE8-F6E1-498E-8585-60A4FB49C1FE}" destId="{87DE063D-8C71-4EF0-99D6-94DEFCEA790C}" srcOrd="3" destOrd="0" presId="urn:microsoft.com/office/officeart/2018/2/layout/IconVerticalSolidList"/>
    <dgm:cxn modelId="{DCE9F7F3-F5AE-48A0-9BCA-47D6DDA6539F}" type="presParOf" srcId="{5C4294E8-BD0E-4296-9CAE-86E67C15C64F}" destId="{4F2D8E39-C0BD-47D7-8B27-2FE05595DA39}" srcOrd="1" destOrd="0" presId="urn:microsoft.com/office/officeart/2018/2/layout/IconVerticalSolidList"/>
    <dgm:cxn modelId="{782D837D-AC74-42CB-A802-89F40CA9DF31}" type="presParOf" srcId="{5C4294E8-BD0E-4296-9CAE-86E67C15C64F}" destId="{1C3845D7-2AB9-4751-A122-EA815D2DA035}" srcOrd="2" destOrd="0" presId="urn:microsoft.com/office/officeart/2018/2/layout/IconVerticalSolidList"/>
    <dgm:cxn modelId="{EA868BB5-8AFD-42A3-B7B8-9A9680838A9B}" type="presParOf" srcId="{1C3845D7-2AB9-4751-A122-EA815D2DA035}" destId="{C4B0F5C9-1A50-4B73-A72A-CDB5CAE47205}" srcOrd="0" destOrd="0" presId="urn:microsoft.com/office/officeart/2018/2/layout/IconVerticalSolidList"/>
    <dgm:cxn modelId="{7C4CF0EA-1C94-4D98-910C-84833E57A760}" type="presParOf" srcId="{1C3845D7-2AB9-4751-A122-EA815D2DA035}" destId="{5C3E52BF-4448-48C3-BB4C-4DFCADF3034E}" srcOrd="1" destOrd="0" presId="urn:microsoft.com/office/officeart/2018/2/layout/IconVerticalSolidList"/>
    <dgm:cxn modelId="{9CA64F30-8639-4C75-B8CE-F8AECAC85E05}" type="presParOf" srcId="{1C3845D7-2AB9-4751-A122-EA815D2DA035}" destId="{8B0BB408-FB3A-40D3-B16A-C73134824940}" srcOrd="2" destOrd="0" presId="urn:microsoft.com/office/officeart/2018/2/layout/IconVerticalSolidList"/>
    <dgm:cxn modelId="{5A9F1650-75E2-4466-A577-29AB242AD059}" type="presParOf" srcId="{1C3845D7-2AB9-4751-A122-EA815D2DA035}" destId="{92175AC2-94EF-4AAA-9349-0D0D81F36F8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C0CF3E-3CCD-4D93-888A-D2E315EF9B7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1B8983E-F07E-46E8-8E78-FAFAEB07B5D9}">
      <dgm:prSet custT="1"/>
      <dgm:spPr/>
      <dgm:t>
        <a:bodyPr/>
        <a:lstStyle/>
        <a:p>
          <a:pPr>
            <a:lnSpc>
              <a:spcPct val="100000"/>
            </a:lnSpc>
          </a:pPr>
          <a:r>
            <a:rPr lang="en-US" sz="3600" dirty="0"/>
            <a:t>Part of MS Health Informatics Program </a:t>
          </a:r>
        </a:p>
      </dgm:t>
    </dgm:pt>
    <dgm:pt modelId="{6A3131D3-E9A6-42DC-8524-DC838C9FA618}" type="parTrans" cxnId="{3A84FBA4-94F3-427A-BF0F-C17D1F714694}">
      <dgm:prSet/>
      <dgm:spPr/>
      <dgm:t>
        <a:bodyPr/>
        <a:lstStyle/>
        <a:p>
          <a:endParaRPr lang="en-US"/>
        </a:p>
      </dgm:t>
    </dgm:pt>
    <dgm:pt modelId="{6A65CEF5-F07C-4995-A53C-4BAE6D6E7C03}" type="sibTrans" cxnId="{3A84FBA4-94F3-427A-BF0F-C17D1F714694}">
      <dgm:prSet/>
      <dgm:spPr/>
      <dgm:t>
        <a:bodyPr/>
        <a:lstStyle/>
        <a:p>
          <a:endParaRPr lang="en-US"/>
        </a:p>
      </dgm:t>
    </dgm:pt>
    <dgm:pt modelId="{E5344192-CAE2-4116-91D1-C23BAEF28DB1}">
      <dgm:prSet custT="1"/>
      <dgm:spPr/>
      <dgm:t>
        <a:bodyPr/>
        <a:lstStyle/>
        <a:p>
          <a:pPr>
            <a:lnSpc>
              <a:spcPct val="100000"/>
            </a:lnSpc>
          </a:pPr>
          <a:r>
            <a:rPr lang="en-US" sz="3600" dirty="0"/>
            <a:t>20 hours/week (unpaid) for 15 weeks</a:t>
          </a:r>
        </a:p>
      </dgm:t>
    </dgm:pt>
    <dgm:pt modelId="{74B501A3-EBC3-4136-B33D-46176B34A66D}" type="parTrans" cxnId="{241F207F-B4A6-4956-9B3B-A98D6D35319A}">
      <dgm:prSet/>
      <dgm:spPr/>
      <dgm:t>
        <a:bodyPr/>
        <a:lstStyle/>
        <a:p>
          <a:endParaRPr lang="en-US"/>
        </a:p>
      </dgm:t>
    </dgm:pt>
    <dgm:pt modelId="{BB1A3AF5-943E-4FF8-B26B-A1F73B72803E}" type="sibTrans" cxnId="{241F207F-B4A6-4956-9B3B-A98D6D35319A}">
      <dgm:prSet/>
      <dgm:spPr/>
      <dgm:t>
        <a:bodyPr/>
        <a:lstStyle/>
        <a:p>
          <a:endParaRPr lang="en-US"/>
        </a:p>
      </dgm:t>
    </dgm:pt>
    <dgm:pt modelId="{44286496-6D67-4F12-96B5-F42935679D8B}" type="pres">
      <dgm:prSet presAssocID="{62C0CF3E-3CCD-4D93-888A-D2E315EF9B7B}" presName="root" presStyleCnt="0">
        <dgm:presLayoutVars>
          <dgm:dir/>
          <dgm:resizeHandles val="exact"/>
        </dgm:presLayoutVars>
      </dgm:prSet>
      <dgm:spPr/>
    </dgm:pt>
    <dgm:pt modelId="{B7F7B293-8506-4360-AAD0-79A0DBFE39DB}" type="pres">
      <dgm:prSet presAssocID="{01B8983E-F07E-46E8-8E78-FAFAEB07B5D9}" presName="compNode" presStyleCnt="0"/>
      <dgm:spPr/>
    </dgm:pt>
    <dgm:pt modelId="{6639A642-7ED5-4EE5-8078-6F3A149E0501}" type="pres">
      <dgm:prSet presAssocID="{01B8983E-F07E-46E8-8E78-FAFAEB07B5D9}" presName="bgRect" presStyleLbl="bgShp" presStyleIdx="0" presStyleCnt="2"/>
      <dgm:spPr/>
    </dgm:pt>
    <dgm:pt modelId="{DDBA5977-EB97-412F-BA6E-2A4FD6193802}" type="pres">
      <dgm:prSet presAssocID="{01B8983E-F07E-46E8-8E78-FAFAEB07B5D9}"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mpleted with solid fill"/>
        </a:ext>
      </dgm:extLst>
    </dgm:pt>
    <dgm:pt modelId="{94549E29-B52D-46FB-B506-A706C9B83D70}" type="pres">
      <dgm:prSet presAssocID="{01B8983E-F07E-46E8-8E78-FAFAEB07B5D9}" presName="spaceRect" presStyleCnt="0"/>
      <dgm:spPr/>
    </dgm:pt>
    <dgm:pt modelId="{3CEA6577-3CD9-4498-A051-A1B8D0AEE777}" type="pres">
      <dgm:prSet presAssocID="{01B8983E-F07E-46E8-8E78-FAFAEB07B5D9}" presName="parTx" presStyleLbl="revTx" presStyleIdx="0" presStyleCnt="2">
        <dgm:presLayoutVars>
          <dgm:chMax val="0"/>
          <dgm:chPref val="0"/>
        </dgm:presLayoutVars>
      </dgm:prSet>
      <dgm:spPr/>
    </dgm:pt>
    <dgm:pt modelId="{00D152E1-738B-49CC-87F2-7DBD899F54F0}" type="pres">
      <dgm:prSet presAssocID="{6A65CEF5-F07C-4995-A53C-4BAE6D6E7C03}" presName="sibTrans" presStyleCnt="0"/>
      <dgm:spPr/>
    </dgm:pt>
    <dgm:pt modelId="{228C4E92-29BC-457D-A80F-EBE25E4802BB}" type="pres">
      <dgm:prSet presAssocID="{E5344192-CAE2-4116-91D1-C23BAEF28DB1}" presName="compNode" presStyleCnt="0"/>
      <dgm:spPr/>
    </dgm:pt>
    <dgm:pt modelId="{21FCFF54-F7C5-465F-AD69-B007FB5A936D}" type="pres">
      <dgm:prSet presAssocID="{E5344192-CAE2-4116-91D1-C23BAEF28DB1}" presName="bgRect" presStyleLbl="bgShp" presStyleIdx="1" presStyleCnt="2"/>
      <dgm:spPr/>
    </dgm:pt>
    <dgm:pt modelId="{9DEE02CB-C1FF-4C88-A6A8-4F167F8D1E89}" type="pres">
      <dgm:prSet presAssocID="{E5344192-CAE2-4116-91D1-C23BAEF28DB1}"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esearch outline"/>
        </a:ext>
      </dgm:extLst>
    </dgm:pt>
    <dgm:pt modelId="{06783889-551C-4DF2-B2FC-3DEAC4160ED6}" type="pres">
      <dgm:prSet presAssocID="{E5344192-CAE2-4116-91D1-C23BAEF28DB1}" presName="spaceRect" presStyleCnt="0"/>
      <dgm:spPr/>
    </dgm:pt>
    <dgm:pt modelId="{90437BA3-7164-4A16-9387-3226D4948E5C}" type="pres">
      <dgm:prSet presAssocID="{E5344192-CAE2-4116-91D1-C23BAEF28DB1}" presName="parTx" presStyleLbl="revTx" presStyleIdx="1" presStyleCnt="2">
        <dgm:presLayoutVars>
          <dgm:chMax val="0"/>
          <dgm:chPref val="0"/>
        </dgm:presLayoutVars>
      </dgm:prSet>
      <dgm:spPr/>
    </dgm:pt>
  </dgm:ptLst>
  <dgm:cxnLst>
    <dgm:cxn modelId="{C17A2C4A-0B13-4CA4-9A36-ADE8AE2AF4B5}" type="presOf" srcId="{62C0CF3E-3CCD-4D93-888A-D2E315EF9B7B}" destId="{44286496-6D67-4F12-96B5-F42935679D8B}" srcOrd="0" destOrd="0" presId="urn:microsoft.com/office/officeart/2018/2/layout/IconVerticalSolidList"/>
    <dgm:cxn modelId="{FC48B157-1BE7-4227-A1B5-029F6CA1AC84}" type="presOf" srcId="{E5344192-CAE2-4116-91D1-C23BAEF28DB1}" destId="{90437BA3-7164-4A16-9387-3226D4948E5C}" srcOrd="0" destOrd="0" presId="urn:microsoft.com/office/officeart/2018/2/layout/IconVerticalSolidList"/>
    <dgm:cxn modelId="{241F207F-B4A6-4956-9B3B-A98D6D35319A}" srcId="{62C0CF3E-3CCD-4D93-888A-D2E315EF9B7B}" destId="{E5344192-CAE2-4116-91D1-C23BAEF28DB1}" srcOrd="1" destOrd="0" parTransId="{74B501A3-EBC3-4136-B33D-46176B34A66D}" sibTransId="{BB1A3AF5-943E-4FF8-B26B-A1F73B72803E}"/>
    <dgm:cxn modelId="{3A84FBA4-94F3-427A-BF0F-C17D1F714694}" srcId="{62C0CF3E-3CCD-4D93-888A-D2E315EF9B7B}" destId="{01B8983E-F07E-46E8-8E78-FAFAEB07B5D9}" srcOrd="0" destOrd="0" parTransId="{6A3131D3-E9A6-42DC-8524-DC838C9FA618}" sibTransId="{6A65CEF5-F07C-4995-A53C-4BAE6D6E7C03}"/>
    <dgm:cxn modelId="{67F038DD-5602-4B0F-BEF8-BE070CE6AF15}" type="presOf" srcId="{01B8983E-F07E-46E8-8E78-FAFAEB07B5D9}" destId="{3CEA6577-3CD9-4498-A051-A1B8D0AEE777}" srcOrd="0" destOrd="0" presId="urn:microsoft.com/office/officeart/2018/2/layout/IconVerticalSolidList"/>
    <dgm:cxn modelId="{00534BFC-0A99-4C45-82C2-A0EF38DF5C21}" type="presParOf" srcId="{44286496-6D67-4F12-96B5-F42935679D8B}" destId="{B7F7B293-8506-4360-AAD0-79A0DBFE39DB}" srcOrd="0" destOrd="0" presId="urn:microsoft.com/office/officeart/2018/2/layout/IconVerticalSolidList"/>
    <dgm:cxn modelId="{DCCD3299-DE19-47F5-939B-967A08F19393}" type="presParOf" srcId="{B7F7B293-8506-4360-AAD0-79A0DBFE39DB}" destId="{6639A642-7ED5-4EE5-8078-6F3A149E0501}" srcOrd="0" destOrd="0" presId="urn:microsoft.com/office/officeart/2018/2/layout/IconVerticalSolidList"/>
    <dgm:cxn modelId="{D661A429-F979-43F9-A41C-276022A06EC9}" type="presParOf" srcId="{B7F7B293-8506-4360-AAD0-79A0DBFE39DB}" destId="{DDBA5977-EB97-412F-BA6E-2A4FD6193802}" srcOrd="1" destOrd="0" presId="urn:microsoft.com/office/officeart/2018/2/layout/IconVerticalSolidList"/>
    <dgm:cxn modelId="{F2209E81-99F9-42AF-836B-E945280EDB56}" type="presParOf" srcId="{B7F7B293-8506-4360-AAD0-79A0DBFE39DB}" destId="{94549E29-B52D-46FB-B506-A706C9B83D70}" srcOrd="2" destOrd="0" presId="urn:microsoft.com/office/officeart/2018/2/layout/IconVerticalSolidList"/>
    <dgm:cxn modelId="{4296E466-8476-4371-AF7B-CD584ECA915D}" type="presParOf" srcId="{B7F7B293-8506-4360-AAD0-79A0DBFE39DB}" destId="{3CEA6577-3CD9-4498-A051-A1B8D0AEE777}" srcOrd="3" destOrd="0" presId="urn:microsoft.com/office/officeart/2018/2/layout/IconVerticalSolidList"/>
    <dgm:cxn modelId="{C7856E9E-06D4-4E66-A7FA-80AE9F18F2B4}" type="presParOf" srcId="{44286496-6D67-4F12-96B5-F42935679D8B}" destId="{00D152E1-738B-49CC-87F2-7DBD899F54F0}" srcOrd="1" destOrd="0" presId="urn:microsoft.com/office/officeart/2018/2/layout/IconVerticalSolidList"/>
    <dgm:cxn modelId="{D1EC73D0-94E4-4F4F-8DFE-A331C78DE4D3}" type="presParOf" srcId="{44286496-6D67-4F12-96B5-F42935679D8B}" destId="{228C4E92-29BC-457D-A80F-EBE25E4802BB}" srcOrd="2" destOrd="0" presId="urn:microsoft.com/office/officeart/2018/2/layout/IconVerticalSolidList"/>
    <dgm:cxn modelId="{7B796F50-CBCD-4EA0-9F66-C780429F122E}" type="presParOf" srcId="{228C4E92-29BC-457D-A80F-EBE25E4802BB}" destId="{21FCFF54-F7C5-465F-AD69-B007FB5A936D}" srcOrd="0" destOrd="0" presId="urn:microsoft.com/office/officeart/2018/2/layout/IconVerticalSolidList"/>
    <dgm:cxn modelId="{7F9F7AA1-B108-40D4-9D1C-327B3528790B}" type="presParOf" srcId="{228C4E92-29BC-457D-A80F-EBE25E4802BB}" destId="{9DEE02CB-C1FF-4C88-A6A8-4F167F8D1E89}" srcOrd="1" destOrd="0" presId="urn:microsoft.com/office/officeart/2018/2/layout/IconVerticalSolidList"/>
    <dgm:cxn modelId="{9D531FA9-E929-4E57-8C58-5C997CC7F22E}" type="presParOf" srcId="{228C4E92-29BC-457D-A80F-EBE25E4802BB}" destId="{06783889-551C-4DF2-B2FC-3DEAC4160ED6}" srcOrd="2" destOrd="0" presId="urn:microsoft.com/office/officeart/2018/2/layout/IconVerticalSolidList"/>
    <dgm:cxn modelId="{24E3E431-D2B8-45D1-911E-A41C7FFC342C}" type="presParOf" srcId="{228C4E92-29BC-457D-A80F-EBE25E4802BB}" destId="{90437BA3-7164-4A16-9387-3226D4948E5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742554-E48F-4EB4-9D89-E16275709AB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2524C9E-5492-4413-884A-2C3031002736}">
      <dgm:prSet custT="1"/>
      <dgm:spPr/>
      <dgm:t>
        <a:bodyPr/>
        <a:lstStyle/>
        <a:p>
          <a:pPr>
            <a:lnSpc>
              <a:spcPct val="100000"/>
            </a:lnSpc>
          </a:pPr>
          <a:r>
            <a:rPr lang="en-US" sz="3600"/>
            <a:t>Demonstrate critical thinking</a:t>
          </a:r>
          <a:endParaRPr lang="en-US" sz="3600" dirty="0"/>
        </a:p>
      </dgm:t>
    </dgm:pt>
    <dgm:pt modelId="{BF9384E9-BE9F-4341-8762-68091F766EE3}" type="parTrans" cxnId="{1197089E-A485-4EFF-A86D-29ECD516586E}">
      <dgm:prSet/>
      <dgm:spPr/>
      <dgm:t>
        <a:bodyPr/>
        <a:lstStyle/>
        <a:p>
          <a:endParaRPr lang="en-US"/>
        </a:p>
      </dgm:t>
    </dgm:pt>
    <dgm:pt modelId="{0BCB4F56-DF29-4F4D-A7C6-9DED0C28F0C0}" type="sibTrans" cxnId="{1197089E-A485-4EFF-A86D-29ECD516586E}">
      <dgm:prSet/>
      <dgm:spPr/>
      <dgm:t>
        <a:bodyPr/>
        <a:lstStyle/>
        <a:p>
          <a:endParaRPr lang="en-US"/>
        </a:p>
      </dgm:t>
    </dgm:pt>
    <dgm:pt modelId="{2B8AA050-118B-4A72-AB73-DBE88A390D26}" type="pres">
      <dgm:prSet presAssocID="{55742554-E48F-4EB4-9D89-E16275709AB7}" presName="root" presStyleCnt="0">
        <dgm:presLayoutVars>
          <dgm:dir/>
          <dgm:resizeHandles val="exact"/>
        </dgm:presLayoutVars>
      </dgm:prSet>
      <dgm:spPr/>
    </dgm:pt>
    <dgm:pt modelId="{0554C53B-DF05-4E4A-BFC7-1DE2C7E630D8}" type="pres">
      <dgm:prSet presAssocID="{D2524C9E-5492-4413-884A-2C3031002736}" presName="compNode" presStyleCnt="0"/>
      <dgm:spPr/>
    </dgm:pt>
    <dgm:pt modelId="{2917C9B0-928B-4502-A699-BC43132644E7}" type="pres">
      <dgm:prSet presAssocID="{D2524C9E-5492-4413-884A-2C3031002736}" presName="bgRect" presStyleLbl="bgShp" presStyleIdx="0" presStyleCnt="1"/>
      <dgm:spPr/>
    </dgm:pt>
    <dgm:pt modelId="{70D5A5FE-7D09-462B-9A13-1FBBCDC207F9}" type="pres">
      <dgm:prSet presAssocID="{D2524C9E-5492-4413-884A-2C3031002736}"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rson with Idea"/>
        </a:ext>
      </dgm:extLst>
    </dgm:pt>
    <dgm:pt modelId="{E48DC447-4038-47A6-A0D1-CD021E89E6DD}" type="pres">
      <dgm:prSet presAssocID="{D2524C9E-5492-4413-884A-2C3031002736}" presName="spaceRect" presStyleCnt="0"/>
      <dgm:spPr/>
    </dgm:pt>
    <dgm:pt modelId="{676DB0DA-AF09-4B32-8B2A-0333069D57A2}" type="pres">
      <dgm:prSet presAssocID="{D2524C9E-5492-4413-884A-2C3031002736}" presName="parTx" presStyleLbl="revTx" presStyleIdx="0" presStyleCnt="1">
        <dgm:presLayoutVars>
          <dgm:chMax val="0"/>
          <dgm:chPref val="0"/>
        </dgm:presLayoutVars>
      </dgm:prSet>
      <dgm:spPr/>
    </dgm:pt>
  </dgm:ptLst>
  <dgm:cxnLst>
    <dgm:cxn modelId="{1197089E-A485-4EFF-A86D-29ECD516586E}" srcId="{55742554-E48F-4EB4-9D89-E16275709AB7}" destId="{D2524C9E-5492-4413-884A-2C3031002736}" srcOrd="0" destOrd="0" parTransId="{BF9384E9-BE9F-4341-8762-68091F766EE3}" sibTransId="{0BCB4F56-DF29-4F4D-A7C6-9DED0C28F0C0}"/>
    <dgm:cxn modelId="{6EEE29DD-C719-45C0-B7D4-8C0A74968B51}" type="presOf" srcId="{D2524C9E-5492-4413-884A-2C3031002736}" destId="{676DB0DA-AF09-4B32-8B2A-0333069D57A2}" srcOrd="0" destOrd="0" presId="urn:microsoft.com/office/officeart/2018/2/layout/IconVerticalSolidList"/>
    <dgm:cxn modelId="{23639EF2-1F57-4CCE-AF75-58EB3ACD5C09}" type="presOf" srcId="{55742554-E48F-4EB4-9D89-E16275709AB7}" destId="{2B8AA050-118B-4A72-AB73-DBE88A390D26}" srcOrd="0" destOrd="0" presId="urn:microsoft.com/office/officeart/2018/2/layout/IconVerticalSolidList"/>
    <dgm:cxn modelId="{926FF2B3-E6DA-41C7-A44C-40B5607BC6FE}" type="presParOf" srcId="{2B8AA050-118B-4A72-AB73-DBE88A390D26}" destId="{0554C53B-DF05-4E4A-BFC7-1DE2C7E630D8}" srcOrd="0" destOrd="0" presId="urn:microsoft.com/office/officeart/2018/2/layout/IconVerticalSolidList"/>
    <dgm:cxn modelId="{53650E87-4E79-448B-8D0D-014335E2EA96}" type="presParOf" srcId="{0554C53B-DF05-4E4A-BFC7-1DE2C7E630D8}" destId="{2917C9B0-928B-4502-A699-BC43132644E7}" srcOrd="0" destOrd="0" presId="urn:microsoft.com/office/officeart/2018/2/layout/IconVerticalSolidList"/>
    <dgm:cxn modelId="{806DE182-9BC6-4C97-ACBB-D64E7A72EC2F}" type="presParOf" srcId="{0554C53B-DF05-4E4A-BFC7-1DE2C7E630D8}" destId="{70D5A5FE-7D09-462B-9A13-1FBBCDC207F9}" srcOrd="1" destOrd="0" presId="urn:microsoft.com/office/officeart/2018/2/layout/IconVerticalSolidList"/>
    <dgm:cxn modelId="{75A31C41-B57E-4407-B226-3DE9CCC67881}" type="presParOf" srcId="{0554C53B-DF05-4E4A-BFC7-1DE2C7E630D8}" destId="{E48DC447-4038-47A6-A0D1-CD021E89E6DD}" srcOrd="2" destOrd="0" presId="urn:microsoft.com/office/officeart/2018/2/layout/IconVerticalSolidList"/>
    <dgm:cxn modelId="{4EF0DE48-76F1-42D9-93F6-C67B43CA8AC6}" type="presParOf" srcId="{0554C53B-DF05-4E4A-BFC7-1DE2C7E630D8}" destId="{676DB0DA-AF09-4B32-8B2A-0333069D57A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742554-E48F-4EB4-9D89-E16275709AB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2524C9E-5492-4413-884A-2C3031002736}">
      <dgm:prSet custT="1"/>
      <dgm:spPr/>
      <dgm:t>
        <a:bodyPr/>
        <a:lstStyle/>
        <a:p>
          <a:pPr>
            <a:lnSpc>
              <a:spcPct val="100000"/>
            </a:lnSpc>
          </a:pPr>
          <a:r>
            <a:rPr lang="en-US" sz="3600" dirty="0"/>
            <a:t>Demonstrate critical thinking</a:t>
          </a:r>
        </a:p>
      </dgm:t>
    </dgm:pt>
    <dgm:pt modelId="{BF9384E9-BE9F-4341-8762-68091F766EE3}" type="parTrans" cxnId="{1197089E-A485-4EFF-A86D-29ECD516586E}">
      <dgm:prSet/>
      <dgm:spPr/>
      <dgm:t>
        <a:bodyPr/>
        <a:lstStyle/>
        <a:p>
          <a:endParaRPr lang="en-US"/>
        </a:p>
      </dgm:t>
    </dgm:pt>
    <dgm:pt modelId="{0BCB4F56-DF29-4F4D-A7C6-9DED0C28F0C0}" type="sibTrans" cxnId="{1197089E-A485-4EFF-A86D-29ECD516586E}">
      <dgm:prSet/>
      <dgm:spPr/>
      <dgm:t>
        <a:bodyPr/>
        <a:lstStyle/>
        <a:p>
          <a:endParaRPr lang="en-US"/>
        </a:p>
      </dgm:t>
    </dgm:pt>
    <dgm:pt modelId="{4535AA0B-4108-488B-B443-BF5EADDD956D}">
      <dgm:prSet custT="1"/>
      <dgm:spPr/>
      <dgm:t>
        <a:bodyPr/>
        <a:lstStyle/>
        <a:p>
          <a:pPr>
            <a:lnSpc>
              <a:spcPct val="100000"/>
            </a:lnSpc>
          </a:pPr>
          <a:r>
            <a:rPr lang="en-US" sz="3600" dirty="0"/>
            <a:t>Apply knowledge and skills</a:t>
          </a:r>
        </a:p>
      </dgm:t>
    </dgm:pt>
    <dgm:pt modelId="{534DB35C-7B75-493A-8A97-B17E996A6433}" type="parTrans" cxnId="{E49300EE-D8EF-4896-BE54-62A719975417}">
      <dgm:prSet/>
      <dgm:spPr/>
      <dgm:t>
        <a:bodyPr/>
        <a:lstStyle/>
        <a:p>
          <a:endParaRPr lang="en-US"/>
        </a:p>
      </dgm:t>
    </dgm:pt>
    <dgm:pt modelId="{E4FEAB22-B72A-4440-8260-C66CE5DDB496}" type="sibTrans" cxnId="{E49300EE-D8EF-4896-BE54-62A719975417}">
      <dgm:prSet/>
      <dgm:spPr/>
      <dgm:t>
        <a:bodyPr/>
        <a:lstStyle/>
        <a:p>
          <a:endParaRPr lang="en-US"/>
        </a:p>
      </dgm:t>
    </dgm:pt>
    <dgm:pt modelId="{2B8AA050-118B-4A72-AB73-DBE88A390D26}" type="pres">
      <dgm:prSet presAssocID="{55742554-E48F-4EB4-9D89-E16275709AB7}" presName="root" presStyleCnt="0">
        <dgm:presLayoutVars>
          <dgm:dir/>
          <dgm:resizeHandles val="exact"/>
        </dgm:presLayoutVars>
      </dgm:prSet>
      <dgm:spPr/>
    </dgm:pt>
    <dgm:pt modelId="{0554C53B-DF05-4E4A-BFC7-1DE2C7E630D8}" type="pres">
      <dgm:prSet presAssocID="{D2524C9E-5492-4413-884A-2C3031002736}" presName="compNode" presStyleCnt="0"/>
      <dgm:spPr/>
    </dgm:pt>
    <dgm:pt modelId="{2917C9B0-928B-4502-A699-BC43132644E7}" type="pres">
      <dgm:prSet presAssocID="{D2524C9E-5492-4413-884A-2C3031002736}" presName="bgRect" presStyleLbl="bgShp" presStyleIdx="0" presStyleCnt="2"/>
      <dgm:spPr/>
    </dgm:pt>
    <dgm:pt modelId="{70D5A5FE-7D09-462B-9A13-1FBBCDC207F9}" type="pres">
      <dgm:prSet presAssocID="{D2524C9E-5492-4413-884A-2C303100273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rson with Idea"/>
        </a:ext>
      </dgm:extLst>
    </dgm:pt>
    <dgm:pt modelId="{E48DC447-4038-47A6-A0D1-CD021E89E6DD}" type="pres">
      <dgm:prSet presAssocID="{D2524C9E-5492-4413-884A-2C3031002736}" presName="spaceRect" presStyleCnt="0"/>
      <dgm:spPr/>
    </dgm:pt>
    <dgm:pt modelId="{676DB0DA-AF09-4B32-8B2A-0333069D57A2}" type="pres">
      <dgm:prSet presAssocID="{D2524C9E-5492-4413-884A-2C3031002736}" presName="parTx" presStyleLbl="revTx" presStyleIdx="0" presStyleCnt="2">
        <dgm:presLayoutVars>
          <dgm:chMax val="0"/>
          <dgm:chPref val="0"/>
        </dgm:presLayoutVars>
      </dgm:prSet>
      <dgm:spPr/>
    </dgm:pt>
    <dgm:pt modelId="{619A5370-D412-45A4-B81B-564BEB2219E1}" type="pres">
      <dgm:prSet presAssocID="{0BCB4F56-DF29-4F4D-A7C6-9DED0C28F0C0}" presName="sibTrans" presStyleCnt="0"/>
      <dgm:spPr/>
    </dgm:pt>
    <dgm:pt modelId="{32D916CF-9196-4D61-8E57-266BF461211A}" type="pres">
      <dgm:prSet presAssocID="{4535AA0B-4108-488B-B443-BF5EADDD956D}" presName="compNode" presStyleCnt="0"/>
      <dgm:spPr/>
    </dgm:pt>
    <dgm:pt modelId="{3A23AA94-7CDE-41BD-BA29-67B508092FFD}" type="pres">
      <dgm:prSet presAssocID="{4535AA0B-4108-488B-B443-BF5EADDD956D}" presName="bgRect" presStyleLbl="bgShp" presStyleIdx="1" presStyleCnt="2"/>
      <dgm:spPr/>
    </dgm:pt>
    <dgm:pt modelId="{D9EF1256-9EDD-4A84-A857-021CED2FACF3}" type="pres">
      <dgm:prSet presAssocID="{4535AA0B-4108-488B-B443-BF5EADDD956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46CB144E-14CA-466C-AC7A-897A6067898C}" type="pres">
      <dgm:prSet presAssocID="{4535AA0B-4108-488B-B443-BF5EADDD956D}" presName="spaceRect" presStyleCnt="0"/>
      <dgm:spPr/>
    </dgm:pt>
    <dgm:pt modelId="{D18CD28D-A029-418E-888C-852F4C278003}" type="pres">
      <dgm:prSet presAssocID="{4535AA0B-4108-488B-B443-BF5EADDD956D}" presName="parTx" presStyleLbl="revTx" presStyleIdx="1" presStyleCnt="2">
        <dgm:presLayoutVars>
          <dgm:chMax val="0"/>
          <dgm:chPref val="0"/>
        </dgm:presLayoutVars>
      </dgm:prSet>
      <dgm:spPr/>
    </dgm:pt>
  </dgm:ptLst>
  <dgm:cxnLst>
    <dgm:cxn modelId="{4519D184-B566-4342-B549-9B3717E7C998}" type="presOf" srcId="{4535AA0B-4108-488B-B443-BF5EADDD956D}" destId="{D18CD28D-A029-418E-888C-852F4C278003}" srcOrd="0" destOrd="0" presId="urn:microsoft.com/office/officeart/2018/2/layout/IconVerticalSolidList"/>
    <dgm:cxn modelId="{1197089E-A485-4EFF-A86D-29ECD516586E}" srcId="{55742554-E48F-4EB4-9D89-E16275709AB7}" destId="{D2524C9E-5492-4413-884A-2C3031002736}" srcOrd="0" destOrd="0" parTransId="{BF9384E9-BE9F-4341-8762-68091F766EE3}" sibTransId="{0BCB4F56-DF29-4F4D-A7C6-9DED0C28F0C0}"/>
    <dgm:cxn modelId="{6EEE29DD-C719-45C0-B7D4-8C0A74968B51}" type="presOf" srcId="{D2524C9E-5492-4413-884A-2C3031002736}" destId="{676DB0DA-AF09-4B32-8B2A-0333069D57A2}" srcOrd="0" destOrd="0" presId="urn:microsoft.com/office/officeart/2018/2/layout/IconVerticalSolidList"/>
    <dgm:cxn modelId="{E49300EE-D8EF-4896-BE54-62A719975417}" srcId="{55742554-E48F-4EB4-9D89-E16275709AB7}" destId="{4535AA0B-4108-488B-B443-BF5EADDD956D}" srcOrd="1" destOrd="0" parTransId="{534DB35C-7B75-493A-8A97-B17E996A6433}" sibTransId="{E4FEAB22-B72A-4440-8260-C66CE5DDB496}"/>
    <dgm:cxn modelId="{23639EF2-1F57-4CCE-AF75-58EB3ACD5C09}" type="presOf" srcId="{55742554-E48F-4EB4-9D89-E16275709AB7}" destId="{2B8AA050-118B-4A72-AB73-DBE88A390D26}" srcOrd="0" destOrd="0" presId="urn:microsoft.com/office/officeart/2018/2/layout/IconVerticalSolidList"/>
    <dgm:cxn modelId="{926FF2B3-E6DA-41C7-A44C-40B5607BC6FE}" type="presParOf" srcId="{2B8AA050-118B-4A72-AB73-DBE88A390D26}" destId="{0554C53B-DF05-4E4A-BFC7-1DE2C7E630D8}" srcOrd="0" destOrd="0" presId="urn:microsoft.com/office/officeart/2018/2/layout/IconVerticalSolidList"/>
    <dgm:cxn modelId="{53650E87-4E79-448B-8D0D-014335E2EA96}" type="presParOf" srcId="{0554C53B-DF05-4E4A-BFC7-1DE2C7E630D8}" destId="{2917C9B0-928B-4502-A699-BC43132644E7}" srcOrd="0" destOrd="0" presId="urn:microsoft.com/office/officeart/2018/2/layout/IconVerticalSolidList"/>
    <dgm:cxn modelId="{806DE182-9BC6-4C97-ACBB-D64E7A72EC2F}" type="presParOf" srcId="{0554C53B-DF05-4E4A-BFC7-1DE2C7E630D8}" destId="{70D5A5FE-7D09-462B-9A13-1FBBCDC207F9}" srcOrd="1" destOrd="0" presId="urn:microsoft.com/office/officeart/2018/2/layout/IconVerticalSolidList"/>
    <dgm:cxn modelId="{75A31C41-B57E-4407-B226-3DE9CCC67881}" type="presParOf" srcId="{0554C53B-DF05-4E4A-BFC7-1DE2C7E630D8}" destId="{E48DC447-4038-47A6-A0D1-CD021E89E6DD}" srcOrd="2" destOrd="0" presId="urn:microsoft.com/office/officeart/2018/2/layout/IconVerticalSolidList"/>
    <dgm:cxn modelId="{4EF0DE48-76F1-42D9-93F6-C67B43CA8AC6}" type="presParOf" srcId="{0554C53B-DF05-4E4A-BFC7-1DE2C7E630D8}" destId="{676DB0DA-AF09-4B32-8B2A-0333069D57A2}" srcOrd="3" destOrd="0" presId="urn:microsoft.com/office/officeart/2018/2/layout/IconVerticalSolidList"/>
    <dgm:cxn modelId="{98CC3C9C-DC22-4F73-A68F-BA2ACF332851}" type="presParOf" srcId="{2B8AA050-118B-4A72-AB73-DBE88A390D26}" destId="{619A5370-D412-45A4-B81B-564BEB2219E1}" srcOrd="1" destOrd="0" presId="urn:microsoft.com/office/officeart/2018/2/layout/IconVerticalSolidList"/>
    <dgm:cxn modelId="{DF668986-8301-492D-AE35-AD95F82D4286}" type="presParOf" srcId="{2B8AA050-118B-4A72-AB73-DBE88A390D26}" destId="{32D916CF-9196-4D61-8E57-266BF461211A}" srcOrd="2" destOrd="0" presId="urn:microsoft.com/office/officeart/2018/2/layout/IconVerticalSolidList"/>
    <dgm:cxn modelId="{DD39CCA0-F80C-491C-9EE9-B0C6C2413820}" type="presParOf" srcId="{32D916CF-9196-4D61-8E57-266BF461211A}" destId="{3A23AA94-7CDE-41BD-BA29-67B508092FFD}" srcOrd="0" destOrd="0" presId="urn:microsoft.com/office/officeart/2018/2/layout/IconVerticalSolidList"/>
    <dgm:cxn modelId="{6CAAAAC0-83ED-4FD0-AE87-140183A14533}" type="presParOf" srcId="{32D916CF-9196-4D61-8E57-266BF461211A}" destId="{D9EF1256-9EDD-4A84-A857-021CED2FACF3}" srcOrd="1" destOrd="0" presId="urn:microsoft.com/office/officeart/2018/2/layout/IconVerticalSolidList"/>
    <dgm:cxn modelId="{85B4572E-932C-4171-BF8D-B304515AE7E1}" type="presParOf" srcId="{32D916CF-9196-4D61-8E57-266BF461211A}" destId="{46CB144E-14CA-466C-AC7A-897A6067898C}" srcOrd="2" destOrd="0" presId="urn:microsoft.com/office/officeart/2018/2/layout/IconVerticalSolidList"/>
    <dgm:cxn modelId="{7AE9FD5B-DA1B-429E-8E1E-99C1763734DC}" type="presParOf" srcId="{32D916CF-9196-4D61-8E57-266BF461211A}" destId="{D18CD28D-A029-418E-888C-852F4C27800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742554-E48F-4EB4-9D89-E16275709AB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2524C9E-5492-4413-884A-2C3031002736}">
      <dgm:prSet custT="1"/>
      <dgm:spPr/>
      <dgm:t>
        <a:bodyPr/>
        <a:lstStyle/>
        <a:p>
          <a:pPr>
            <a:lnSpc>
              <a:spcPct val="100000"/>
            </a:lnSpc>
          </a:pPr>
          <a:r>
            <a:rPr lang="en-US" sz="3600" dirty="0"/>
            <a:t>Demonstrate critical thinking</a:t>
          </a:r>
        </a:p>
      </dgm:t>
    </dgm:pt>
    <dgm:pt modelId="{BF9384E9-BE9F-4341-8762-68091F766EE3}" type="parTrans" cxnId="{1197089E-A485-4EFF-A86D-29ECD516586E}">
      <dgm:prSet/>
      <dgm:spPr/>
      <dgm:t>
        <a:bodyPr/>
        <a:lstStyle/>
        <a:p>
          <a:endParaRPr lang="en-US"/>
        </a:p>
      </dgm:t>
    </dgm:pt>
    <dgm:pt modelId="{0BCB4F56-DF29-4F4D-A7C6-9DED0C28F0C0}" type="sibTrans" cxnId="{1197089E-A485-4EFF-A86D-29ECD516586E}">
      <dgm:prSet/>
      <dgm:spPr/>
      <dgm:t>
        <a:bodyPr/>
        <a:lstStyle/>
        <a:p>
          <a:endParaRPr lang="en-US"/>
        </a:p>
      </dgm:t>
    </dgm:pt>
    <dgm:pt modelId="{4535AA0B-4108-488B-B443-BF5EADDD956D}">
      <dgm:prSet custT="1"/>
      <dgm:spPr/>
      <dgm:t>
        <a:bodyPr/>
        <a:lstStyle/>
        <a:p>
          <a:pPr>
            <a:lnSpc>
              <a:spcPct val="100000"/>
            </a:lnSpc>
          </a:pPr>
          <a:r>
            <a:rPr lang="en-US" sz="3600" dirty="0"/>
            <a:t>Apply knowledge and skills</a:t>
          </a:r>
        </a:p>
      </dgm:t>
    </dgm:pt>
    <dgm:pt modelId="{534DB35C-7B75-493A-8A97-B17E996A6433}" type="parTrans" cxnId="{E49300EE-D8EF-4896-BE54-62A719975417}">
      <dgm:prSet/>
      <dgm:spPr/>
      <dgm:t>
        <a:bodyPr/>
        <a:lstStyle/>
        <a:p>
          <a:endParaRPr lang="en-US"/>
        </a:p>
      </dgm:t>
    </dgm:pt>
    <dgm:pt modelId="{E4FEAB22-B72A-4440-8260-C66CE5DDB496}" type="sibTrans" cxnId="{E49300EE-D8EF-4896-BE54-62A719975417}">
      <dgm:prSet/>
      <dgm:spPr/>
      <dgm:t>
        <a:bodyPr/>
        <a:lstStyle/>
        <a:p>
          <a:endParaRPr lang="en-US"/>
        </a:p>
      </dgm:t>
    </dgm:pt>
    <dgm:pt modelId="{56CC9451-D501-4A11-B9B8-7D190E52B139}">
      <dgm:prSet custT="1"/>
      <dgm:spPr/>
      <dgm:t>
        <a:bodyPr/>
        <a:lstStyle/>
        <a:p>
          <a:pPr>
            <a:lnSpc>
              <a:spcPct val="100000"/>
            </a:lnSpc>
          </a:pPr>
          <a:r>
            <a:rPr lang="en-US" sz="3600" dirty="0"/>
            <a:t>Pursue professional growth</a:t>
          </a:r>
        </a:p>
      </dgm:t>
    </dgm:pt>
    <dgm:pt modelId="{37B261B3-9C8D-439F-B87D-D53B93DBBEE9}" type="parTrans" cxnId="{8907C340-B28A-4F04-9139-B00B0941B786}">
      <dgm:prSet/>
      <dgm:spPr/>
      <dgm:t>
        <a:bodyPr/>
        <a:lstStyle/>
        <a:p>
          <a:endParaRPr lang="en-US"/>
        </a:p>
      </dgm:t>
    </dgm:pt>
    <dgm:pt modelId="{B5E32F5E-4585-4898-BC95-A2B2CA67810C}" type="sibTrans" cxnId="{8907C340-B28A-4F04-9139-B00B0941B786}">
      <dgm:prSet/>
      <dgm:spPr/>
      <dgm:t>
        <a:bodyPr/>
        <a:lstStyle/>
        <a:p>
          <a:endParaRPr lang="en-US"/>
        </a:p>
      </dgm:t>
    </dgm:pt>
    <dgm:pt modelId="{2B8AA050-118B-4A72-AB73-DBE88A390D26}" type="pres">
      <dgm:prSet presAssocID="{55742554-E48F-4EB4-9D89-E16275709AB7}" presName="root" presStyleCnt="0">
        <dgm:presLayoutVars>
          <dgm:dir/>
          <dgm:resizeHandles val="exact"/>
        </dgm:presLayoutVars>
      </dgm:prSet>
      <dgm:spPr/>
    </dgm:pt>
    <dgm:pt modelId="{0554C53B-DF05-4E4A-BFC7-1DE2C7E630D8}" type="pres">
      <dgm:prSet presAssocID="{D2524C9E-5492-4413-884A-2C3031002736}" presName="compNode" presStyleCnt="0"/>
      <dgm:spPr/>
    </dgm:pt>
    <dgm:pt modelId="{2917C9B0-928B-4502-A699-BC43132644E7}" type="pres">
      <dgm:prSet presAssocID="{D2524C9E-5492-4413-884A-2C3031002736}" presName="bgRect" presStyleLbl="bgShp" presStyleIdx="0" presStyleCnt="3"/>
      <dgm:spPr/>
    </dgm:pt>
    <dgm:pt modelId="{70D5A5FE-7D09-462B-9A13-1FBBCDC207F9}" type="pres">
      <dgm:prSet presAssocID="{D2524C9E-5492-4413-884A-2C303100273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rson with Idea"/>
        </a:ext>
      </dgm:extLst>
    </dgm:pt>
    <dgm:pt modelId="{E48DC447-4038-47A6-A0D1-CD021E89E6DD}" type="pres">
      <dgm:prSet presAssocID="{D2524C9E-5492-4413-884A-2C3031002736}" presName="spaceRect" presStyleCnt="0"/>
      <dgm:spPr/>
    </dgm:pt>
    <dgm:pt modelId="{676DB0DA-AF09-4B32-8B2A-0333069D57A2}" type="pres">
      <dgm:prSet presAssocID="{D2524C9E-5492-4413-884A-2C3031002736}" presName="parTx" presStyleLbl="revTx" presStyleIdx="0" presStyleCnt="3">
        <dgm:presLayoutVars>
          <dgm:chMax val="0"/>
          <dgm:chPref val="0"/>
        </dgm:presLayoutVars>
      </dgm:prSet>
      <dgm:spPr/>
    </dgm:pt>
    <dgm:pt modelId="{619A5370-D412-45A4-B81B-564BEB2219E1}" type="pres">
      <dgm:prSet presAssocID="{0BCB4F56-DF29-4F4D-A7C6-9DED0C28F0C0}" presName="sibTrans" presStyleCnt="0"/>
      <dgm:spPr/>
    </dgm:pt>
    <dgm:pt modelId="{32D916CF-9196-4D61-8E57-266BF461211A}" type="pres">
      <dgm:prSet presAssocID="{4535AA0B-4108-488B-B443-BF5EADDD956D}" presName="compNode" presStyleCnt="0"/>
      <dgm:spPr/>
    </dgm:pt>
    <dgm:pt modelId="{3A23AA94-7CDE-41BD-BA29-67B508092FFD}" type="pres">
      <dgm:prSet presAssocID="{4535AA0B-4108-488B-B443-BF5EADDD956D}" presName="bgRect" presStyleLbl="bgShp" presStyleIdx="1" presStyleCnt="3"/>
      <dgm:spPr/>
    </dgm:pt>
    <dgm:pt modelId="{D9EF1256-9EDD-4A84-A857-021CED2FACF3}" type="pres">
      <dgm:prSet presAssocID="{4535AA0B-4108-488B-B443-BF5EADDD956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46CB144E-14CA-466C-AC7A-897A6067898C}" type="pres">
      <dgm:prSet presAssocID="{4535AA0B-4108-488B-B443-BF5EADDD956D}" presName="spaceRect" presStyleCnt="0"/>
      <dgm:spPr/>
    </dgm:pt>
    <dgm:pt modelId="{D18CD28D-A029-418E-888C-852F4C278003}" type="pres">
      <dgm:prSet presAssocID="{4535AA0B-4108-488B-B443-BF5EADDD956D}" presName="parTx" presStyleLbl="revTx" presStyleIdx="1" presStyleCnt="3">
        <dgm:presLayoutVars>
          <dgm:chMax val="0"/>
          <dgm:chPref val="0"/>
        </dgm:presLayoutVars>
      </dgm:prSet>
      <dgm:spPr/>
    </dgm:pt>
    <dgm:pt modelId="{11745553-BDF4-4DC9-BA81-5CC39436CD70}" type="pres">
      <dgm:prSet presAssocID="{E4FEAB22-B72A-4440-8260-C66CE5DDB496}" presName="sibTrans" presStyleCnt="0"/>
      <dgm:spPr/>
    </dgm:pt>
    <dgm:pt modelId="{4C9382DF-5DB2-4BBB-9E73-6B9ABEF512EA}" type="pres">
      <dgm:prSet presAssocID="{56CC9451-D501-4A11-B9B8-7D190E52B139}" presName="compNode" presStyleCnt="0"/>
      <dgm:spPr/>
    </dgm:pt>
    <dgm:pt modelId="{39F5ACB7-E444-49B5-B68D-C4DC346BE7CB}" type="pres">
      <dgm:prSet presAssocID="{56CC9451-D501-4A11-B9B8-7D190E52B139}" presName="bgRect" presStyleLbl="bgShp" presStyleIdx="2" presStyleCnt="3"/>
      <dgm:spPr/>
    </dgm:pt>
    <dgm:pt modelId="{B7F20F19-CF17-4878-94FA-1D045E42BCEA}" type="pres">
      <dgm:prSet presAssocID="{56CC9451-D501-4A11-B9B8-7D190E52B139}"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usiness Growth with solid fill"/>
        </a:ext>
      </dgm:extLst>
    </dgm:pt>
    <dgm:pt modelId="{8A85A1FD-DD70-4B8B-B5C0-BCC323AAD6C7}" type="pres">
      <dgm:prSet presAssocID="{56CC9451-D501-4A11-B9B8-7D190E52B139}" presName="spaceRect" presStyleCnt="0"/>
      <dgm:spPr/>
    </dgm:pt>
    <dgm:pt modelId="{A8EB5048-65A1-498F-B16D-C2D24ADFC25A}" type="pres">
      <dgm:prSet presAssocID="{56CC9451-D501-4A11-B9B8-7D190E52B139}" presName="parTx" presStyleLbl="revTx" presStyleIdx="2" presStyleCnt="3">
        <dgm:presLayoutVars>
          <dgm:chMax val="0"/>
          <dgm:chPref val="0"/>
        </dgm:presLayoutVars>
      </dgm:prSet>
      <dgm:spPr/>
    </dgm:pt>
  </dgm:ptLst>
  <dgm:cxnLst>
    <dgm:cxn modelId="{8907C340-B28A-4F04-9139-B00B0941B786}" srcId="{55742554-E48F-4EB4-9D89-E16275709AB7}" destId="{56CC9451-D501-4A11-B9B8-7D190E52B139}" srcOrd="2" destOrd="0" parTransId="{37B261B3-9C8D-439F-B87D-D53B93DBBEE9}" sibTransId="{B5E32F5E-4585-4898-BC95-A2B2CA67810C}"/>
    <dgm:cxn modelId="{4519D184-B566-4342-B549-9B3717E7C998}" type="presOf" srcId="{4535AA0B-4108-488B-B443-BF5EADDD956D}" destId="{D18CD28D-A029-418E-888C-852F4C278003}" srcOrd="0" destOrd="0" presId="urn:microsoft.com/office/officeart/2018/2/layout/IconVerticalSolidList"/>
    <dgm:cxn modelId="{EEE19D91-2C55-48EC-B97D-079B2A69552E}" type="presOf" srcId="{56CC9451-D501-4A11-B9B8-7D190E52B139}" destId="{A8EB5048-65A1-498F-B16D-C2D24ADFC25A}" srcOrd="0" destOrd="0" presId="urn:microsoft.com/office/officeart/2018/2/layout/IconVerticalSolidList"/>
    <dgm:cxn modelId="{1197089E-A485-4EFF-A86D-29ECD516586E}" srcId="{55742554-E48F-4EB4-9D89-E16275709AB7}" destId="{D2524C9E-5492-4413-884A-2C3031002736}" srcOrd="0" destOrd="0" parTransId="{BF9384E9-BE9F-4341-8762-68091F766EE3}" sibTransId="{0BCB4F56-DF29-4F4D-A7C6-9DED0C28F0C0}"/>
    <dgm:cxn modelId="{6EEE29DD-C719-45C0-B7D4-8C0A74968B51}" type="presOf" srcId="{D2524C9E-5492-4413-884A-2C3031002736}" destId="{676DB0DA-AF09-4B32-8B2A-0333069D57A2}" srcOrd="0" destOrd="0" presId="urn:microsoft.com/office/officeart/2018/2/layout/IconVerticalSolidList"/>
    <dgm:cxn modelId="{E49300EE-D8EF-4896-BE54-62A719975417}" srcId="{55742554-E48F-4EB4-9D89-E16275709AB7}" destId="{4535AA0B-4108-488B-B443-BF5EADDD956D}" srcOrd="1" destOrd="0" parTransId="{534DB35C-7B75-493A-8A97-B17E996A6433}" sibTransId="{E4FEAB22-B72A-4440-8260-C66CE5DDB496}"/>
    <dgm:cxn modelId="{23639EF2-1F57-4CCE-AF75-58EB3ACD5C09}" type="presOf" srcId="{55742554-E48F-4EB4-9D89-E16275709AB7}" destId="{2B8AA050-118B-4A72-AB73-DBE88A390D26}" srcOrd="0" destOrd="0" presId="urn:microsoft.com/office/officeart/2018/2/layout/IconVerticalSolidList"/>
    <dgm:cxn modelId="{926FF2B3-E6DA-41C7-A44C-40B5607BC6FE}" type="presParOf" srcId="{2B8AA050-118B-4A72-AB73-DBE88A390D26}" destId="{0554C53B-DF05-4E4A-BFC7-1DE2C7E630D8}" srcOrd="0" destOrd="0" presId="urn:microsoft.com/office/officeart/2018/2/layout/IconVerticalSolidList"/>
    <dgm:cxn modelId="{53650E87-4E79-448B-8D0D-014335E2EA96}" type="presParOf" srcId="{0554C53B-DF05-4E4A-BFC7-1DE2C7E630D8}" destId="{2917C9B0-928B-4502-A699-BC43132644E7}" srcOrd="0" destOrd="0" presId="urn:microsoft.com/office/officeart/2018/2/layout/IconVerticalSolidList"/>
    <dgm:cxn modelId="{806DE182-9BC6-4C97-ACBB-D64E7A72EC2F}" type="presParOf" srcId="{0554C53B-DF05-4E4A-BFC7-1DE2C7E630D8}" destId="{70D5A5FE-7D09-462B-9A13-1FBBCDC207F9}" srcOrd="1" destOrd="0" presId="urn:microsoft.com/office/officeart/2018/2/layout/IconVerticalSolidList"/>
    <dgm:cxn modelId="{75A31C41-B57E-4407-B226-3DE9CCC67881}" type="presParOf" srcId="{0554C53B-DF05-4E4A-BFC7-1DE2C7E630D8}" destId="{E48DC447-4038-47A6-A0D1-CD021E89E6DD}" srcOrd="2" destOrd="0" presId="urn:microsoft.com/office/officeart/2018/2/layout/IconVerticalSolidList"/>
    <dgm:cxn modelId="{4EF0DE48-76F1-42D9-93F6-C67B43CA8AC6}" type="presParOf" srcId="{0554C53B-DF05-4E4A-BFC7-1DE2C7E630D8}" destId="{676DB0DA-AF09-4B32-8B2A-0333069D57A2}" srcOrd="3" destOrd="0" presId="urn:microsoft.com/office/officeart/2018/2/layout/IconVerticalSolidList"/>
    <dgm:cxn modelId="{98CC3C9C-DC22-4F73-A68F-BA2ACF332851}" type="presParOf" srcId="{2B8AA050-118B-4A72-AB73-DBE88A390D26}" destId="{619A5370-D412-45A4-B81B-564BEB2219E1}" srcOrd="1" destOrd="0" presId="urn:microsoft.com/office/officeart/2018/2/layout/IconVerticalSolidList"/>
    <dgm:cxn modelId="{DF668986-8301-492D-AE35-AD95F82D4286}" type="presParOf" srcId="{2B8AA050-118B-4A72-AB73-DBE88A390D26}" destId="{32D916CF-9196-4D61-8E57-266BF461211A}" srcOrd="2" destOrd="0" presId="urn:microsoft.com/office/officeart/2018/2/layout/IconVerticalSolidList"/>
    <dgm:cxn modelId="{DD39CCA0-F80C-491C-9EE9-B0C6C2413820}" type="presParOf" srcId="{32D916CF-9196-4D61-8E57-266BF461211A}" destId="{3A23AA94-7CDE-41BD-BA29-67B508092FFD}" srcOrd="0" destOrd="0" presId="urn:microsoft.com/office/officeart/2018/2/layout/IconVerticalSolidList"/>
    <dgm:cxn modelId="{6CAAAAC0-83ED-4FD0-AE87-140183A14533}" type="presParOf" srcId="{32D916CF-9196-4D61-8E57-266BF461211A}" destId="{D9EF1256-9EDD-4A84-A857-021CED2FACF3}" srcOrd="1" destOrd="0" presId="urn:microsoft.com/office/officeart/2018/2/layout/IconVerticalSolidList"/>
    <dgm:cxn modelId="{85B4572E-932C-4171-BF8D-B304515AE7E1}" type="presParOf" srcId="{32D916CF-9196-4D61-8E57-266BF461211A}" destId="{46CB144E-14CA-466C-AC7A-897A6067898C}" srcOrd="2" destOrd="0" presId="urn:microsoft.com/office/officeart/2018/2/layout/IconVerticalSolidList"/>
    <dgm:cxn modelId="{7AE9FD5B-DA1B-429E-8E1E-99C1763734DC}" type="presParOf" srcId="{32D916CF-9196-4D61-8E57-266BF461211A}" destId="{D18CD28D-A029-418E-888C-852F4C278003}" srcOrd="3" destOrd="0" presId="urn:microsoft.com/office/officeart/2018/2/layout/IconVerticalSolidList"/>
    <dgm:cxn modelId="{1E542B90-C19D-442E-B8BE-BD30B2DCCC63}" type="presParOf" srcId="{2B8AA050-118B-4A72-AB73-DBE88A390D26}" destId="{11745553-BDF4-4DC9-BA81-5CC39436CD70}" srcOrd="3" destOrd="0" presId="urn:microsoft.com/office/officeart/2018/2/layout/IconVerticalSolidList"/>
    <dgm:cxn modelId="{E7524CCD-CA2C-4BA6-97EC-B57CB707870C}" type="presParOf" srcId="{2B8AA050-118B-4A72-AB73-DBE88A390D26}" destId="{4C9382DF-5DB2-4BBB-9E73-6B9ABEF512EA}" srcOrd="4" destOrd="0" presId="urn:microsoft.com/office/officeart/2018/2/layout/IconVerticalSolidList"/>
    <dgm:cxn modelId="{1B45BB8B-E098-4650-906F-AB01D9A6443F}" type="presParOf" srcId="{4C9382DF-5DB2-4BBB-9E73-6B9ABEF512EA}" destId="{39F5ACB7-E444-49B5-B68D-C4DC346BE7CB}" srcOrd="0" destOrd="0" presId="urn:microsoft.com/office/officeart/2018/2/layout/IconVerticalSolidList"/>
    <dgm:cxn modelId="{1E5F5F8A-C434-40BB-AB7A-59C7EF64370A}" type="presParOf" srcId="{4C9382DF-5DB2-4BBB-9E73-6B9ABEF512EA}" destId="{B7F20F19-CF17-4878-94FA-1D045E42BCEA}" srcOrd="1" destOrd="0" presId="urn:microsoft.com/office/officeart/2018/2/layout/IconVerticalSolidList"/>
    <dgm:cxn modelId="{22F7FFE7-89A5-411E-89F8-4019CA650F0D}" type="presParOf" srcId="{4C9382DF-5DB2-4BBB-9E73-6B9ABEF512EA}" destId="{8A85A1FD-DD70-4B8B-B5C0-BCC323AAD6C7}" srcOrd="2" destOrd="0" presId="urn:microsoft.com/office/officeart/2018/2/layout/IconVerticalSolidList"/>
    <dgm:cxn modelId="{AE547E5C-3358-4212-816A-1A71911C0B22}" type="presParOf" srcId="{4C9382DF-5DB2-4BBB-9E73-6B9ABEF512EA}" destId="{A8EB5048-65A1-498F-B16D-C2D24ADFC25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420586-4FE4-4065-8282-3B5D6381ABB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43D14CDF-B142-437D-B5E2-93B40955C778}">
      <dgm:prSet/>
      <dgm:spPr/>
      <dgm:t>
        <a:bodyPr/>
        <a:lstStyle/>
        <a:p>
          <a:pPr>
            <a:lnSpc>
              <a:spcPct val="100000"/>
            </a:lnSpc>
          </a:pPr>
          <a:r>
            <a:rPr lang="en-US" b="1" dirty="0">
              <a:solidFill>
                <a:srgbClr val="FF0000"/>
              </a:solidFill>
            </a:rPr>
            <a:t>Data driven project doable in 15 weeks</a:t>
          </a:r>
        </a:p>
      </dgm:t>
    </dgm:pt>
    <dgm:pt modelId="{322FD57C-7D4B-4676-86BD-814A63DB8050}" type="parTrans" cxnId="{535310CE-47E6-4E62-9848-B9EAC0FA89D7}">
      <dgm:prSet/>
      <dgm:spPr/>
      <dgm:t>
        <a:bodyPr/>
        <a:lstStyle/>
        <a:p>
          <a:endParaRPr lang="en-US"/>
        </a:p>
      </dgm:t>
    </dgm:pt>
    <dgm:pt modelId="{4287D1D6-E041-41CA-8C6A-617C3D75766D}" type="sibTrans" cxnId="{535310CE-47E6-4E62-9848-B9EAC0FA89D7}">
      <dgm:prSet/>
      <dgm:spPr/>
      <dgm:t>
        <a:bodyPr/>
        <a:lstStyle/>
        <a:p>
          <a:pPr>
            <a:lnSpc>
              <a:spcPct val="100000"/>
            </a:lnSpc>
          </a:pPr>
          <a:endParaRPr lang="en-US"/>
        </a:p>
      </dgm:t>
    </dgm:pt>
    <dgm:pt modelId="{BDB4646D-B859-41E5-92FF-D9C3456C96F7}">
      <dgm:prSet/>
      <dgm:spPr/>
      <dgm:t>
        <a:bodyPr/>
        <a:lstStyle/>
        <a:p>
          <a:pPr>
            <a:lnSpc>
              <a:spcPct val="100000"/>
            </a:lnSpc>
          </a:pPr>
          <a:r>
            <a:rPr lang="en-US" dirty="0"/>
            <a:t>Supervise and guide students</a:t>
          </a:r>
        </a:p>
      </dgm:t>
    </dgm:pt>
    <dgm:pt modelId="{4FAA327E-B8FC-4440-A7CC-B3E2829C8C4F}" type="parTrans" cxnId="{93ABFC96-801A-46D9-94DD-2F803EFB32D6}">
      <dgm:prSet/>
      <dgm:spPr/>
      <dgm:t>
        <a:bodyPr/>
        <a:lstStyle/>
        <a:p>
          <a:endParaRPr lang="en-US"/>
        </a:p>
      </dgm:t>
    </dgm:pt>
    <dgm:pt modelId="{3EEBEC27-0A82-4A8B-A94A-F9DD76D47887}" type="sibTrans" cxnId="{93ABFC96-801A-46D9-94DD-2F803EFB32D6}">
      <dgm:prSet/>
      <dgm:spPr/>
      <dgm:t>
        <a:bodyPr/>
        <a:lstStyle/>
        <a:p>
          <a:pPr>
            <a:lnSpc>
              <a:spcPct val="100000"/>
            </a:lnSpc>
          </a:pPr>
          <a:endParaRPr lang="en-US"/>
        </a:p>
      </dgm:t>
    </dgm:pt>
    <dgm:pt modelId="{6B326D2A-B26E-449F-8157-928AE8C07DFE}">
      <dgm:prSet/>
      <dgm:spPr/>
      <dgm:t>
        <a:bodyPr/>
        <a:lstStyle/>
        <a:p>
          <a:pPr>
            <a:lnSpc>
              <a:spcPct val="100000"/>
            </a:lnSpc>
          </a:pPr>
          <a:r>
            <a:rPr lang="en-US" dirty="0"/>
            <a:t>Have a learning culture</a:t>
          </a:r>
        </a:p>
      </dgm:t>
    </dgm:pt>
    <dgm:pt modelId="{B89D51ED-EB19-4379-81F1-3EB10E96142B}" type="parTrans" cxnId="{39C6FBDC-4E8B-4602-BEFE-920FA4522640}">
      <dgm:prSet/>
      <dgm:spPr/>
      <dgm:t>
        <a:bodyPr/>
        <a:lstStyle/>
        <a:p>
          <a:endParaRPr lang="en-US"/>
        </a:p>
      </dgm:t>
    </dgm:pt>
    <dgm:pt modelId="{2B0A8531-C24B-4711-A2DA-3C73D1785687}" type="sibTrans" cxnId="{39C6FBDC-4E8B-4602-BEFE-920FA4522640}">
      <dgm:prSet/>
      <dgm:spPr/>
      <dgm:t>
        <a:bodyPr/>
        <a:lstStyle/>
        <a:p>
          <a:pPr>
            <a:lnSpc>
              <a:spcPct val="100000"/>
            </a:lnSpc>
          </a:pPr>
          <a:endParaRPr lang="en-US"/>
        </a:p>
      </dgm:t>
    </dgm:pt>
    <dgm:pt modelId="{D49B974E-555C-4493-BBA8-70FD270EF920}">
      <dgm:prSet/>
      <dgm:spPr/>
      <dgm:t>
        <a:bodyPr/>
        <a:lstStyle/>
        <a:p>
          <a:pPr>
            <a:lnSpc>
              <a:spcPct val="100000"/>
            </a:lnSpc>
          </a:pPr>
          <a:r>
            <a:rPr lang="en-US" dirty="0"/>
            <a:t>Pathways to professional development</a:t>
          </a:r>
        </a:p>
      </dgm:t>
    </dgm:pt>
    <dgm:pt modelId="{597C66D2-8643-45F4-A00B-80D794572AE7}" type="parTrans" cxnId="{E39829C5-5A11-4C1C-98AD-3C604C34EE4F}">
      <dgm:prSet/>
      <dgm:spPr/>
      <dgm:t>
        <a:bodyPr/>
        <a:lstStyle/>
        <a:p>
          <a:endParaRPr lang="en-US"/>
        </a:p>
      </dgm:t>
    </dgm:pt>
    <dgm:pt modelId="{71B127C2-9335-4164-995D-7D41606A38FA}" type="sibTrans" cxnId="{E39829C5-5A11-4C1C-98AD-3C604C34EE4F}">
      <dgm:prSet/>
      <dgm:spPr/>
      <dgm:t>
        <a:bodyPr/>
        <a:lstStyle/>
        <a:p>
          <a:endParaRPr lang="en-US"/>
        </a:p>
      </dgm:t>
    </dgm:pt>
    <dgm:pt modelId="{8F7E242A-E534-4544-8225-3A7E2E3324DD}" type="pres">
      <dgm:prSet presAssocID="{2C420586-4FE4-4065-8282-3B5D6381ABB7}" presName="root" presStyleCnt="0">
        <dgm:presLayoutVars>
          <dgm:dir/>
          <dgm:resizeHandles val="exact"/>
        </dgm:presLayoutVars>
      </dgm:prSet>
      <dgm:spPr/>
    </dgm:pt>
    <dgm:pt modelId="{354647A0-0CB3-4159-AFCF-9A178BC302F9}" type="pres">
      <dgm:prSet presAssocID="{2C420586-4FE4-4065-8282-3B5D6381ABB7}" presName="container" presStyleCnt="0">
        <dgm:presLayoutVars>
          <dgm:dir/>
          <dgm:resizeHandles val="exact"/>
        </dgm:presLayoutVars>
      </dgm:prSet>
      <dgm:spPr/>
    </dgm:pt>
    <dgm:pt modelId="{717C3D88-DCFE-4185-A34A-59AC8A5E53D1}" type="pres">
      <dgm:prSet presAssocID="{43D14CDF-B142-437D-B5E2-93B40955C778}" presName="compNode" presStyleCnt="0"/>
      <dgm:spPr/>
    </dgm:pt>
    <dgm:pt modelId="{0BFD25D4-1B5C-41AA-BA4E-8BA005AACAF5}" type="pres">
      <dgm:prSet presAssocID="{43D14CDF-B142-437D-B5E2-93B40955C778}" presName="iconBgRect" presStyleLbl="bgShp" presStyleIdx="0" presStyleCnt="4"/>
      <dgm:spPr/>
    </dgm:pt>
    <dgm:pt modelId="{BF1B7FD6-5A5F-419B-8D14-0201B2CF18FB}" type="pres">
      <dgm:prSet presAssocID="{43D14CDF-B142-437D-B5E2-93B40955C778}"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chart with solid fill"/>
        </a:ext>
      </dgm:extLst>
    </dgm:pt>
    <dgm:pt modelId="{C9A1AF1B-2F4E-4521-9110-B988B2CF9763}" type="pres">
      <dgm:prSet presAssocID="{43D14CDF-B142-437D-B5E2-93B40955C778}" presName="spaceRect" presStyleCnt="0"/>
      <dgm:spPr/>
    </dgm:pt>
    <dgm:pt modelId="{F1852F2D-AFEC-4912-9F05-3A04B413F436}" type="pres">
      <dgm:prSet presAssocID="{43D14CDF-B142-437D-B5E2-93B40955C778}" presName="textRect" presStyleLbl="revTx" presStyleIdx="0" presStyleCnt="4">
        <dgm:presLayoutVars>
          <dgm:chMax val="1"/>
          <dgm:chPref val="1"/>
        </dgm:presLayoutVars>
      </dgm:prSet>
      <dgm:spPr/>
    </dgm:pt>
    <dgm:pt modelId="{D82CFA07-0D5D-4C0C-AE63-DF6CD6FE8E0B}" type="pres">
      <dgm:prSet presAssocID="{4287D1D6-E041-41CA-8C6A-617C3D75766D}" presName="sibTrans" presStyleLbl="sibTrans2D1" presStyleIdx="0" presStyleCnt="0"/>
      <dgm:spPr/>
    </dgm:pt>
    <dgm:pt modelId="{11E04712-42E7-4661-B252-3108A3957236}" type="pres">
      <dgm:prSet presAssocID="{BDB4646D-B859-41E5-92FF-D9C3456C96F7}" presName="compNode" presStyleCnt="0"/>
      <dgm:spPr/>
    </dgm:pt>
    <dgm:pt modelId="{AB350B47-FD3D-43CF-84D3-60290FF12D4A}" type="pres">
      <dgm:prSet presAssocID="{BDB4646D-B859-41E5-92FF-D9C3456C96F7}" presName="iconBgRect" presStyleLbl="bgShp" presStyleIdx="1" presStyleCnt="4"/>
      <dgm:spPr/>
    </dgm:pt>
    <dgm:pt modelId="{D3A696D0-E1DB-49AA-BFF4-36DC52166642}" type="pres">
      <dgm:prSet presAssocID="{BDB4646D-B859-41E5-92FF-D9C3456C96F7}"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mpass with solid fill"/>
        </a:ext>
      </dgm:extLst>
    </dgm:pt>
    <dgm:pt modelId="{B6010A4C-FAEC-4BD3-AA62-6764F691D4E2}" type="pres">
      <dgm:prSet presAssocID="{BDB4646D-B859-41E5-92FF-D9C3456C96F7}" presName="spaceRect" presStyleCnt="0"/>
      <dgm:spPr/>
    </dgm:pt>
    <dgm:pt modelId="{AA947AE8-DFB2-42F1-A959-EB29D76D1BDA}" type="pres">
      <dgm:prSet presAssocID="{BDB4646D-B859-41E5-92FF-D9C3456C96F7}" presName="textRect" presStyleLbl="revTx" presStyleIdx="1" presStyleCnt="4">
        <dgm:presLayoutVars>
          <dgm:chMax val="1"/>
          <dgm:chPref val="1"/>
        </dgm:presLayoutVars>
      </dgm:prSet>
      <dgm:spPr/>
    </dgm:pt>
    <dgm:pt modelId="{6CDAB909-73DB-4125-A489-2BC9F6698ABD}" type="pres">
      <dgm:prSet presAssocID="{3EEBEC27-0A82-4A8B-A94A-F9DD76D47887}" presName="sibTrans" presStyleLbl="sibTrans2D1" presStyleIdx="0" presStyleCnt="0"/>
      <dgm:spPr/>
    </dgm:pt>
    <dgm:pt modelId="{62CAD3C3-FA5F-4948-984A-24BA7B7A5BD3}" type="pres">
      <dgm:prSet presAssocID="{6B326D2A-B26E-449F-8157-928AE8C07DFE}" presName="compNode" presStyleCnt="0"/>
      <dgm:spPr/>
    </dgm:pt>
    <dgm:pt modelId="{0086D5C0-12F7-400E-BF5E-94647C2F9C6C}" type="pres">
      <dgm:prSet presAssocID="{6B326D2A-B26E-449F-8157-928AE8C07DFE}" presName="iconBgRect" presStyleLbl="bgShp" presStyleIdx="2" presStyleCnt="4"/>
      <dgm:spPr/>
    </dgm:pt>
    <dgm:pt modelId="{8DD237FD-C3AC-4684-84DB-B4E9F6135A45}" type="pres">
      <dgm:prSet presAssocID="{6B326D2A-B26E-449F-8157-928AE8C07DFE}"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Heart with solid fill"/>
        </a:ext>
      </dgm:extLst>
    </dgm:pt>
    <dgm:pt modelId="{8AD581AF-883D-4EA3-BB82-22613A6F36FE}" type="pres">
      <dgm:prSet presAssocID="{6B326D2A-B26E-449F-8157-928AE8C07DFE}" presName="spaceRect" presStyleCnt="0"/>
      <dgm:spPr/>
    </dgm:pt>
    <dgm:pt modelId="{C8506486-A979-48FB-BA4E-E0516BEE1B9B}" type="pres">
      <dgm:prSet presAssocID="{6B326D2A-B26E-449F-8157-928AE8C07DFE}" presName="textRect" presStyleLbl="revTx" presStyleIdx="2" presStyleCnt="4">
        <dgm:presLayoutVars>
          <dgm:chMax val="1"/>
          <dgm:chPref val="1"/>
        </dgm:presLayoutVars>
      </dgm:prSet>
      <dgm:spPr/>
    </dgm:pt>
    <dgm:pt modelId="{B168B1C4-D388-45C2-9515-85625FBBB878}" type="pres">
      <dgm:prSet presAssocID="{2B0A8531-C24B-4711-A2DA-3C73D1785687}" presName="sibTrans" presStyleLbl="sibTrans2D1" presStyleIdx="0" presStyleCnt="0"/>
      <dgm:spPr/>
    </dgm:pt>
    <dgm:pt modelId="{E06E6B48-305F-4BBB-AE4A-61B47216DCA8}" type="pres">
      <dgm:prSet presAssocID="{D49B974E-555C-4493-BBA8-70FD270EF920}" presName="compNode" presStyleCnt="0"/>
      <dgm:spPr/>
    </dgm:pt>
    <dgm:pt modelId="{5BF3FB68-7CA1-44B2-81B3-26FC67E4DC44}" type="pres">
      <dgm:prSet presAssocID="{D49B974E-555C-4493-BBA8-70FD270EF920}" presName="iconBgRect" presStyleLbl="bgShp" presStyleIdx="3" presStyleCnt="4"/>
      <dgm:spPr/>
    </dgm:pt>
    <dgm:pt modelId="{54547CD2-A751-4382-A179-153844E98173}" type="pres">
      <dgm:prSet presAssocID="{D49B974E-555C-4493-BBA8-70FD270EF920}"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ap compass with solid fill"/>
        </a:ext>
      </dgm:extLst>
    </dgm:pt>
    <dgm:pt modelId="{E708A125-3CF5-4974-925E-0D68090DEEC0}" type="pres">
      <dgm:prSet presAssocID="{D49B974E-555C-4493-BBA8-70FD270EF920}" presName="spaceRect" presStyleCnt="0"/>
      <dgm:spPr/>
    </dgm:pt>
    <dgm:pt modelId="{41C01499-546F-4EB7-86D0-28C79D0D9A5A}" type="pres">
      <dgm:prSet presAssocID="{D49B974E-555C-4493-BBA8-70FD270EF920}" presName="textRect" presStyleLbl="revTx" presStyleIdx="3" presStyleCnt="4">
        <dgm:presLayoutVars>
          <dgm:chMax val="1"/>
          <dgm:chPref val="1"/>
        </dgm:presLayoutVars>
      </dgm:prSet>
      <dgm:spPr/>
    </dgm:pt>
  </dgm:ptLst>
  <dgm:cxnLst>
    <dgm:cxn modelId="{7F03E610-E43E-4EB9-8DF6-03149678631A}" type="presOf" srcId="{2B0A8531-C24B-4711-A2DA-3C73D1785687}" destId="{B168B1C4-D388-45C2-9515-85625FBBB878}" srcOrd="0" destOrd="0" presId="urn:microsoft.com/office/officeart/2018/2/layout/IconCircleList"/>
    <dgm:cxn modelId="{2E7C8711-D913-442B-8A76-1D221577F1C6}" type="presOf" srcId="{43D14CDF-B142-437D-B5E2-93B40955C778}" destId="{F1852F2D-AFEC-4912-9F05-3A04B413F436}" srcOrd="0" destOrd="0" presId="urn:microsoft.com/office/officeart/2018/2/layout/IconCircleList"/>
    <dgm:cxn modelId="{1BD00E5D-39B8-4F0C-858A-4AFFD5B4A72B}" type="presOf" srcId="{6B326D2A-B26E-449F-8157-928AE8C07DFE}" destId="{C8506486-A979-48FB-BA4E-E0516BEE1B9B}" srcOrd="0" destOrd="0" presId="urn:microsoft.com/office/officeart/2018/2/layout/IconCircleList"/>
    <dgm:cxn modelId="{3B17916A-5AD9-44E2-A7E9-5B0001655CC2}" type="presOf" srcId="{4287D1D6-E041-41CA-8C6A-617C3D75766D}" destId="{D82CFA07-0D5D-4C0C-AE63-DF6CD6FE8E0B}" srcOrd="0" destOrd="0" presId="urn:microsoft.com/office/officeart/2018/2/layout/IconCircleList"/>
    <dgm:cxn modelId="{8ADA616C-D67D-4408-898A-BB26957839A0}" type="presOf" srcId="{D49B974E-555C-4493-BBA8-70FD270EF920}" destId="{41C01499-546F-4EB7-86D0-28C79D0D9A5A}" srcOrd="0" destOrd="0" presId="urn:microsoft.com/office/officeart/2018/2/layout/IconCircleList"/>
    <dgm:cxn modelId="{93ABFC96-801A-46D9-94DD-2F803EFB32D6}" srcId="{2C420586-4FE4-4065-8282-3B5D6381ABB7}" destId="{BDB4646D-B859-41E5-92FF-D9C3456C96F7}" srcOrd="1" destOrd="0" parTransId="{4FAA327E-B8FC-4440-A7CC-B3E2829C8C4F}" sibTransId="{3EEBEC27-0A82-4A8B-A94A-F9DD76D47887}"/>
    <dgm:cxn modelId="{E39829C5-5A11-4C1C-98AD-3C604C34EE4F}" srcId="{2C420586-4FE4-4065-8282-3B5D6381ABB7}" destId="{D49B974E-555C-4493-BBA8-70FD270EF920}" srcOrd="3" destOrd="0" parTransId="{597C66D2-8643-45F4-A00B-80D794572AE7}" sibTransId="{71B127C2-9335-4164-995D-7D41606A38FA}"/>
    <dgm:cxn modelId="{535310CE-47E6-4E62-9848-B9EAC0FA89D7}" srcId="{2C420586-4FE4-4065-8282-3B5D6381ABB7}" destId="{43D14CDF-B142-437D-B5E2-93B40955C778}" srcOrd="0" destOrd="0" parTransId="{322FD57C-7D4B-4676-86BD-814A63DB8050}" sibTransId="{4287D1D6-E041-41CA-8C6A-617C3D75766D}"/>
    <dgm:cxn modelId="{9BBE95D9-22C8-4329-861A-54EFAB5A892B}" type="presOf" srcId="{BDB4646D-B859-41E5-92FF-D9C3456C96F7}" destId="{AA947AE8-DFB2-42F1-A959-EB29D76D1BDA}" srcOrd="0" destOrd="0" presId="urn:microsoft.com/office/officeart/2018/2/layout/IconCircleList"/>
    <dgm:cxn modelId="{39C6FBDC-4E8B-4602-BEFE-920FA4522640}" srcId="{2C420586-4FE4-4065-8282-3B5D6381ABB7}" destId="{6B326D2A-B26E-449F-8157-928AE8C07DFE}" srcOrd="2" destOrd="0" parTransId="{B89D51ED-EB19-4379-81F1-3EB10E96142B}" sibTransId="{2B0A8531-C24B-4711-A2DA-3C73D1785687}"/>
    <dgm:cxn modelId="{E633B3DE-50AC-4DD5-9ACF-655A3F8368F3}" type="presOf" srcId="{2C420586-4FE4-4065-8282-3B5D6381ABB7}" destId="{8F7E242A-E534-4544-8225-3A7E2E3324DD}" srcOrd="0" destOrd="0" presId="urn:microsoft.com/office/officeart/2018/2/layout/IconCircleList"/>
    <dgm:cxn modelId="{C5B961EA-A9D1-4A3A-AA15-B651468957FB}" type="presOf" srcId="{3EEBEC27-0A82-4A8B-A94A-F9DD76D47887}" destId="{6CDAB909-73DB-4125-A489-2BC9F6698ABD}" srcOrd="0" destOrd="0" presId="urn:microsoft.com/office/officeart/2018/2/layout/IconCircleList"/>
    <dgm:cxn modelId="{E910C4A3-74B6-4F54-8D5F-AE340FF36005}" type="presParOf" srcId="{8F7E242A-E534-4544-8225-3A7E2E3324DD}" destId="{354647A0-0CB3-4159-AFCF-9A178BC302F9}" srcOrd="0" destOrd="0" presId="urn:microsoft.com/office/officeart/2018/2/layout/IconCircleList"/>
    <dgm:cxn modelId="{55B25203-8543-47C6-BFAB-99348E64D54C}" type="presParOf" srcId="{354647A0-0CB3-4159-AFCF-9A178BC302F9}" destId="{717C3D88-DCFE-4185-A34A-59AC8A5E53D1}" srcOrd="0" destOrd="0" presId="urn:microsoft.com/office/officeart/2018/2/layout/IconCircleList"/>
    <dgm:cxn modelId="{52B39096-E18C-4E13-838C-090186CDC7A4}" type="presParOf" srcId="{717C3D88-DCFE-4185-A34A-59AC8A5E53D1}" destId="{0BFD25D4-1B5C-41AA-BA4E-8BA005AACAF5}" srcOrd="0" destOrd="0" presId="urn:microsoft.com/office/officeart/2018/2/layout/IconCircleList"/>
    <dgm:cxn modelId="{5DA34E81-8EE4-490F-80DF-DA2DF90BB6C0}" type="presParOf" srcId="{717C3D88-DCFE-4185-A34A-59AC8A5E53D1}" destId="{BF1B7FD6-5A5F-419B-8D14-0201B2CF18FB}" srcOrd="1" destOrd="0" presId="urn:microsoft.com/office/officeart/2018/2/layout/IconCircleList"/>
    <dgm:cxn modelId="{9CA32D2D-8132-4643-B72B-0B1B1915C27D}" type="presParOf" srcId="{717C3D88-DCFE-4185-A34A-59AC8A5E53D1}" destId="{C9A1AF1B-2F4E-4521-9110-B988B2CF9763}" srcOrd="2" destOrd="0" presId="urn:microsoft.com/office/officeart/2018/2/layout/IconCircleList"/>
    <dgm:cxn modelId="{68B51788-0944-4719-BD21-DAFAA482DD2E}" type="presParOf" srcId="{717C3D88-DCFE-4185-A34A-59AC8A5E53D1}" destId="{F1852F2D-AFEC-4912-9F05-3A04B413F436}" srcOrd="3" destOrd="0" presId="urn:microsoft.com/office/officeart/2018/2/layout/IconCircleList"/>
    <dgm:cxn modelId="{55B98B81-8353-448F-890D-A7F61D4F3317}" type="presParOf" srcId="{354647A0-0CB3-4159-AFCF-9A178BC302F9}" destId="{D82CFA07-0D5D-4C0C-AE63-DF6CD6FE8E0B}" srcOrd="1" destOrd="0" presId="urn:microsoft.com/office/officeart/2018/2/layout/IconCircleList"/>
    <dgm:cxn modelId="{3D998AD2-4F7B-4787-A0A0-67A2A1642022}" type="presParOf" srcId="{354647A0-0CB3-4159-AFCF-9A178BC302F9}" destId="{11E04712-42E7-4661-B252-3108A3957236}" srcOrd="2" destOrd="0" presId="urn:microsoft.com/office/officeart/2018/2/layout/IconCircleList"/>
    <dgm:cxn modelId="{30D91320-660A-4FB2-B704-D56BD4691486}" type="presParOf" srcId="{11E04712-42E7-4661-B252-3108A3957236}" destId="{AB350B47-FD3D-43CF-84D3-60290FF12D4A}" srcOrd="0" destOrd="0" presId="urn:microsoft.com/office/officeart/2018/2/layout/IconCircleList"/>
    <dgm:cxn modelId="{C77654A2-5844-4F38-88CC-91CFD61B2BA5}" type="presParOf" srcId="{11E04712-42E7-4661-B252-3108A3957236}" destId="{D3A696D0-E1DB-49AA-BFF4-36DC52166642}" srcOrd="1" destOrd="0" presId="urn:microsoft.com/office/officeart/2018/2/layout/IconCircleList"/>
    <dgm:cxn modelId="{E2502F51-E1FB-4417-A17D-452398A4EA12}" type="presParOf" srcId="{11E04712-42E7-4661-B252-3108A3957236}" destId="{B6010A4C-FAEC-4BD3-AA62-6764F691D4E2}" srcOrd="2" destOrd="0" presId="urn:microsoft.com/office/officeart/2018/2/layout/IconCircleList"/>
    <dgm:cxn modelId="{00EA8F7B-B27A-4F53-AFD0-B4BCDD72D275}" type="presParOf" srcId="{11E04712-42E7-4661-B252-3108A3957236}" destId="{AA947AE8-DFB2-42F1-A959-EB29D76D1BDA}" srcOrd="3" destOrd="0" presId="urn:microsoft.com/office/officeart/2018/2/layout/IconCircleList"/>
    <dgm:cxn modelId="{A7E5F762-E3DD-453C-9368-D5C30C09BE28}" type="presParOf" srcId="{354647A0-0CB3-4159-AFCF-9A178BC302F9}" destId="{6CDAB909-73DB-4125-A489-2BC9F6698ABD}" srcOrd="3" destOrd="0" presId="urn:microsoft.com/office/officeart/2018/2/layout/IconCircleList"/>
    <dgm:cxn modelId="{3422D8B8-8C4B-4420-AAAE-8207F9D1E20F}" type="presParOf" srcId="{354647A0-0CB3-4159-AFCF-9A178BC302F9}" destId="{62CAD3C3-FA5F-4948-984A-24BA7B7A5BD3}" srcOrd="4" destOrd="0" presId="urn:microsoft.com/office/officeart/2018/2/layout/IconCircleList"/>
    <dgm:cxn modelId="{6B7DF755-6B5D-4665-B2E8-CAD71864B847}" type="presParOf" srcId="{62CAD3C3-FA5F-4948-984A-24BA7B7A5BD3}" destId="{0086D5C0-12F7-400E-BF5E-94647C2F9C6C}" srcOrd="0" destOrd="0" presId="urn:microsoft.com/office/officeart/2018/2/layout/IconCircleList"/>
    <dgm:cxn modelId="{2785119A-ADD1-463F-B2A6-7F609D74886C}" type="presParOf" srcId="{62CAD3C3-FA5F-4948-984A-24BA7B7A5BD3}" destId="{8DD237FD-C3AC-4684-84DB-B4E9F6135A45}" srcOrd="1" destOrd="0" presId="urn:microsoft.com/office/officeart/2018/2/layout/IconCircleList"/>
    <dgm:cxn modelId="{AB08F012-1E47-4873-A81F-B8C25B1CC0E9}" type="presParOf" srcId="{62CAD3C3-FA5F-4948-984A-24BA7B7A5BD3}" destId="{8AD581AF-883D-4EA3-BB82-22613A6F36FE}" srcOrd="2" destOrd="0" presId="urn:microsoft.com/office/officeart/2018/2/layout/IconCircleList"/>
    <dgm:cxn modelId="{A0EE7D5D-BCFA-422E-8E05-97BDF799047E}" type="presParOf" srcId="{62CAD3C3-FA5F-4948-984A-24BA7B7A5BD3}" destId="{C8506486-A979-48FB-BA4E-E0516BEE1B9B}" srcOrd="3" destOrd="0" presId="urn:microsoft.com/office/officeart/2018/2/layout/IconCircleList"/>
    <dgm:cxn modelId="{4DC7B9A7-226B-470F-9F14-1E9A7E6469C6}" type="presParOf" srcId="{354647A0-0CB3-4159-AFCF-9A178BC302F9}" destId="{B168B1C4-D388-45C2-9515-85625FBBB878}" srcOrd="5" destOrd="0" presId="urn:microsoft.com/office/officeart/2018/2/layout/IconCircleList"/>
    <dgm:cxn modelId="{6590647F-7139-491D-968A-172D6D3A3CC3}" type="presParOf" srcId="{354647A0-0CB3-4159-AFCF-9A178BC302F9}" destId="{E06E6B48-305F-4BBB-AE4A-61B47216DCA8}" srcOrd="6" destOrd="0" presId="urn:microsoft.com/office/officeart/2018/2/layout/IconCircleList"/>
    <dgm:cxn modelId="{9F431034-6FCD-42C6-BD94-50936831F982}" type="presParOf" srcId="{E06E6B48-305F-4BBB-AE4A-61B47216DCA8}" destId="{5BF3FB68-7CA1-44B2-81B3-26FC67E4DC44}" srcOrd="0" destOrd="0" presId="urn:microsoft.com/office/officeart/2018/2/layout/IconCircleList"/>
    <dgm:cxn modelId="{BF8C7EB0-E9C2-4468-B8FE-90D80CC4B2B2}" type="presParOf" srcId="{E06E6B48-305F-4BBB-AE4A-61B47216DCA8}" destId="{54547CD2-A751-4382-A179-153844E98173}" srcOrd="1" destOrd="0" presId="urn:microsoft.com/office/officeart/2018/2/layout/IconCircleList"/>
    <dgm:cxn modelId="{133D809D-6BF5-47AB-ABFA-0B4AEC4CFA42}" type="presParOf" srcId="{E06E6B48-305F-4BBB-AE4A-61B47216DCA8}" destId="{E708A125-3CF5-4974-925E-0D68090DEEC0}" srcOrd="2" destOrd="0" presId="urn:microsoft.com/office/officeart/2018/2/layout/IconCircleList"/>
    <dgm:cxn modelId="{6F90DA00-CFEE-4E6C-9A30-BB0BA18AA35E}" type="presParOf" srcId="{E06E6B48-305F-4BBB-AE4A-61B47216DCA8}" destId="{41C01499-546F-4EB7-86D0-28C79D0D9A5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420586-4FE4-4065-8282-3B5D6381ABB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43D14CDF-B142-437D-B5E2-93B40955C778}">
      <dgm:prSet/>
      <dgm:spPr/>
      <dgm:t>
        <a:bodyPr/>
        <a:lstStyle/>
        <a:p>
          <a:pPr>
            <a:lnSpc>
              <a:spcPct val="100000"/>
            </a:lnSpc>
          </a:pPr>
          <a:r>
            <a:rPr lang="en-US" dirty="0"/>
            <a:t>Data driven project doable in 15 weeks</a:t>
          </a:r>
        </a:p>
      </dgm:t>
    </dgm:pt>
    <dgm:pt modelId="{322FD57C-7D4B-4676-86BD-814A63DB8050}" type="parTrans" cxnId="{535310CE-47E6-4E62-9848-B9EAC0FA89D7}">
      <dgm:prSet/>
      <dgm:spPr/>
      <dgm:t>
        <a:bodyPr/>
        <a:lstStyle/>
        <a:p>
          <a:endParaRPr lang="en-US"/>
        </a:p>
      </dgm:t>
    </dgm:pt>
    <dgm:pt modelId="{4287D1D6-E041-41CA-8C6A-617C3D75766D}" type="sibTrans" cxnId="{535310CE-47E6-4E62-9848-B9EAC0FA89D7}">
      <dgm:prSet/>
      <dgm:spPr/>
      <dgm:t>
        <a:bodyPr/>
        <a:lstStyle/>
        <a:p>
          <a:pPr>
            <a:lnSpc>
              <a:spcPct val="100000"/>
            </a:lnSpc>
          </a:pPr>
          <a:endParaRPr lang="en-US"/>
        </a:p>
      </dgm:t>
    </dgm:pt>
    <dgm:pt modelId="{BDB4646D-B859-41E5-92FF-D9C3456C96F7}">
      <dgm:prSet/>
      <dgm:spPr/>
      <dgm:t>
        <a:bodyPr/>
        <a:lstStyle/>
        <a:p>
          <a:pPr>
            <a:lnSpc>
              <a:spcPct val="100000"/>
            </a:lnSpc>
          </a:pPr>
          <a:r>
            <a:rPr lang="en-US" b="1" dirty="0">
              <a:solidFill>
                <a:srgbClr val="FF0000"/>
              </a:solidFill>
            </a:rPr>
            <a:t>Supervise and guide students</a:t>
          </a:r>
        </a:p>
      </dgm:t>
    </dgm:pt>
    <dgm:pt modelId="{4FAA327E-B8FC-4440-A7CC-B3E2829C8C4F}" type="parTrans" cxnId="{93ABFC96-801A-46D9-94DD-2F803EFB32D6}">
      <dgm:prSet/>
      <dgm:spPr/>
      <dgm:t>
        <a:bodyPr/>
        <a:lstStyle/>
        <a:p>
          <a:endParaRPr lang="en-US"/>
        </a:p>
      </dgm:t>
    </dgm:pt>
    <dgm:pt modelId="{3EEBEC27-0A82-4A8B-A94A-F9DD76D47887}" type="sibTrans" cxnId="{93ABFC96-801A-46D9-94DD-2F803EFB32D6}">
      <dgm:prSet/>
      <dgm:spPr/>
      <dgm:t>
        <a:bodyPr/>
        <a:lstStyle/>
        <a:p>
          <a:pPr>
            <a:lnSpc>
              <a:spcPct val="100000"/>
            </a:lnSpc>
          </a:pPr>
          <a:endParaRPr lang="en-US"/>
        </a:p>
      </dgm:t>
    </dgm:pt>
    <dgm:pt modelId="{6B326D2A-B26E-449F-8157-928AE8C07DFE}">
      <dgm:prSet/>
      <dgm:spPr/>
      <dgm:t>
        <a:bodyPr/>
        <a:lstStyle/>
        <a:p>
          <a:pPr>
            <a:lnSpc>
              <a:spcPct val="100000"/>
            </a:lnSpc>
          </a:pPr>
          <a:r>
            <a:rPr lang="en-US" dirty="0"/>
            <a:t>Have a learning culture</a:t>
          </a:r>
        </a:p>
      </dgm:t>
    </dgm:pt>
    <dgm:pt modelId="{B89D51ED-EB19-4379-81F1-3EB10E96142B}" type="parTrans" cxnId="{39C6FBDC-4E8B-4602-BEFE-920FA4522640}">
      <dgm:prSet/>
      <dgm:spPr/>
      <dgm:t>
        <a:bodyPr/>
        <a:lstStyle/>
        <a:p>
          <a:endParaRPr lang="en-US"/>
        </a:p>
      </dgm:t>
    </dgm:pt>
    <dgm:pt modelId="{2B0A8531-C24B-4711-A2DA-3C73D1785687}" type="sibTrans" cxnId="{39C6FBDC-4E8B-4602-BEFE-920FA4522640}">
      <dgm:prSet/>
      <dgm:spPr/>
      <dgm:t>
        <a:bodyPr/>
        <a:lstStyle/>
        <a:p>
          <a:pPr>
            <a:lnSpc>
              <a:spcPct val="100000"/>
            </a:lnSpc>
          </a:pPr>
          <a:endParaRPr lang="en-US"/>
        </a:p>
      </dgm:t>
    </dgm:pt>
    <dgm:pt modelId="{D49B974E-555C-4493-BBA8-70FD270EF920}">
      <dgm:prSet/>
      <dgm:spPr/>
      <dgm:t>
        <a:bodyPr/>
        <a:lstStyle/>
        <a:p>
          <a:pPr>
            <a:lnSpc>
              <a:spcPct val="100000"/>
            </a:lnSpc>
          </a:pPr>
          <a:r>
            <a:rPr lang="en-US" dirty="0"/>
            <a:t>Pathways to professional development</a:t>
          </a:r>
        </a:p>
      </dgm:t>
    </dgm:pt>
    <dgm:pt modelId="{597C66D2-8643-45F4-A00B-80D794572AE7}" type="parTrans" cxnId="{E39829C5-5A11-4C1C-98AD-3C604C34EE4F}">
      <dgm:prSet/>
      <dgm:spPr/>
      <dgm:t>
        <a:bodyPr/>
        <a:lstStyle/>
        <a:p>
          <a:endParaRPr lang="en-US"/>
        </a:p>
      </dgm:t>
    </dgm:pt>
    <dgm:pt modelId="{71B127C2-9335-4164-995D-7D41606A38FA}" type="sibTrans" cxnId="{E39829C5-5A11-4C1C-98AD-3C604C34EE4F}">
      <dgm:prSet/>
      <dgm:spPr/>
      <dgm:t>
        <a:bodyPr/>
        <a:lstStyle/>
        <a:p>
          <a:endParaRPr lang="en-US"/>
        </a:p>
      </dgm:t>
    </dgm:pt>
    <dgm:pt modelId="{8F7E242A-E534-4544-8225-3A7E2E3324DD}" type="pres">
      <dgm:prSet presAssocID="{2C420586-4FE4-4065-8282-3B5D6381ABB7}" presName="root" presStyleCnt="0">
        <dgm:presLayoutVars>
          <dgm:dir/>
          <dgm:resizeHandles val="exact"/>
        </dgm:presLayoutVars>
      </dgm:prSet>
      <dgm:spPr/>
    </dgm:pt>
    <dgm:pt modelId="{354647A0-0CB3-4159-AFCF-9A178BC302F9}" type="pres">
      <dgm:prSet presAssocID="{2C420586-4FE4-4065-8282-3B5D6381ABB7}" presName="container" presStyleCnt="0">
        <dgm:presLayoutVars>
          <dgm:dir/>
          <dgm:resizeHandles val="exact"/>
        </dgm:presLayoutVars>
      </dgm:prSet>
      <dgm:spPr/>
    </dgm:pt>
    <dgm:pt modelId="{717C3D88-DCFE-4185-A34A-59AC8A5E53D1}" type="pres">
      <dgm:prSet presAssocID="{43D14CDF-B142-437D-B5E2-93B40955C778}" presName="compNode" presStyleCnt="0"/>
      <dgm:spPr/>
    </dgm:pt>
    <dgm:pt modelId="{0BFD25D4-1B5C-41AA-BA4E-8BA005AACAF5}" type="pres">
      <dgm:prSet presAssocID="{43D14CDF-B142-437D-B5E2-93B40955C778}" presName="iconBgRect" presStyleLbl="bgShp" presStyleIdx="0" presStyleCnt="4"/>
      <dgm:spPr/>
    </dgm:pt>
    <dgm:pt modelId="{BF1B7FD6-5A5F-419B-8D14-0201B2CF18FB}" type="pres">
      <dgm:prSet presAssocID="{43D14CDF-B142-437D-B5E2-93B40955C778}"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chart with solid fill"/>
        </a:ext>
      </dgm:extLst>
    </dgm:pt>
    <dgm:pt modelId="{C9A1AF1B-2F4E-4521-9110-B988B2CF9763}" type="pres">
      <dgm:prSet presAssocID="{43D14CDF-B142-437D-B5E2-93B40955C778}" presName="spaceRect" presStyleCnt="0"/>
      <dgm:spPr/>
    </dgm:pt>
    <dgm:pt modelId="{F1852F2D-AFEC-4912-9F05-3A04B413F436}" type="pres">
      <dgm:prSet presAssocID="{43D14CDF-B142-437D-B5E2-93B40955C778}" presName="textRect" presStyleLbl="revTx" presStyleIdx="0" presStyleCnt="4">
        <dgm:presLayoutVars>
          <dgm:chMax val="1"/>
          <dgm:chPref val="1"/>
        </dgm:presLayoutVars>
      </dgm:prSet>
      <dgm:spPr/>
    </dgm:pt>
    <dgm:pt modelId="{D82CFA07-0D5D-4C0C-AE63-DF6CD6FE8E0B}" type="pres">
      <dgm:prSet presAssocID="{4287D1D6-E041-41CA-8C6A-617C3D75766D}" presName="sibTrans" presStyleLbl="sibTrans2D1" presStyleIdx="0" presStyleCnt="0"/>
      <dgm:spPr/>
    </dgm:pt>
    <dgm:pt modelId="{11E04712-42E7-4661-B252-3108A3957236}" type="pres">
      <dgm:prSet presAssocID="{BDB4646D-B859-41E5-92FF-D9C3456C96F7}" presName="compNode" presStyleCnt="0"/>
      <dgm:spPr/>
    </dgm:pt>
    <dgm:pt modelId="{AB350B47-FD3D-43CF-84D3-60290FF12D4A}" type="pres">
      <dgm:prSet presAssocID="{BDB4646D-B859-41E5-92FF-D9C3456C96F7}" presName="iconBgRect" presStyleLbl="bgShp" presStyleIdx="1" presStyleCnt="4"/>
      <dgm:spPr/>
    </dgm:pt>
    <dgm:pt modelId="{D3A696D0-E1DB-49AA-BFF4-36DC52166642}" type="pres">
      <dgm:prSet presAssocID="{BDB4646D-B859-41E5-92FF-D9C3456C96F7}"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mpass with solid fill"/>
        </a:ext>
      </dgm:extLst>
    </dgm:pt>
    <dgm:pt modelId="{B6010A4C-FAEC-4BD3-AA62-6764F691D4E2}" type="pres">
      <dgm:prSet presAssocID="{BDB4646D-B859-41E5-92FF-D9C3456C96F7}" presName="spaceRect" presStyleCnt="0"/>
      <dgm:spPr/>
    </dgm:pt>
    <dgm:pt modelId="{AA947AE8-DFB2-42F1-A959-EB29D76D1BDA}" type="pres">
      <dgm:prSet presAssocID="{BDB4646D-B859-41E5-92FF-D9C3456C96F7}" presName="textRect" presStyleLbl="revTx" presStyleIdx="1" presStyleCnt="4">
        <dgm:presLayoutVars>
          <dgm:chMax val="1"/>
          <dgm:chPref val="1"/>
        </dgm:presLayoutVars>
      </dgm:prSet>
      <dgm:spPr/>
    </dgm:pt>
    <dgm:pt modelId="{6CDAB909-73DB-4125-A489-2BC9F6698ABD}" type="pres">
      <dgm:prSet presAssocID="{3EEBEC27-0A82-4A8B-A94A-F9DD76D47887}" presName="sibTrans" presStyleLbl="sibTrans2D1" presStyleIdx="0" presStyleCnt="0"/>
      <dgm:spPr/>
    </dgm:pt>
    <dgm:pt modelId="{62CAD3C3-FA5F-4948-984A-24BA7B7A5BD3}" type="pres">
      <dgm:prSet presAssocID="{6B326D2A-B26E-449F-8157-928AE8C07DFE}" presName="compNode" presStyleCnt="0"/>
      <dgm:spPr/>
    </dgm:pt>
    <dgm:pt modelId="{0086D5C0-12F7-400E-BF5E-94647C2F9C6C}" type="pres">
      <dgm:prSet presAssocID="{6B326D2A-B26E-449F-8157-928AE8C07DFE}" presName="iconBgRect" presStyleLbl="bgShp" presStyleIdx="2" presStyleCnt="4"/>
      <dgm:spPr/>
    </dgm:pt>
    <dgm:pt modelId="{8DD237FD-C3AC-4684-84DB-B4E9F6135A45}" type="pres">
      <dgm:prSet presAssocID="{6B326D2A-B26E-449F-8157-928AE8C07DFE}"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Heart with solid fill"/>
        </a:ext>
      </dgm:extLst>
    </dgm:pt>
    <dgm:pt modelId="{8AD581AF-883D-4EA3-BB82-22613A6F36FE}" type="pres">
      <dgm:prSet presAssocID="{6B326D2A-B26E-449F-8157-928AE8C07DFE}" presName="spaceRect" presStyleCnt="0"/>
      <dgm:spPr/>
    </dgm:pt>
    <dgm:pt modelId="{C8506486-A979-48FB-BA4E-E0516BEE1B9B}" type="pres">
      <dgm:prSet presAssocID="{6B326D2A-B26E-449F-8157-928AE8C07DFE}" presName="textRect" presStyleLbl="revTx" presStyleIdx="2" presStyleCnt="4">
        <dgm:presLayoutVars>
          <dgm:chMax val="1"/>
          <dgm:chPref val="1"/>
        </dgm:presLayoutVars>
      </dgm:prSet>
      <dgm:spPr/>
    </dgm:pt>
    <dgm:pt modelId="{B168B1C4-D388-45C2-9515-85625FBBB878}" type="pres">
      <dgm:prSet presAssocID="{2B0A8531-C24B-4711-A2DA-3C73D1785687}" presName="sibTrans" presStyleLbl="sibTrans2D1" presStyleIdx="0" presStyleCnt="0"/>
      <dgm:spPr/>
    </dgm:pt>
    <dgm:pt modelId="{E06E6B48-305F-4BBB-AE4A-61B47216DCA8}" type="pres">
      <dgm:prSet presAssocID="{D49B974E-555C-4493-BBA8-70FD270EF920}" presName="compNode" presStyleCnt="0"/>
      <dgm:spPr/>
    </dgm:pt>
    <dgm:pt modelId="{5BF3FB68-7CA1-44B2-81B3-26FC67E4DC44}" type="pres">
      <dgm:prSet presAssocID="{D49B974E-555C-4493-BBA8-70FD270EF920}" presName="iconBgRect" presStyleLbl="bgShp" presStyleIdx="3" presStyleCnt="4"/>
      <dgm:spPr/>
    </dgm:pt>
    <dgm:pt modelId="{54547CD2-A751-4382-A179-153844E98173}" type="pres">
      <dgm:prSet presAssocID="{D49B974E-555C-4493-BBA8-70FD270EF920}"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ap compass with solid fill"/>
        </a:ext>
      </dgm:extLst>
    </dgm:pt>
    <dgm:pt modelId="{E708A125-3CF5-4974-925E-0D68090DEEC0}" type="pres">
      <dgm:prSet presAssocID="{D49B974E-555C-4493-BBA8-70FD270EF920}" presName="spaceRect" presStyleCnt="0"/>
      <dgm:spPr/>
    </dgm:pt>
    <dgm:pt modelId="{41C01499-546F-4EB7-86D0-28C79D0D9A5A}" type="pres">
      <dgm:prSet presAssocID="{D49B974E-555C-4493-BBA8-70FD270EF920}" presName="textRect" presStyleLbl="revTx" presStyleIdx="3" presStyleCnt="4">
        <dgm:presLayoutVars>
          <dgm:chMax val="1"/>
          <dgm:chPref val="1"/>
        </dgm:presLayoutVars>
      </dgm:prSet>
      <dgm:spPr/>
    </dgm:pt>
  </dgm:ptLst>
  <dgm:cxnLst>
    <dgm:cxn modelId="{7F03E610-E43E-4EB9-8DF6-03149678631A}" type="presOf" srcId="{2B0A8531-C24B-4711-A2DA-3C73D1785687}" destId="{B168B1C4-D388-45C2-9515-85625FBBB878}" srcOrd="0" destOrd="0" presId="urn:microsoft.com/office/officeart/2018/2/layout/IconCircleList"/>
    <dgm:cxn modelId="{2E7C8711-D913-442B-8A76-1D221577F1C6}" type="presOf" srcId="{43D14CDF-B142-437D-B5E2-93B40955C778}" destId="{F1852F2D-AFEC-4912-9F05-3A04B413F436}" srcOrd="0" destOrd="0" presId="urn:microsoft.com/office/officeart/2018/2/layout/IconCircleList"/>
    <dgm:cxn modelId="{1BD00E5D-39B8-4F0C-858A-4AFFD5B4A72B}" type="presOf" srcId="{6B326D2A-B26E-449F-8157-928AE8C07DFE}" destId="{C8506486-A979-48FB-BA4E-E0516BEE1B9B}" srcOrd="0" destOrd="0" presId="urn:microsoft.com/office/officeart/2018/2/layout/IconCircleList"/>
    <dgm:cxn modelId="{3B17916A-5AD9-44E2-A7E9-5B0001655CC2}" type="presOf" srcId="{4287D1D6-E041-41CA-8C6A-617C3D75766D}" destId="{D82CFA07-0D5D-4C0C-AE63-DF6CD6FE8E0B}" srcOrd="0" destOrd="0" presId="urn:microsoft.com/office/officeart/2018/2/layout/IconCircleList"/>
    <dgm:cxn modelId="{8ADA616C-D67D-4408-898A-BB26957839A0}" type="presOf" srcId="{D49B974E-555C-4493-BBA8-70FD270EF920}" destId="{41C01499-546F-4EB7-86D0-28C79D0D9A5A}" srcOrd="0" destOrd="0" presId="urn:microsoft.com/office/officeart/2018/2/layout/IconCircleList"/>
    <dgm:cxn modelId="{93ABFC96-801A-46D9-94DD-2F803EFB32D6}" srcId="{2C420586-4FE4-4065-8282-3B5D6381ABB7}" destId="{BDB4646D-B859-41E5-92FF-D9C3456C96F7}" srcOrd="1" destOrd="0" parTransId="{4FAA327E-B8FC-4440-A7CC-B3E2829C8C4F}" sibTransId="{3EEBEC27-0A82-4A8B-A94A-F9DD76D47887}"/>
    <dgm:cxn modelId="{E39829C5-5A11-4C1C-98AD-3C604C34EE4F}" srcId="{2C420586-4FE4-4065-8282-3B5D6381ABB7}" destId="{D49B974E-555C-4493-BBA8-70FD270EF920}" srcOrd="3" destOrd="0" parTransId="{597C66D2-8643-45F4-A00B-80D794572AE7}" sibTransId="{71B127C2-9335-4164-995D-7D41606A38FA}"/>
    <dgm:cxn modelId="{535310CE-47E6-4E62-9848-B9EAC0FA89D7}" srcId="{2C420586-4FE4-4065-8282-3B5D6381ABB7}" destId="{43D14CDF-B142-437D-B5E2-93B40955C778}" srcOrd="0" destOrd="0" parTransId="{322FD57C-7D4B-4676-86BD-814A63DB8050}" sibTransId="{4287D1D6-E041-41CA-8C6A-617C3D75766D}"/>
    <dgm:cxn modelId="{9BBE95D9-22C8-4329-861A-54EFAB5A892B}" type="presOf" srcId="{BDB4646D-B859-41E5-92FF-D9C3456C96F7}" destId="{AA947AE8-DFB2-42F1-A959-EB29D76D1BDA}" srcOrd="0" destOrd="0" presId="urn:microsoft.com/office/officeart/2018/2/layout/IconCircleList"/>
    <dgm:cxn modelId="{39C6FBDC-4E8B-4602-BEFE-920FA4522640}" srcId="{2C420586-4FE4-4065-8282-3B5D6381ABB7}" destId="{6B326D2A-B26E-449F-8157-928AE8C07DFE}" srcOrd="2" destOrd="0" parTransId="{B89D51ED-EB19-4379-81F1-3EB10E96142B}" sibTransId="{2B0A8531-C24B-4711-A2DA-3C73D1785687}"/>
    <dgm:cxn modelId="{E633B3DE-50AC-4DD5-9ACF-655A3F8368F3}" type="presOf" srcId="{2C420586-4FE4-4065-8282-3B5D6381ABB7}" destId="{8F7E242A-E534-4544-8225-3A7E2E3324DD}" srcOrd="0" destOrd="0" presId="urn:microsoft.com/office/officeart/2018/2/layout/IconCircleList"/>
    <dgm:cxn modelId="{C5B961EA-A9D1-4A3A-AA15-B651468957FB}" type="presOf" srcId="{3EEBEC27-0A82-4A8B-A94A-F9DD76D47887}" destId="{6CDAB909-73DB-4125-A489-2BC9F6698ABD}" srcOrd="0" destOrd="0" presId="urn:microsoft.com/office/officeart/2018/2/layout/IconCircleList"/>
    <dgm:cxn modelId="{E910C4A3-74B6-4F54-8D5F-AE340FF36005}" type="presParOf" srcId="{8F7E242A-E534-4544-8225-3A7E2E3324DD}" destId="{354647A0-0CB3-4159-AFCF-9A178BC302F9}" srcOrd="0" destOrd="0" presId="urn:microsoft.com/office/officeart/2018/2/layout/IconCircleList"/>
    <dgm:cxn modelId="{55B25203-8543-47C6-BFAB-99348E64D54C}" type="presParOf" srcId="{354647A0-0CB3-4159-AFCF-9A178BC302F9}" destId="{717C3D88-DCFE-4185-A34A-59AC8A5E53D1}" srcOrd="0" destOrd="0" presId="urn:microsoft.com/office/officeart/2018/2/layout/IconCircleList"/>
    <dgm:cxn modelId="{52B39096-E18C-4E13-838C-090186CDC7A4}" type="presParOf" srcId="{717C3D88-DCFE-4185-A34A-59AC8A5E53D1}" destId="{0BFD25D4-1B5C-41AA-BA4E-8BA005AACAF5}" srcOrd="0" destOrd="0" presId="urn:microsoft.com/office/officeart/2018/2/layout/IconCircleList"/>
    <dgm:cxn modelId="{5DA34E81-8EE4-490F-80DF-DA2DF90BB6C0}" type="presParOf" srcId="{717C3D88-DCFE-4185-A34A-59AC8A5E53D1}" destId="{BF1B7FD6-5A5F-419B-8D14-0201B2CF18FB}" srcOrd="1" destOrd="0" presId="urn:microsoft.com/office/officeart/2018/2/layout/IconCircleList"/>
    <dgm:cxn modelId="{9CA32D2D-8132-4643-B72B-0B1B1915C27D}" type="presParOf" srcId="{717C3D88-DCFE-4185-A34A-59AC8A5E53D1}" destId="{C9A1AF1B-2F4E-4521-9110-B988B2CF9763}" srcOrd="2" destOrd="0" presId="urn:microsoft.com/office/officeart/2018/2/layout/IconCircleList"/>
    <dgm:cxn modelId="{68B51788-0944-4719-BD21-DAFAA482DD2E}" type="presParOf" srcId="{717C3D88-DCFE-4185-A34A-59AC8A5E53D1}" destId="{F1852F2D-AFEC-4912-9F05-3A04B413F436}" srcOrd="3" destOrd="0" presId="urn:microsoft.com/office/officeart/2018/2/layout/IconCircleList"/>
    <dgm:cxn modelId="{55B98B81-8353-448F-890D-A7F61D4F3317}" type="presParOf" srcId="{354647A0-0CB3-4159-AFCF-9A178BC302F9}" destId="{D82CFA07-0D5D-4C0C-AE63-DF6CD6FE8E0B}" srcOrd="1" destOrd="0" presId="urn:microsoft.com/office/officeart/2018/2/layout/IconCircleList"/>
    <dgm:cxn modelId="{3D998AD2-4F7B-4787-A0A0-67A2A1642022}" type="presParOf" srcId="{354647A0-0CB3-4159-AFCF-9A178BC302F9}" destId="{11E04712-42E7-4661-B252-3108A3957236}" srcOrd="2" destOrd="0" presId="urn:microsoft.com/office/officeart/2018/2/layout/IconCircleList"/>
    <dgm:cxn modelId="{30D91320-660A-4FB2-B704-D56BD4691486}" type="presParOf" srcId="{11E04712-42E7-4661-B252-3108A3957236}" destId="{AB350B47-FD3D-43CF-84D3-60290FF12D4A}" srcOrd="0" destOrd="0" presId="urn:microsoft.com/office/officeart/2018/2/layout/IconCircleList"/>
    <dgm:cxn modelId="{C77654A2-5844-4F38-88CC-91CFD61B2BA5}" type="presParOf" srcId="{11E04712-42E7-4661-B252-3108A3957236}" destId="{D3A696D0-E1DB-49AA-BFF4-36DC52166642}" srcOrd="1" destOrd="0" presId="urn:microsoft.com/office/officeart/2018/2/layout/IconCircleList"/>
    <dgm:cxn modelId="{E2502F51-E1FB-4417-A17D-452398A4EA12}" type="presParOf" srcId="{11E04712-42E7-4661-B252-3108A3957236}" destId="{B6010A4C-FAEC-4BD3-AA62-6764F691D4E2}" srcOrd="2" destOrd="0" presId="urn:microsoft.com/office/officeart/2018/2/layout/IconCircleList"/>
    <dgm:cxn modelId="{00EA8F7B-B27A-4F53-AFD0-B4BCDD72D275}" type="presParOf" srcId="{11E04712-42E7-4661-B252-3108A3957236}" destId="{AA947AE8-DFB2-42F1-A959-EB29D76D1BDA}" srcOrd="3" destOrd="0" presId="urn:microsoft.com/office/officeart/2018/2/layout/IconCircleList"/>
    <dgm:cxn modelId="{A7E5F762-E3DD-453C-9368-D5C30C09BE28}" type="presParOf" srcId="{354647A0-0CB3-4159-AFCF-9A178BC302F9}" destId="{6CDAB909-73DB-4125-A489-2BC9F6698ABD}" srcOrd="3" destOrd="0" presId="urn:microsoft.com/office/officeart/2018/2/layout/IconCircleList"/>
    <dgm:cxn modelId="{3422D8B8-8C4B-4420-AAAE-8207F9D1E20F}" type="presParOf" srcId="{354647A0-0CB3-4159-AFCF-9A178BC302F9}" destId="{62CAD3C3-FA5F-4948-984A-24BA7B7A5BD3}" srcOrd="4" destOrd="0" presId="urn:microsoft.com/office/officeart/2018/2/layout/IconCircleList"/>
    <dgm:cxn modelId="{6B7DF755-6B5D-4665-B2E8-CAD71864B847}" type="presParOf" srcId="{62CAD3C3-FA5F-4948-984A-24BA7B7A5BD3}" destId="{0086D5C0-12F7-400E-BF5E-94647C2F9C6C}" srcOrd="0" destOrd="0" presId="urn:microsoft.com/office/officeart/2018/2/layout/IconCircleList"/>
    <dgm:cxn modelId="{2785119A-ADD1-463F-B2A6-7F609D74886C}" type="presParOf" srcId="{62CAD3C3-FA5F-4948-984A-24BA7B7A5BD3}" destId="{8DD237FD-C3AC-4684-84DB-B4E9F6135A45}" srcOrd="1" destOrd="0" presId="urn:microsoft.com/office/officeart/2018/2/layout/IconCircleList"/>
    <dgm:cxn modelId="{AB08F012-1E47-4873-A81F-B8C25B1CC0E9}" type="presParOf" srcId="{62CAD3C3-FA5F-4948-984A-24BA7B7A5BD3}" destId="{8AD581AF-883D-4EA3-BB82-22613A6F36FE}" srcOrd="2" destOrd="0" presId="urn:microsoft.com/office/officeart/2018/2/layout/IconCircleList"/>
    <dgm:cxn modelId="{A0EE7D5D-BCFA-422E-8E05-97BDF799047E}" type="presParOf" srcId="{62CAD3C3-FA5F-4948-984A-24BA7B7A5BD3}" destId="{C8506486-A979-48FB-BA4E-E0516BEE1B9B}" srcOrd="3" destOrd="0" presId="urn:microsoft.com/office/officeart/2018/2/layout/IconCircleList"/>
    <dgm:cxn modelId="{4DC7B9A7-226B-470F-9F14-1E9A7E6469C6}" type="presParOf" srcId="{354647A0-0CB3-4159-AFCF-9A178BC302F9}" destId="{B168B1C4-D388-45C2-9515-85625FBBB878}" srcOrd="5" destOrd="0" presId="urn:microsoft.com/office/officeart/2018/2/layout/IconCircleList"/>
    <dgm:cxn modelId="{6590647F-7139-491D-968A-172D6D3A3CC3}" type="presParOf" srcId="{354647A0-0CB3-4159-AFCF-9A178BC302F9}" destId="{E06E6B48-305F-4BBB-AE4A-61B47216DCA8}" srcOrd="6" destOrd="0" presId="urn:microsoft.com/office/officeart/2018/2/layout/IconCircleList"/>
    <dgm:cxn modelId="{9F431034-6FCD-42C6-BD94-50936831F982}" type="presParOf" srcId="{E06E6B48-305F-4BBB-AE4A-61B47216DCA8}" destId="{5BF3FB68-7CA1-44B2-81B3-26FC67E4DC44}" srcOrd="0" destOrd="0" presId="urn:microsoft.com/office/officeart/2018/2/layout/IconCircleList"/>
    <dgm:cxn modelId="{BF8C7EB0-E9C2-4468-B8FE-90D80CC4B2B2}" type="presParOf" srcId="{E06E6B48-305F-4BBB-AE4A-61B47216DCA8}" destId="{54547CD2-A751-4382-A179-153844E98173}" srcOrd="1" destOrd="0" presId="urn:microsoft.com/office/officeart/2018/2/layout/IconCircleList"/>
    <dgm:cxn modelId="{133D809D-6BF5-47AB-ABFA-0B4AEC4CFA42}" type="presParOf" srcId="{E06E6B48-305F-4BBB-AE4A-61B47216DCA8}" destId="{E708A125-3CF5-4974-925E-0D68090DEEC0}" srcOrd="2" destOrd="0" presId="urn:microsoft.com/office/officeart/2018/2/layout/IconCircleList"/>
    <dgm:cxn modelId="{6F90DA00-CFEE-4E6C-9A30-BB0BA18AA35E}" type="presParOf" srcId="{E06E6B48-305F-4BBB-AE4A-61B47216DCA8}" destId="{41C01499-546F-4EB7-86D0-28C79D0D9A5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420586-4FE4-4065-8282-3B5D6381ABB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43D14CDF-B142-437D-B5E2-93B40955C778}">
      <dgm:prSet/>
      <dgm:spPr/>
      <dgm:t>
        <a:bodyPr/>
        <a:lstStyle/>
        <a:p>
          <a:pPr>
            <a:lnSpc>
              <a:spcPct val="100000"/>
            </a:lnSpc>
          </a:pPr>
          <a:r>
            <a:rPr lang="en-US" dirty="0"/>
            <a:t>Data driven project doable in 15 weeks</a:t>
          </a:r>
        </a:p>
      </dgm:t>
    </dgm:pt>
    <dgm:pt modelId="{322FD57C-7D4B-4676-86BD-814A63DB8050}" type="parTrans" cxnId="{535310CE-47E6-4E62-9848-B9EAC0FA89D7}">
      <dgm:prSet/>
      <dgm:spPr/>
      <dgm:t>
        <a:bodyPr/>
        <a:lstStyle/>
        <a:p>
          <a:endParaRPr lang="en-US"/>
        </a:p>
      </dgm:t>
    </dgm:pt>
    <dgm:pt modelId="{4287D1D6-E041-41CA-8C6A-617C3D75766D}" type="sibTrans" cxnId="{535310CE-47E6-4E62-9848-B9EAC0FA89D7}">
      <dgm:prSet/>
      <dgm:spPr/>
      <dgm:t>
        <a:bodyPr/>
        <a:lstStyle/>
        <a:p>
          <a:pPr>
            <a:lnSpc>
              <a:spcPct val="100000"/>
            </a:lnSpc>
          </a:pPr>
          <a:endParaRPr lang="en-US"/>
        </a:p>
      </dgm:t>
    </dgm:pt>
    <dgm:pt modelId="{BDB4646D-B859-41E5-92FF-D9C3456C96F7}">
      <dgm:prSet/>
      <dgm:spPr/>
      <dgm:t>
        <a:bodyPr/>
        <a:lstStyle/>
        <a:p>
          <a:pPr>
            <a:lnSpc>
              <a:spcPct val="100000"/>
            </a:lnSpc>
          </a:pPr>
          <a:r>
            <a:rPr lang="en-US" dirty="0"/>
            <a:t>Supervise and guide students</a:t>
          </a:r>
        </a:p>
      </dgm:t>
    </dgm:pt>
    <dgm:pt modelId="{4FAA327E-B8FC-4440-A7CC-B3E2829C8C4F}" type="parTrans" cxnId="{93ABFC96-801A-46D9-94DD-2F803EFB32D6}">
      <dgm:prSet/>
      <dgm:spPr/>
      <dgm:t>
        <a:bodyPr/>
        <a:lstStyle/>
        <a:p>
          <a:endParaRPr lang="en-US"/>
        </a:p>
      </dgm:t>
    </dgm:pt>
    <dgm:pt modelId="{3EEBEC27-0A82-4A8B-A94A-F9DD76D47887}" type="sibTrans" cxnId="{93ABFC96-801A-46D9-94DD-2F803EFB32D6}">
      <dgm:prSet/>
      <dgm:spPr/>
      <dgm:t>
        <a:bodyPr/>
        <a:lstStyle/>
        <a:p>
          <a:pPr>
            <a:lnSpc>
              <a:spcPct val="100000"/>
            </a:lnSpc>
          </a:pPr>
          <a:endParaRPr lang="en-US"/>
        </a:p>
      </dgm:t>
    </dgm:pt>
    <dgm:pt modelId="{6B326D2A-B26E-449F-8157-928AE8C07DFE}">
      <dgm:prSet/>
      <dgm:spPr/>
      <dgm:t>
        <a:bodyPr/>
        <a:lstStyle/>
        <a:p>
          <a:pPr>
            <a:lnSpc>
              <a:spcPct val="100000"/>
            </a:lnSpc>
          </a:pPr>
          <a:r>
            <a:rPr lang="en-US" b="1" dirty="0">
              <a:solidFill>
                <a:srgbClr val="FF0000"/>
              </a:solidFill>
            </a:rPr>
            <a:t>Have a learning culture</a:t>
          </a:r>
        </a:p>
      </dgm:t>
    </dgm:pt>
    <dgm:pt modelId="{B89D51ED-EB19-4379-81F1-3EB10E96142B}" type="parTrans" cxnId="{39C6FBDC-4E8B-4602-BEFE-920FA4522640}">
      <dgm:prSet/>
      <dgm:spPr/>
      <dgm:t>
        <a:bodyPr/>
        <a:lstStyle/>
        <a:p>
          <a:endParaRPr lang="en-US"/>
        </a:p>
      </dgm:t>
    </dgm:pt>
    <dgm:pt modelId="{2B0A8531-C24B-4711-A2DA-3C73D1785687}" type="sibTrans" cxnId="{39C6FBDC-4E8B-4602-BEFE-920FA4522640}">
      <dgm:prSet/>
      <dgm:spPr/>
      <dgm:t>
        <a:bodyPr/>
        <a:lstStyle/>
        <a:p>
          <a:pPr>
            <a:lnSpc>
              <a:spcPct val="100000"/>
            </a:lnSpc>
          </a:pPr>
          <a:endParaRPr lang="en-US"/>
        </a:p>
      </dgm:t>
    </dgm:pt>
    <dgm:pt modelId="{D49B974E-555C-4493-BBA8-70FD270EF920}">
      <dgm:prSet/>
      <dgm:spPr/>
      <dgm:t>
        <a:bodyPr/>
        <a:lstStyle/>
        <a:p>
          <a:pPr>
            <a:lnSpc>
              <a:spcPct val="100000"/>
            </a:lnSpc>
          </a:pPr>
          <a:r>
            <a:rPr lang="en-US" dirty="0"/>
            <a:t>Pathways to professional development</a:t>
          </a:r>
        </a:p>
      </dgm:t>
    </dgm:pt>
    <dgm:pt modelId="{597C66D2-8643-45F4-A00B-80D794572AE7}" type="parTrans" cxnId="{E39829C5-5A11-4C1C-98AD-3C604C34EE4F}">
      <dgm:prSet/>
      <dgm:spPr/>
      <dgm:t>
        <a:bodyPr/>
        <a:lstStyle/>
        <a:p>
          <a:endParaRPr lang="en-US"/>
        </a:p>
      </dgm:t>
    </dgm:pt>
    <dgm:pt modelId="{71B127C2-9335-4164-995D-7D41606A38FA}" type="sibTrans" cxnId="{E39829C5-5A11-4C1C-98AD-3C604C34EE4F}">
      <dgm:prSet/>
      <dgm:spPr/>
      <dgm:t>
        <a:bodyPr/>
        <a:lstStyle/>
        <a:p>
          <a:endParaRPr lang="en-US"/>
        </a:p>
      </dgm:t>
    </dgm:pt>
    <dgm:pt modelId="{8F7E242A-E534-4544-8225-3A7E2E3324DD}" type="pres">
      <dgm:prSet presAssocID="{2C420586-4FE4-4065-8282-3B5D6381ABB7}" presName="root" presStyleCnt="0">
        <dgm:presLayoutVars>
          <dgm:dir/>
          <dgm:resizeHandles val="exact"/>
        </dgm:presLayoutVars>
      </dgm:prSet>
      <dgm:spPr/>
    </dgm:pt>
    <dgm:pt modelId="{354647A0-0CB3-4159-AFCF-9A178BC302F9}" type="pres">
      <dgm:prSet presAssocID="{2C420586-4FE4-4065-8282-3B5D6381ABB7}" presName="container" presStyleCnt="0">
        <dgm:presLayoutVars>
          <dgm:dir/>
          <dgm:resizeHandles val="exact"/>
        </dgm:presLayoutVars>
      </dgm:prSet>
      <dgm:spPr/>
    </dgm:pt>
    <dgm:pt modelId="{717C3D88-DCFE-4185-A34A-59AC8A5E53D1}" type="pres">
      <dgm:prSet presAssocID="{43D14CDF-B142-437D-B5E2-93B40955C778}" presName="compNode" presStyleCnt="0"/>
      <dgm:spPr/>
    </dgm:pt>
    <dgm:pt modelId="{0BFD25D4-1B5C-41AA-BA4E-8BA005AACAF5}" type="pres">
      <dgm:prSet presAssocID="{43D14CDF-B142-437D-B5E2-93B40955C778}" presName="iconBgRect" presStyleLbl="bgShp" presStyleIdx="0" presStyleCnt="4"/>
      <dgm:spPr/>
    </dgm:pt>
    <dgm:pt modelId="{BF1B7FD6-5A5F-419B-8D14-0201B2CF18FB}" type="pres">
      <dgm:prSet presAssocID="{43D14CDF-B142-437D-B5E2-93B40955C778}"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chart with solid fill"/>
        </a:ext>
      </dgm:extLst>
    </dgm:pt>
    <dgm:pt modelId="{C9A1AF1B-2F4E-4521-9110-B988B2CF9763}" type="pres">
      <dgm:prSet presAssocID="{43D14CDF-B142-437D-B5E2-93B40955C778}" presName="spaceRect" presStyleCnt="0"/>
      <dgm:spPr/>
    </dgm:pt>
    <dgm:pt modelId="{F1852F2D-AFEC-4912-9F05-3A04B413F436}" type="pres">
      <dgm:prSet presAssocID="{43D14CDF-B142-437D-B5E2-93B40955C778}" presName="textRect" presStyleLbl="revTx" presStyleIdx="0" presStyleCnt="4">
        <dgm:presLayoutVars>
          <dgm:chMax val="1"/>
          <dgm:chPref val="1"/>
        </dgm:presLayoutVars>
      </dgm:prSet>
      <dgm:spPr/>
    </dgm:pt>
    <dgm:pt modelId="{D82CFA07-0D5D-4C0C-AE63-DF6CD6FE8E0B}" type="pres">
      <dgm:prSet presAssocID="{4287D1D6-E041-41CA-8C6A-617C3D75766D}" presName="sibTrans" presStyleLbl="sibTrans2D1" presStyleIdx="0" presStyleCnt="0"/>
      <dgm:spPr/>
    </dgm:pt>
    <dgm:pt modelId="{11E04712-42E7-4661-B252-3108A3957236}" type="pres">
      <dgm:prSet presAssocID="{BDB4646D-B859-41E5-92FF-D9C3456C96F7}" presName="compNode" presStyleCnt="0"/>
      <dgm:spPr/>
    </dgm:pt>
    <dgm:pt modelId="{AB350B47-FD3D-43CF-84D3-60290FF12D4A}" type="pres">
      <dgm:prSet presAssocID="{BDB4646D-B859-41E5-92FF-D9C3456C96F7}" presName="iconBgRect" presStyleLbl="bgShp" presStyleIdx="1" presStyleCnt="4"/>
      <dgm:spPr/>
    </dgm:pt>
    <dgm:pt modelId="{D3A696D0-E1DB-49AA-BFF4-36DC52166642}" type="pres">
      <dgm:prSet presAssocID="{BDB4646D-B859-41E5-92FF-D9C3456C96F7}"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mpass with solid fill"/>
        </a:ext>
      </dgm:extLst>
    </dgm:pt>
    <dgm:pt modelId="{B6010A4C-FAEC-4BD3-AA62-6764F691D4E2}" type="pres">
      <dgm:prSet presAssocID="{BDB4646D-B859-41E5-92FF-D9C3456C96F7}" presName="spaceRect" presStyleCnt="0"/>
      <dgm:spPr/>
    </dgm:pt>
    <dgm:pt modelId="{AA947AE8-DFB2-42F1-A959-EB29D76D1BDA}" type="pres">
      <dgm:prSet presAssocID="{BDB4646D-B859-41E5-92FF-D9C3456C96F7}" presName="textRect" presStyleLbl="revTx" presStyleIdx="1" presStyleCnt="4">
        <dgm:presLayoutVars>
          <dgm:chMax val="1"/>
          <dgm:chPref val="1"/>
        </dgm:presLayoutVars>
      </dgm:prSet>
      <dgm:spPr/>
    </dgm:pt>
    <dgm:pt modelId="{6CDAB909-73DB-4125-A489-2BC9F6698ABD}" type="pres">
      <dgm:prSet presAssocID="{3EEBEC27-0A82-4A8B-A94A-F9DD76D47887}" presName="sibTrans" presStyleLbl="sibTrans2D1" presStyleIdx="0" presStyleCnt="0"/>
      <dgm:spPr/>
    </dgm:pt>
    <dgm:pt modelId="{62CAD3C3-FA5F-4948-984A-24BA7B7A5BD3}" type="pres">
      <dgm:prSet presAssocID="{6B326D2A-B26E-449F-8157-928AE8C07DFE}" presName="compNode" presStyleCnt="0"/>
      <dgm:spPr/>
    </dgm:pt>
    <dgm:pt modelId="{0086D5C0-12F7-400E-BF5E-94647C2F9C6C}" type="pres">
      <dgm:prSet presAssocID="{6B326D2A-B26E-449F-8157-928AE8C07DFE}" presName="iconBgRect" presStyleLbl="bgShp" presStyleIdx="2" presStyleCnt="4"/>
      <dgm:spPr/>
    </dgm:pt>
    <dgm:pt modelId="{8DD237FD-C3AC-4684-84DB-B4E9F6135A45}" type="pres">
      <dgm:prSet presAssocID="{6B326D2A-B26E-449F-8157-928AE8C07DFE}"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Heart with solid fill"/>
        </a:ext>
      </dgm:extLst>
    </dgm:pt>
    <dgm:pt modelId="{8AD581AF-883D-4EA3-BB82-22613A6F36FE}" type="pres">
      <dgm:prSet presAssocID="{6B326D2A-B26E-449F-8157-928AE8C07DFE}" presName="spaceRect" presStyleCnt="0"/>
      <dgm:spPr/>
    </dgm:pt>
    <dgm:pt modelId="{C8506486-A979-48FB-BA4E-E0516BEE1B9B}" type="pres">
      <dgm:prSet presAssocID="{6B326D2A-B26E-449F-8157-928AE8C07DFE}" presName="textRect" presStyleLbl="revTx" presStyleIdx="2" presStyleCnt="4">
        <dgm:presLayoutVars>
          <dgm:chMax val="1"/>
          <dgm:chPref val="1"/>
        </dgm:presLayoutVars>
      </dgm:prSet>
      <dgm:spPr/>
    </dgm:pt>
    <dgm:pt modelId="{B168B1C4-D388-45C2-9515-85625FBBB878}" type="pres">
      <dgm:prSet presAssocID="{2B0A8531-C24B-4711-A2DA-3C73D1785687}" presName="sibTrans" presStyleLbl="sibTrans2D1" presStyleIdx="0" presStyleCnt="0"/>
      <dgm:spPr/>
    </dgm:pt>
    <dgm:pt modelId="{E06E6B48-305F-4BBB-AE4A-61B47216DCA8}" type="pres">
      <dgm:prSet presAssocID="{D49B974E-555C-4493-BBA8-70FD270EF920}" presName="compNode" presStyleCnt="0"/>
      <dgm:spPr/>
    </dgm:pt>
    <dgm:pt modelId="{5BF3FB68-7CA1-44B2-81B3-26FC67E4DC44}" type="pres">
      <dgm:prSet presAssocID="{D49B974E-555C-4493-BBA8-70FD270EF920}" presName="iconBgRect" presStyleLbl="bgShp" presStyleIdx="3" presStyleCnt="4"/>
      <dgm:spPr/>
    </dgm:pt>
    <dgm:pt modelId="{54547CD2-A751-4382-A179-153844E98173}" type="pres">
      <dgm:prSet presAssocID="{D49B974E-555C-4493-BBA8-70FD270EF920}"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ap compass with solid fill"/>
        </a:ext>
      </dgm:extLst>
    </dgm:pt>
    <dgm:pt modelId="{E708A125-3CF5-4974-925E-0D68090DEEC0}" type="pres">
      <dgm:prSet presAssocID="{D49B974E-555C-4493-BBA8-70FD270EF920}" presName="spaceRect" presStyleCnt="0"/>
      <dgm:spPr/>
    </dgm:pt>
    <dgm:pt modelId="{41C01499-546F-4EB7-86D0-28C79D0D9A5A}" type="pres">
      <dgm:prSet presAssocID="{D49B974E-555C-4493-BBA8-70FD270EF920}" presName="textRect" presStyleLbl="revTx" presStyleIdx="3" presStyleCnt="4">
        <dgm:presLayoutVars>
          <dgm:chMax val="1"/>
          <dgm:chPref val="1"/>
        </dgm:presLayoutVars>
      </dgm:prSet>
      <dgm:spPr/>
    </dgm:pt>
  </dgm:ptLst>
  <dgm:cxnLst>
    <dgm:cxn modelId="{7F03E610-E43E-4EB9-8DF6-03149678631A}" type="presOf" srcId="{2B0A8531-C24B-4711-A2DA-3C73D1785687}" destId="{B168B1C4-D388-45C2-9515-85625FBBB878}" srcOrd="0" destOrd="0" presId="urn:microsoft.com/office/officeart/2018/2/layout/IconCircleList"/>
    <dgm:cxn modelId="{2E7C8711-D913-442B-8A76-1D221577F1C6}" type="presOf" srcId="{43D14CDF-B142-437D-B5E2-93B40955C778}" destId="{F1852F2D-AFEC-4912-9F05-3A04B413F436}" srcOrd="0" destOrd="0" presId="urn:microsoft.com/office/officeart/2018/2/layout/IconCircleList"/>
    <dgm:cxn modelId="{1BD00E5D-39B8-4F0C-858A-4AFFD5B4A72B}" type="presOf" srcId="{6B326D2A-B26E-449F-8157-928AE8C07DFE}" destId="{C8506486-A979-48FB-BA4E-E0516BEE1B9B}" srcOrd="0" destOrd="0" presId="urn:microsoft.com/office/officeart/2018/2/layout/IconCircleList"/>
    <dgm:cxn modelId="{3B17916A-5AD9-44E2-A7E9-5B0001655CC2}" type="presOf" srcId="{4287D1D6-E041-41CA-8C6A-617C3D75766D}" destId="{D82CFA07-0D5D-4C0C-AE63-DF6CD6FE8E0B}" srcOrd="0" destOrd="0" presId="urn:microsoft.com/office/officeart/2018/2/layout/IconCircleList"/>
    <dgm:cxn modelId="{8ADA616C-D67D-4408-898A-BB26957839A0}" type="presOf" srcId="{D49B974E-555C-4493-BBA8-70FD270EF920}" destId="{41C01499-546F-4EB7-86D0-28C79D0D9A5A}" srcOrd="0" destOrd="0" presId="urn:microsoft.com/office/officeart/2018/2/layout/IconCircleList"/>
    <dgm:cxn modelId="{93ABFC96-801A-46D9-94DD-2F803EFB32D6}" srcId="{2C420586-4FE4-4065-8282-3B5D6381ABB7}" destId="{BDB4646D-B859-41E5-92FF-D9C3456C96F7}" srcOrd="1" destOrd="0" parTransId="{4FAA327E-B8FC-4440-A7CC-B3E2829C8C4F}" sibTransId="{3EEBEC27-0A82-4A8B-A94A-F9DD76D47887}"/>
    <dgm:cxn modelId="{E39829C5-5A11-4C1C-98AD-3C604C34EE4F}" srcId="{2C420586-4FE4-4065-8282-3B5D6381ABB7}" destId="{D49B974E-555C-4493-BBA8-70FD270EF920}" srcOrd="3" destOrd="0" parTransId="{597C66D2-8643-45F4-A00B-80D794572AE7}" sibTransId="{71B127C2-9335-4164-995D-7D41606A38FA}"/>
    <dgm:cxn modelId="{535310CE-47E6-4E62-9848-B9EAC0FA89D7}" srcId="{2C420586-4FE4-4065-8282-3B5D6381ABB7}" destId="{43D14CDF-B142-437D-B5E2-93B40955C778}" srcOrd="0" destOrd="0" parTransId="{322FD57C-7D4B-4676-86BD-814A63DB8050}" sibTransId="{4287D1D6-E041-41CA-8C6A-617C3D75766D}"/>
    <dgm:cxn modelId="{9BBE95D9-22C8-4329-861A-54EFAB5A892B}" type="presOf" srcId="{BDB4646D-B859-41E5-92FF-D9C3456C96F7}" destId="{AA947AE8-DFB2-42F1-A959-EB29D76D1BDA}" srcOrd="0" destOrd="0" presId="urn:microsoft.com/office/officeart/2018/2/layout/IconCircleList"/>
    <dgm:cxn modelId="{39C6FBDC-4E8B-4602-BEFE-920FA4522640}" srcId="{2C420586-4FE4-4065-8282-3B5D6381ABB7}" destId="{6B326D2A-B26E-449F-8157-928AE8C07DFE}" srcOrd="2" destOrd="0" parTransId="{B89D51ED-EB19-4379-81F1-3EB10E96142B}" sibTransId="{2B0A8531-C24B-4711-A2DA-3C73D1785687}"/>
    <dgm:cxn modelId="{E633B3DE-50AC-4DD5-9ACF-655A3F8368F3}" type="presOf" srcId="{2C420586-4FE4-4065-8282-3B5D6381ABB7}" destId="{8F7E242A-E534-4544-8225-3A7E2E3324DD}" srcOrd="0" destOrd="0" presId="urn:microsoft.com/office/officeart/2018/2/layout/IconCircleList"/>
    <dgm:cxn modelId="{C5B961EA-A9D1-4A3A-AA15-B651468957FB}" type="presOf" srcId="{3EEBEC27-0A82-4A8B-A94A-F9DD76D47887}" destId="{6CDAB909-73DB-4125-A489-2BC9F6698ABD}" srcOrd="0" destOrd="0" presId="urn:microsoft.com/office/officeart/2018/2/layout/IconCircleList"/>
    <dgm:cxn modelId="{E910C4A3-74B6-4F54-8D5F-AE340FF36005}" type="presParOf" srcId="{8F7E242A-E534-4544-8225-3A7E2E3324DD}" destId="{354647A0-0CB3-4159-AFCF-9A178BC302F9}" srcOrd="0" destOrd="0" presId="urn:microsoft.com/office/officeart/2018/2/layout/IconCircleList"/>
    <dgm:cxn modelId="{55B25203-8543-47C6-BFAB-99348E64D54C}" type="presParOf" srcId="{354647A0-0CB3-4159-AFCF-9A178BC302F9}" destId="{717C3D88-DCFE-4185-A34A-59AC8A5E53D1}" srcOrd="0" destOrd="0" presId="urn:microsoft.com/office/officeart/2018/2/layout/IconCircleList"/>
    <dgm:cxn modelId="{52B39096-E18C-4E13-838C-090186CDC7A4}" type="presParOf" srcId="{717C3D88-DCFE-4185-A34A-59AC8A5E53D1}" destId="{0BFD25D4-1B5C-41AA-BA4E-8BA005AACAF5}" srcOrd="0" destOrd="0" presId="urn:microsoft.com/office/officeart/2018/2/layout/IconCircleList"/>
    <dgm:cxn modelId="{5DA34E81-8EE4-490F-80DF-DA2DF90BB6C0}" type="presParOf" srcId="{717C3D88-DCFE-4185-A34A-59AC8A5E53D1}" destId="{BF1B7FD6-5A5F-419B-8D14-0201B2CF18FB}" srcOrd="1" destOrd="0" presId="urn:microsoft.com/office/officeart/2018/2/layout/IconCircleList"/>
    <dgm:cxn modelId="{9CA32D2D-8132-4643-B72B-0B1B1915C27D}" type="presParOf" srcId="{717C3D88-DCFE-4185-A34A-59AC8A5E53D1}" destId="{C9A1AF1B-2F4E-4521-9110-B988B2CF9763}" srcOrd="2" destOrd="0" presId="urn:microsoft.com/office/officeart/2018/2/layout/IconCircleList"/>
    <dgm:cxn modelId="{68B51788-0944-4719-BD21-DAFAA482DD2E}" type="presParOf" srcId="{717C3D88-DCFE-4185-A34A-59AC8A5E53D1}" destId="{F1852F2D-AFEC-4912-9F05-3A04B413F436}" srcOrd="3" destOrd="0" presId="urn:microsoft.com/office/officeart/2018/2/layout/IconCircleList"/>
    <dgm:cxn modelId="{55B98B81-8353-448F-890D-A7F61D4F3317}" type="presParOf" srcId="{354647A0-0CB3-4159-AFCF-9A178BC302F9}" destId="{D82CFA07-0D5D-4C0C-AE63-DF6CD6FE8E0B}" srcOrd="1" destOrd="0" presId="urn:microsoft.com/office/officeart/2018/2/layout/IconCircleList"/>
    <dgm:cxn modelId="{3D998AD2-4F7B-4787-A0A0-67A2A1642022}" type="presParOf" srcId="{354647A0-0CB3-4159-AFCF-9A178BC302F9}" destId="{11E04712-42E7-4661-B252-3108A3957236}" srcOrd="2" destOrd="0" presId="urn:microsoft.com/office/officeart/2018/2/layout/IconCircleList"/>
    <dgm:cxn modelId="{30D91320-660A-4FB2-B704-D56BD4691486}" type="presParOf" srcId="{11E04712-42E7-4661-B252-3108A3957236}" destId="{AB350B47-FD3D-43CF-84D3-60290FF12D4A}" srcOrd="0" destOrd="0" presId="urn:microsoft.com/office/officeart/2018/2/layout/IconCircleList"/>
    <dgm:cxn modelId="{C77654A2-5844-4F38-88CC-91CFD61B2BA5}" type="presParOf" srcId="{11E04712-42E7-4661-B252-3108A3957236}" destId="{D3A696D0-E1DB-49AA-BFF4-36DC52166642}" srcOrd="1" destOrd="0" presId="urn:microsoft.com/office/officeart/2018/2/layout/IconCircleList"/>
    <dgm:cxn modelId="{E2502F51-E1FB-4417-A17D-452398A4EA12}" type="presParOf" srcId="{11E04712-42E7-4661-B252-3108A3957236}" destId="{B6010A4C-FAEC-4BD3-AA62-6764F691D4E2}" srcOrd="2" destOrd="0" presId="urn:microsoft.com/office/officeart/2018/2/layout/IconCircleList"/>
    <dgm:cxn modelId="{00EA8F7B-B27A-4F53-AFD0-B4BCDD72D275}" type="presParOf" srcId="{11E04712-42E7-4661-B252-3108A3957236}" destId="{AA947AE8-DFB2-42F1-A959-EB29D76D1BDA}" srcOrd="3" destOrd="0" presId="urn:microsoft.com/office/officeart/2018/2/layout/IconCircleList"/>
    <dgm:cxn modelId="{A7E5F762-E3DD-453C-9368-D5C30C09BE28}" type="presParOf" srcId="{354647A0-0CB3-4159-AFCF-9A178BC302F9}" destId="{6CDAB909-73DB-4125-A489-2BC9F6698ABD}" srcOrd="3" destOrd="0" presId="urn:microsoft.com/office/officeart/2018/2/layout/IconCircleList"/>
    <dgm:cxn modelId="{3422D8B8-8C4B-4420-AAAE-8207F9D1E20F}" type="presParOf" srcId="{354647A0-0CB3-4159-AFCF-9A178BC302F9}" destId="{62CAD3C3-FA5F-4948-984A-24BA7B7A5BD3}" srcOrd="4" destOrd="0" presId="urn:microsoft.com/office/officeart/2018/2/layout/IconCircleList"/>
    <dgm:cxn modelId="{6B7DF755-6B5D-4665-B2E8-CAD71864B847}" type="presParOf" srcId="{62CAD3C3-FA5F-4948-984A-24BA7B7A5BD3}" destId="{0086D5C0-12F7-400E-BF5E-94647C2F9C6C}" srcOrd="0" destOrd="0" presId="urn:microsoft.com/office/officeart/2018/2/layout/IconCircleList"/>
    <dgm:cxn modelId="{2785119A-ADD1-463F-B2A6-7F609D74886C}" type="presParOf" srcId="{62CAD3C3-FA5F-4948-984A-24BA7B7A5BD3}" destId="{8DD237FD-C3AC-4684-84DB-B4E9F6135A45}" srcOrd="1" destOrd="0" presId="urn:microsoft.com/office/officeart/2018/2/layout/IconCircleList"/>
    <dgm:cxn modelId="{AB08F012-1E47-4873-A81F-B8C25B1CC0E9}" type="presParOf" srcId="{62CAD3C3-FA5F-4948-984A-24BA7B7A5BD3}" destId="{8AD581AF-883D-4EA3-BB82-22613A6F36FE}" srcOrd="2" destOrd="0" presId="urn:microsoft.com/office/officeart/2018/2/layout/IconCircleList"/>
    <dgm:cxn modelId="{A0EE7D5D-BCFA-422E-8E05-97BDF799047E}" type="presParOf" srcId="{62CAD3C3-FA5F-4948-984A-24BA7B7A5BD3}" destId="{C8506486-A979-48FB-BA4E-E0516BEE1B9B}" srcOrd="3" destOrd="0" presId="urn:microsoft.com/office/officeart/2018/2/layout/IconCircleList"/>
    <dgm:cxn modelId="{4DC7B9A7-226B-470F-9F14-1E9A7E6469C6}" type="presParOf" srcId="{354647A0-0CB3-4159-AFCF-9A178BC302F9}" destId="{B168B1C4-D388-45C2-9515-85625FBBB878}" srcOrd="5" destOrd="0" presId="urn:microsoft.com/office/officeart/2018/2/layout/IconCircleList"/>
    <dgm:cxn modelId="{6590647F-7139-491D-968A-172D6D3A3CC3}" type="presParOf" srcId="{354647A0-0CB3-4159-AFCF-9A178BC302F9}" destId="{E06E6B48-305F-4BBB-AE4A-61B47216DCA8}" srcOrd="6" destOrd="0" presId="urn:microsoft.com/office/officeart/2018/2/layout/IconCircleList"/>
    <dgm:cxn modelId="{9F431034-6FCD-42C6-BD94-50936831F982}" type="presParOf" srcId="{E06E6B48-305F-4BBB-AE4A-61B47216DCA8}" destId="{5BF3FB68-7CA1-44B2-81B3-26FC67E4DC44}" srcOrd="0" destOrd="0" presId="urn:microsoft.com/office/officeart/2018/2/layout/IconCircleList"/>
    <dgm:cxn modelId="{BF8C7EB0-E9C2-4468-B8FE-90D80CC4B2B2}" type="presParOf" srcId="{E06E6B48-305F-4BBB-AE4A-61B47216DCA8}" destId="{54547CD2-A751-4382-A179-153844E98173}" srcOrd="1" destOrd="0" presId="urn:microsoft.com/office/officeart/2018/2/layout/IconCircleList"/>
    <dgm:cxn modelId="{133D809D-6BF5-47AB-ABFA-0B4AEC4CFA42}" type="presParOf" srcId="{E06E6B48-305F-4BBB-AE4A-61B47216DCA8}" destId="{E708A125-3CF5-4974-925E-0D68090DEEC0}" srcOrd="2" destOrd="0" presId="urn:microsoft.com/office/officeart/2018/2/layout/IconCircleList"/>
    <dgm:cxn modelId="{6F90DA00-CFEE-4E6C-9A30-BB0BA18AA35E}" type="presParOf" srcId="{E06E6B48-305F-4BBB-AE4A-61B47216DCA8}" destId="{41C01499-546F-4EB7-86D0-28C79D0D9A5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420586-4FE4-4065-8282-3B5D6381ABB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43D14CDF-B142-437D-B5E2-93B40955C778}">
      <dgm:prSet/>
      <dgm:spPr/>
      <dgm:t>
        <a:bodyPr/>
        <a:lstStyle/>
        <a:p>
          <a:pPr>
            <a:lnSpc>
              <a:spcPct val="100000"/>
            </a:lnSpc>
          </a:pPr>
          <a:r>
            <a:rPr lang="en-US" dirty="0"/>
            <a:t>Data driven project doable in 15 weeks</a:t>
          </a:r>
        </a:p>
      </dgm:t>
    </dgm:pt>
    <dgm:pt modelId="{322FD57C-7D4B-4676-86BD-814A63DB8050}" type="parTrans" cxnId="{535310CE-47E6-4E62-9848-B9EAC0FA89D7}">
      <dgm:prSet/>
      <dgm:spPr/>
      <dgm:t>
        <a:bodyPr/>
        <a:lstStyle/>
        <a:p>
          <a:endParaRPr lang="en-US"/>
        </a:p>
      </dgm:t>
    </dgm:pt>
    <dgm:pt modelId="{4287D1D6-E041-41CA-8C6A-617C3D75766D}" type="sibTrans" cxnId="{535310CE-47E6-4E62-9848-B9EAC0FA89D7}">
      <dgm:prSet/>
      <dgm:spPr/>
      <dgm:t>
        <a:bodyPr/>
        <a:lstStyle/>
        <a:p>
          <a:pPr>
            <a:lnSpc>
              <a:spcPct val="100000"/>
            </a:lnSpc>
          </a:pPr>
          <a:endParaRPr lang="en-US"/>
        </a:p>
      </dgm:t>
    </dgm:pt>
    <dgm:pt modelId="{BDB4646D-B859-41E5-92FF-D9C3456C96F7}">
      <dgm:prSet/>
      <dgm:spPr/>
      <dgm:t>
        <a:bodyPr/>
        <a:lstStyle/>
        <a:p>
          <a:pPr>
            <a:lnSpc>
              <a:spcPct val="100000"/>
            </a:lnSpc>
          </a:pPr>
          <a:r>
            <a:rPr lang="en-US" dirty="0"/>
            <a:t>Supervise and guide students</a:t>
          </a:r>
        </a:p>
      </dgm:t>
    </dgm:pt>
    <dgm:pt modelId="{4FAA327E-B8FC-4440-A7CC-B3E2829C8C4F}" type="parTrans" cxnId="{93ABFC96-801A-46D9-94DD-2F803EFB32D6}">
      <dgm:prSet/>
      <dgm:spPr/>
      <dgm:t>
        <a:bodyPr/>
        <a:lstStyle/>
        <a:p>
          <a:endParaRPr lang="en-US"/>
        </a:p>
      </dgm:t>
    </dgm:pt>
    <dgm:pt modelId="{3EEBEC27-0A82-4A8B-A94A-F9DD76D47887}" type="sibTrans" cxnId="{93ABFC96-801A-46D9-94DD-2F803EFB32D6}">
      <dgm:prSet/>
      <dgm:spPr/>
      <dgm:t>
        <a:bodyPr/>
        <a:lstStyle/>
        <a:p>
          <a:pPr>
            <a:lnSpc>
              <a:spcPct val="100000"/>
            </a:lnSpc>
          </a:pPr>
          <a:endParaRPr lang="en-US"/>
        </a:p>
      </dgm:t>
    </dgm:pt>
    <dgm:pt modelId="{6B326D2A-B26E-449F-8157-928AE8C07DFE}">
      <dgm:prSet/>
      <dgm:spPr/>
      <dgm:t>
        <a:bodyPr/>
        <a:lstStyle/>
        <a:p>
          <a:pPr>
            <a:lnSpc>
              <a:spcPct val="100000"/>
            </a:lnSpc>
          </a:pPr>
          <a:r>
            <a:rPr lang="en-US" dirty="0"/>
            <a:t>Have a learning culture</a:t>
          </a:r>
        </a:p>
      </dgm:t>
    </dgm:pt>
    <dgm:pt modelId="{B89D51ED-EB19-4379-81F1-3EB10E96142B}" type="parTrans" cxnId="{39C6FBDC-4E8B-4602-BEFE-920FA4522640}">
      <dgm:prSet/>
      <dgm:spPr/>
      <dgm:t>
        <a:bodyPr/>
        <a:lstStyle/>
        <a:p>
          <a:endParaRPr lang="en-US"/>
        </a:p>
      </dgm:t>
    </dgm:pt>
    <dgm:pt modelId="{2B0A8531-C24B-4711-A2DA-3C73D1785687}" type="sibTrans" cxnId="{39C6FBDC-4E8B-4602-BEFE-920FA4522640}">
      <dgm:prSet/>
      <dgm:spPr/>
      <dgm:t>
        <a:bodyPr/>
        <a:lstStyle/>
        <a:p>
          <a:pPr>
            <a:lnSpc>
              <a:spcPct val="100000"/>
            </a:lnSpc>
          </a:pPr>
          <a:endParaRPr lang="en-US"/>
        </a:p>
      </dgm:t>
    </dgm:pt>
    <dgm:pt modelId="{D49B974E-555C-4493-BBA8-70FD270EF920}">
      <dgm:prSet/>
      <dgm:spPr/>
      <dgm:t>
        <a:bodyPr/>
        <a:lstStyle/>
        <a:p>
          <a:pPr>
            <a:lnSpc>
              <a:spcPct val="100000"/>
            </a:lnSpc>
          </a:pPr>
          <a:r>
            <a:rPr lang="en-US" b="1" dirty="0">
              <a:solidFill>
                <a:srgbClr val="FF0000"/>
              </a:solidFill>
            </a:rPr>
            <a:t>Pathways to professional development</a:t>
          </a:r>
        </a:p>
      </dgm:t>
    </dgm:pt>
    <dgm:pt modelId="{597C66D2-8643-45F4-A00B-80D794572AE7}" type="parTrans" cxnId="{E39829C5-5A11-4C1C-98AD-3C604C34EE4F}">
      <dgm:prSet/>
      <dgm:spPr/>
      <dgm:t>
        <a:bodyPr/>
        <a:lstStyle/>
        <a:p>
          <a:endParaRPr lang="en-US"/>
        </a:p>
      </dgm:t>
    </dgm:pt>
    <dgm:pt modelId="{71B127C2-9335-4164-995D-7D41606A38FA}" type="sibTrans" cxnId="{E39829C5-5A11-4C1C-98AD-3C604C34EE4F}">
      <dgm:prSet/>
      <dgm:spPr/>
      <dgm:t>
        <a:bodyPr/>
        <a:lstStyle/>
        <a:p>
          <a:endParaRPr lang="en-US"/>
        </a:p>
      </dgm:t>
    </dgm:pt>
    <dgm:pt modelId="{8F7E242A-E534-4544-8225-3A7E2E3324DD}" type="pres">
      <dgm:prSet presAssocID="{2C420586-4FE4-4065-8282-3B5D6381ABB7}" presName="root" presStyleCnt="0">
        <dgm:presLayoutVars>
          <dgm:dir/>
          <dgm:resizeHandles val="exact"/>
        </dgm:presLayoutVars>
      </dgm:prSet>
      <dgm:spPr/>
    </dgm:pt>
    <dgm:pt modelId="{354647A0-0CB3-4159-AFCF-9A178BC302F9}" type="pres">
      <dgm:prSet presAssocID="{2C420586-4FE4-4065-8282-3B5D6381ABB7}" presName="container" presStyleCnt="0">
        <dgm:presLayoutVars>
          <dgm:dir/>
          <dgm:resizeHandles val="exact"/>
        </dgm:presLayoutVars>
      </dgm:prSet>
      <dgm:spPr/>
    </dgm:pt>
    <dgm:pt modelId="{717C3D88-DCFE-4185-A34A-59AC8A5E53D1}" type="pres">
      <dgm:prSet presAssocID="{43D14CDF-B142-437D-B5E2-93B40955C778}" presName="compNode" presStyleCnt="0"/>
      <dgm:spPr/>
    </dgm:pt>
    <dgm:pt modelId="{0BFD25D4-1B5C-41AA-BA4E-8BA005AACAF5}" type="pres">
      <dgm:prSet presAssocID="{43D14CDF-B142-437D-B5E2-93B40955C778}" presName="iconBgRect" presStyleLbl="bgShp" presStyleIdx="0" presStyleCnt="4"/>
      <dgm:spPr/>
    </dgm:pt>
    <dgm:pt modelId="{BF1B7FD6-5A5F-419B-8D14-0201B2CF18FB}" type="pres">
      <dgm:prSet presAssocID="{43D14CDF-B142-437D-B5E2-93B40955C778}"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chart with solid fill"/>
        </a:ext>
      </dgm:extLst>
    </dgm:pt>
    <dgm:pt modelId="{C9A1AF1B-2F4E-4521-9110-B988B2CF9763}" type="pres">
      <dgm:prSet presAssocID="{43D14CDF-B142-437D-B5E2-93B40955C778}" presName="spaceRect" presStyleCnt="0"/>
      <dgm:spPr/>
    </dgm:pt>
    <dgm:pt modelId="{F1852F2D-AFEC-4912-9F05-3A04B413F436}" type="pres">
      <dgm:prSet presAssocID="{43D14CDF-B142-437D-B5E2-93B40955C778}" presName="textRect" presStyleLbl="revTx" presStyleIdx="0" presStyleCnt="4">
        <dgm:presLayoutVars>
          <dgm:chMax val="1"/>
          <dgm:chPref val="1"/>
        </dgm:presLayoutVars>
      </dgm:prSet>
      <dgm:spPr/>
    </dgm:pt>
    <dgm:pt modelId="{D82CFA07-0D5D-4C0C-AE63-DF6CD6FE8E0B}" type="pres">
      <dgm:prSet presAssocID="{4287D1D6-E041-41CA-8C6A-617C3D75766D}" presName="sibTrans" presStyleLbl="sibTrans2D1" presStyleIdx="0" presStyleCnt="0"/>
      <dgm:spPr/>
    </dgm:pt>
    <dgm:pt modelId="{11E04712-42E7-4661-B252-3108A3957236}" type="pres">
      <dgm:prSet presAssocID="{BDB4646D-B859-41E5-92FF-D9C3456C96F7}" presName="compNode" presStyleCnt="0"/>
      <dgm:spPr/>
    </dgm:pt>
    <dgm:pt modelId="{AB350B47-FD3D-43CF-84D3-60290FF12D4A}" type="pres">
      <dgm:prSet presAssocID="{BDB4646D-B859-41E5-92FF-D9C3456C96F7}" presName="iconBgRect" presStyleLbl="bgShp" presStyleIdx="1" presStyleCnt="4"/>
      <dgm:spPr/>
    </dgm:pt>
    <dgm:pt modelId="{D3A696D0-E1DB-49AA-BFF4-36DC52166642}" type="pres">
      <dgm:prSet presAssocID="{BDB4646D-B859-41E5-92FF-D9C3456C96F7}"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mpass with solid fill"/>
        </a:ext>
      </dgm:extLst>
    </dgm:pt>
    <dgm:pt modelId="{B6010A4C-FAEC-4BD3-AA62-6764F691D4E2}" type="pres">
      <dgm:prSet presAssocID="{BDB4646D-B859-41E5-92FF-D9C3456C96F7}" presName="spaceRect" presStyleCnt="0"/>
      <dgm:spPr/>
    </dgm:pt>
    <dgm:pt modelId="{AA947AE8-DFB2-42F1-A959-EB29D76D1BDA}" type="pres">
      <dgm:prSet presAssocID="{BDB4646D-B859-41E5-92FF-D9C3456C96F7}" presName="textRect" presStyleLbl="revTx" presStyleIdx="1" presStyleCnt="4">
        <dgm:presLayoutVars>
          <dgm:chMax val="1"/>
          <dgm:chPref val="1"/>
        </dgm:presLayoutVars>
      </dgm:prSet>
      <dgm:spPr/>
    </dgm:pt>
    <dgm:pt modelId="{6CDAB909-73DB-4125-A489-2BC9F6698ABD}" type="pres">
      <dgm:prSet presAssocID="{3EEBEC27-0A82-4A8B-A94A-F9DD76D47887}" presName="sibTrans" presStyleLbl="sibTrans2D1" presStyleIdx="0" presStyleCnt="0"/>
      <dgm:spPr/>
    </dgm:pt>
    <dgm:pt modelId="{62CAD3C3-FA5F-4948-984A-24BA7B7A5BD3}" type="pres">
      <dgm:prSet presAssocID="{6B326D2A-B26E-449F-8157-928AE8C07DFE}" presName="compNode" presStyleCnt="0"/>
      <dgm:spPr/>
    </dgm:pt>
    <dgm:pt modelId="{0086D5C0-12F7-400E-BF5E-94647C2F9C6C}" type="pres">
      <dgm:prSet presAssocID="{6B326D2A-B26E-449F-8157-928AE8C07DFE}" presName="iconBgRect" presStyleLbl="bgShp" presStyleIdx="2" presStyleCnt="4"/>
      <dgm:spPr/>
    </dgm:pt>
    <dgm:pt modelId="{8DD237FD-C3AC-4684-84DB-B4E9F6135A45}" type="pres">
      <dgm:prSet presAssocID="{6B326D2A-B26E-449F-8157-928AE8C07DFE}"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Heart with solid fill"/>
        </a:ext>
      </dgm:extLst>
    </dgm:pt>
    <dgm:pt modelId="{8AD581AF-883D-4EA3-BB82-22613A6F36FE}" type="pres">
      <dgm:prSet presAssocID="{6B326D2A-B26E-449F-8157-928AE8C07DFE}" presName="spaceRect" presStyleCnt="0"/>
      <dgm:spPr/>
    </dgm:pt>
    <dgm:pt modelId="{C8506486-A979-48FB-BA4E-E0516BEE1B9B}" type="pres">
      <dgm:prSet presAssocID="{6B326D2A-B26E-449F-8157-928AE8C07DFE}" presName="textRect" presStyleLbl="revTx" presStyleIdx="2" presStyleCnt="4">
        <dgm:presLayoutVars>
          <dgm:chMax val="1"/>
          <dgm:chPref val="1"/>
        </dgm:presLayoutVars>
      </dgm:prSet>
      <dgm:spPr/>
    </dgm:pt>
    <dgm:pt modelId="{B168B1C4-D388-45C2-9515-85625FBBB878}" type="pres">
      <dgm:prSet presAssocID="{2B0A8531-C24B-4711-A2DA-3C73D1785687}" presName="sibTrans" presStyleLbl="sibTrans2D1" presStyleIdx="0" presStyleCnt="0"/>
      <dgm:spPr/>
    </dgm:pt>
    <dgm:pt modelId="{E06E6B48-305F-4BBB-AE4A-61B47216DCA8}" type="pres">
      <dgm:prSet presAssocID="{D49B974E-555C-4493-BBA8-70FD270EF920}" presName="compNode" presStyleCnt="0"/>
      <dgm:spPr/>
    </dgm:pt>
    <dgm:pt modelId="{5BF3FB68-7CA1-44B2-81B3-26FC67E4DC44}" type="pres">
      <dgm:prSet presAssocID="{D49B974E-555C-4493-BBA8-70FD270EF920}" presName="iconBgRect" presStyleLbl="bgShp" presStyleIdx="3" presStyleCnt="4"/>
      <dgm:spPr/>
    </dgm:pt>
    <dgm:pt modelId="{54547CD2-A751-4382-A179-153844E98173}" type="pres">
      <dgm:prSet presAssocID="{D49B974E-555C-4493-BBA8-70FD270EF920}"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ap compass with solid fill"/>
        </a:ext>
      </dgm:extLst>
    </dgm:pt>
    <dgm:pt modelId="{E708A125-3CF5-4974-925E-0D68090DEEC0}" type="pres">
      <dgm:prSet presAssocID="{D49B974E-555C-4493-BBA8-70FD270EF920}" presName="spaceRect" presStyleCnt="0"/>
      <dgm:spPr/>
    </dgm:pt>
    <dgm:pt modelId="{41C01499-546F-4EB7-86D0-28C79D0D9A5A}" type="pres">
      <dgm:prSet presAssocID="{D49B974E-555C-4493-BBA8-70FD270EF920}" presName="textRect" presStyleLbl="revTx" presStyleIdx="3" presStyleCnt="4">
        <dgm:presLayoutVars>
          <dgm:chMax val="1"/>
          <dgm:chPref val="1"/>
        </dgm:presLayoutVars>
      </dgm:prSet>
      <dgm:spPr/>
    </dgm:pt>
  </dgm:ptLst>
  <dgm:cxnLst>
    <dgm:cxn modelId="{7F03E610-E43E-4EB9-8DF6-03149678631A}" type="presOf" srcId="{2B0A8531-C24B-4711-A2DA-3C73D1785687}" destId="{B168B1C4-D388-45C2-9515-85625FBBB878}" srcOrd="0" destOrd="0" presId="urn:microsoft.com/office/officeart/2018/2/layout/IconCircleList"/>
    <dgm:cxn modelId="{2E7C8711-D913-442B-8A76-1D221577F1C6}" type="presOf" srcId="{43D14CDF-B142-437D-B5E2-93B40955C778}" destId="{F1852F2D-AFEC-4912-9F05-3A04B413F436}" srcOrd="0" destOrd="0" presId="urn:microsoft.com/office/officeart/2018/2/layout/IconCircleList"/>
    <dgm:cxn modelId="{1BD00E5D-39B8-4F0C-858A-4AFFD5B4A72B}" type="presOf" srcId="{6B326D2A-B26E-449F-8157-928AE8C07DFE}" destId="{C8506486-A979-48FB-BA4E-E0516BEE1B9B}" srcOrd="0" destOrd="0" presId="urn:microsoft.com/office/officeart/2018/2/layout/IconCircleList"/>
    <dgm:cxn modelId="{3B17916A-5AD9-44E2-A7E9-5B0001655CC2}" type="presOf" srcId="{4287D1D6-E041-41CA-8C6A-617C3D75766D}" destId="{D82CFA07-0D5D-4C0C-AE63-DF6CD6FE8E0B}" srcOrd="0" destOrd="0" presId="urn:microsoft.com/office/officeart/2018/2/layout/IconCircleList"/>
    <dgm:cxn modelId="{8ADA616C-D67D-4408-898A-BB26957839A0}" type="presOf" srcId="{D49B974E-555C-4493-BBA8-70FD270EF920}" destId="{41C01499-546F-4EB7-86D0-28C79D0D9A5A}" srcOrd="0" destOrd="0" presId="urn:microsoft.com/office/officeart/2018/2/layout/IconCircleList"/>
    <dgm:cxn modelId="{93ABFC96-801A-46D9-94DD-2F803EFB32D6}" srcId="{2C420586-4FE4-4065-8282-3B5D6381ABB7}" destId="{BDB4646D-B859-41E5-92FF-D9C3456C96F7}" srcOrd="1" destOrd="0" parTransId="{4FAA327E-B8FC-4440-A7CC-B3E2829C8C4F}" sibTransId="{3EEBEC27-0A82-4A8B-A94A-F9DD76D47887}"/>
    <dgm:cxn modelId="{E39829C5-5A11-4C1C-98AD-3C604C34EE4F}" srcId="{2C420586-4FE4-4065-8282-3B5D6381ABB7}" destId="{D49B974E-555C-4493-BBA8-70FD270EF920}" srcOrd="3" destOrd="0" parTransId="{597C66D2-8643-45F4-A00B-80D794572AE7}" sibTransId="{71B127C2-9335-4164-995D-7D41606A38FA}"/>
    <dgm:cxn modelId="{535310CE-47E6-4E62-9848-B9EAC0FA89D7}" srcId="{2C420586-4FE4-4065-8282-3B5D6381ABB7}" destId="{43D14CDF-B142-437D-B5E2-93B40955C778}" srcOrd="0" destOrd="0" parTransId="{322FD57C-7D4B-4676-86BD-814A63DB8050}" sibTransId="{4287D1D6-E041-41CA-8C6A-617C3D75766D}"/>
    <dgm:cxn modelId="{9BBE95D9-22C8-4329-861A-54EFAB5A892B}" type="presOf" srcId="{BDB4646D-B859-41E5-92FF-D9C3456C96F7}" destId="{AA947AE8-DFB2-42F1-A959-EB29D76D1BDA}" srcOrd="0" destOrd="0" presId="urn:microsoft.com/office/officeart/2018/2/layout/IconCircleList"/>
    <dgm:cxn modelId="{39C6FBDC-4E8B-4602-BEFE-920FA4522640}" srcId="{2C420586-4FE4-4065-8282-3B5D6381ABB7}" destId="{6B326D2A-B26E-449F-8157-928AE8C07DFE}" srcOrd="2" destOrd="0" parTransId="{B89D51ED-EB19-4379-81F1-3EB10E96142B}" sibTransId="{2B0A8531-C24B-4711-A2DA-3C73D1785687}"/>
    <dgm:cxn modelId="{E633B3DE-50AC-4DD5-9ACF-655A3F8368F3}" type="presOf" srcId="{2C420586-4FE4-4065-8282-3B5D6381ABB7}" destId="{8F7E242A-E534-4544-8225-3A7E2E3324DD}" srcOrd="0" destOrd="0" presId="urn:microsoft.com/office/officeart/2018/2/layout/IconCircleList"/>
    <dgm:cxn modelId="{C5B961EA-A9D1-4A3A-AA15-B651468957FB}" type="presOf" srcId="{3EEBEC27-0A82-4A8B-A94A-F9DD76D47887}" destId="{6CDAB909-73DB-4125-A489-2BC9F6698ABD}" srcOrd="0" destOrd="0" presId="urn:microsoft.com/office/officeart/2018/2/layout/IconCircleList"/>
    <dgm:cxn modelId="{E910C4A3-74B6-4F54-8D5F-AE340FF36005}" type="presParOf" srcId="{8F7E242A-E534-4544-8225-3A7E2E3324DD}" destId="{354647A0-0CB3-4159-AFCF-9A178BC302F9}" srcOrd="0" destOrd="0" presId="urn:microsoft.com/office/officeart/2018/2/layout/IconCircleList"/>
    <dgm:cxn modelId="{55B25203-8543-47C6-BFAB-99348E64D54C}" type="presParOf" srcId="{354647A0-0CB3-4159-AFCF-9A178BC302F9}" destId="{717C3D88-DCFE-4185-A34A-59AC8A5E53D1}" srcOrd="0" destOrd="0" presId="urn:microsoft.com/office/officeart/2018/2/layout/IconCircleList"/>
    <dgm:cxn modelId="{52B39096-E18C-4E13-838C-090186CDC7A4}" type="presParOf" srcId="{717C3D88-DCFE-4185-A34A-59AC8A5E53D1}" destId="{0BFD25D4-1B5C-41AA-BA4E-8BA005AACAF5}" srcOrd="0" destOrd="0" presId="urn:microsoft.com/office/officeart/2018/2/layout/IconCircleList"/>
    <dgm:cxn modelId="{5DA34E81-8EE4-490F-80DF-DA2DF90BB6C0}" type="presParOf" srcId="{717C3D88-DCFE-4185-A34A-59AC8A5E53D1}" destId="{BF1B7FD6-5A5F-419B-8D14-0201B2CF18FB}" srcOrd="1" destOrd="0" presId="urn:microsoft.com/office/officeart/2018/2/layout/IconCircleList"/>
    <dgm:cxn modelId="{9CA32D2D-8132-4643-B72B-0B1B1915C27D}" type="presParOf" srcId="{717C3D88-DCFE-4185-A34A-59AC8A5E53D1}" destId="{C9A1AF1B-2F4E-4521-9110-B988B2CF9763}" srcOrd="2" destOrd="0" presId="urn:microsoft.com/office/officeart/2018/2/layout/IconCircleList"/>
    <dgm:cxn modelId="{68B51788-0944-4719-BD21-DAFAA482DD2E}" type="presParOf" srcId="{717C3D88-DCFE-4185-A34A-59AC8A5E53D1}" destId="{F1852F2D-AFEC-4912-9F05-3A04B413F436}" srcOrd="3" destOrd="0" presId="urn:microsoft.com/office/officeart/2018/2/layout/IconCircleList"/>
    <dgm:cxn modelId="{55B98B81-8353-448F-890D-A7F61D4F3317}" type="presParOf" srcId="{354647A0-0CB3-4159-AFCF-9A178BC302F9}" destId="{D82CFA07-0D5D-4C0C-AE63-DF6CD6FE8E0B}" srcOrd="1" destOrd="0" presId="urn:microsoft.com/office/officeart/2018/2/layout/IconCircleList"/>
    <dgm:cxn modelId="{3D998AD2-4F7B-4787-A0A0-67A2A1642022}" type="presParOf" srcId="{354647A0-0CB3-4159-AFCF-9A178BC302F9}" destId="{11E04712-42E7-4661-B252-3108A3957236}" srcOrd="2" destOrd="0" presId="urn:microsoft.com/office/officeart/2018/2/layout/IconCircleList"/>
    <dgm:cxn modelId="{30D91320-660A-4FB2-B704-D56BD4691486}" type="presParOf" srcId="{11E04712-42E7-4661-B252-3108A3957236}" destId="{AB350B47-FD3D-43CF-84D3-60290FF12D4A}" srcOrd="0" destOrd="0" presId="urn:microsoft.com/office/officeart/2018/2/layout/IconCircleList"/>
    <dgm:cxn modelId="{C77654A2-5844-4F38-88CC-91CFD61B2BA5}" type="presParOf" srcId="{11E04712-42E7-4661-B252-3108A3957236}" destId="{D3A696D0-E1DB-49AA-BFF4-36DC52166642}" srcOrd="1" destOrd="0" presId="urn:microsoft.com/office/officeart/2018/2/layout/IconCircleList"/>
    <dgm:cxn modelId="{E2502F51-E1FB-4417-A17D-452398A4EA12}" type="presParOf" srcId="{11E04712-42E7-4661-B252-3108A3957236}" destId="{B6010A4C-FAEC-4BD3-AA62-6764F691D4E2}" srcOrd="2" destOrd="0" presId="urn:microsoft.com/office/officeart/2018/2/layout/IconCircleList"/>
    <dgm:cxn modelId="{00EA8F7B-B27A-4F53-AFD0-B4BCDD72D275}" type="presParOf" srcId="{11E04712-42E7-4661-B252-3108A3957236}" destId="{AA947AE8-DFB2-42F1-A959-EB29D76D1BDA}" srcOrd="3" destOrd="0" presId="urn:microsoft.com/office/officeart/2018/2/layout/IconCircleList"/>
    <dgm:cxn modelId="{A7E5F762-E3DD-453C-9368-D5C30C09BE28}" type="presParOf" srcId="{354647A0-0CB3-4159-AFCF-9A178BC302F9}" destId="{6CDAB909-73DB-4125-A489-2BC9F6698ABD}" srcOrd="3" destOrd="0" presId="urn:microsoft.com/office/officeart/2018/2/layout/IconCircleList"/>
    <dgm:cxn modelId="{3422D8B8-8C4B-4420-AAAE-8207F9D1E20F}" type="presParOf" srcId="{354647A0-0CB3-4159-AFCF-9A178BC302F9}" destId="{62CAD3C3-FA5F-4948-984A-24BA7B7A5BD3}" srcOrd="4" destOrd="0" presId="urn:microsoft.com/office/officeart/2018/2/layout/IconCircleList"/>
    <dgm:cxn modelId="{6B7DF755-6B5D-4665-B2E8-CAD71864B847}" type="presParOf" srcId="{62CAD3C3-FA5F-4948-984A-24BA7B7A5BD3}" destId="{0086D5C0-12F7-400E-BF5E-94647C2F9C6C}" srcOrd="0" destOrd="0" presId="urn:microsoft.com/office/officeart/2018/2/layout/IconCircleList"/>
    <dgm:cxn modelId="{2785119A-ADD1-463F-B2A6-7F609D74886C}" type="presParOf" srcId="{62CAD3C3-FA5F-4948-984A-24BA7B7A5BD3}" destId="{8DD237FD-C3AC-4684-84DB-B4E9F6135A45}" srcOrd="1" destOrd="0" presId="urn:microsoft.com/office/officeart/2018/2/layout/IconCircleList"/>
    <dgm:cxn modelId="{AB08F012-1E47-4873-A81F-B8C25B1CC0E9}" type="presParOf" srcId="{62CAD3C3-FA5F-4948-984A-24BA7B7A5BD3}" destId="{8AD581AF-883D-4EA3-BB82-22613A6F36FE}" srcOrd="2" destOrd="0" presId="urn:microsoft.com/office/officeart/2018/2/layout/IconCircleList"/>
    <dgm:cxn modelId="{A0EE7D5D-BCFA-422E-8E05-97BDF799047E}" type="presParOf" srcId="{62CAD3C3-FA5F-4948-984A-24BA7B7A5BD3}" destId="{C8506486-A979-48FB-BA4E-E0516BEE1B9B}" srcOrd="3" destOrd="0" presId="urn:microsoft.com/office/officeart/2018/2/layout/IconCircleList"/>
    <dgm:cxn modelId="{4DC7B9A7-226B-470F-9F14-1E9A7E6469C6}" type="presParOf" srcId="{354647A0-0CB3-4159-AFCF-9A178BC302F9}" destId="{B168B1C4-D388-45C2-9515-85625FBBB878}" srcOrd="5" destOrd="0" presId="urn:microsoft.com/office/officeart/2018/2/layout/IconCircleList"/>
    <dgm:cxn modelId="{6590647F-7139-491D-968A-172D6D3A3CC3}" type="presParOf" srcId="{354647A0-0CB3-4159-AFCF-9A178BC302F9}" destId="{E06E6B48-305F-4BBB-AE4A-61B47216DCA8}" srcOrd="6" destOrd="0" presId="urn:microsoft.com/office/officeart/2018/2/layout/IconCircleList"/>
    <dgm:cxn modelId="{9F431034-6FCD-42C6-BD94-50936831F982}" type="presParOf" srcId="{E06E6B48-305F-4BBB-AE4A-61B47216DCA8}" destId="{5BF3FB68-7CA1-44B2-81B3-26FC67E4DC44}" srcOrd="0" destOrd="0" presId="urn:microsoft.com/office/officeart/2018/2/layout/IconCircleList"/>
    <dgm:cxn modelId="{BF8C7EB0-E9C2-4468-B8FE-90D80CC4B2B2}" type="presParOf" srcId="{E06E6B48-305F-4BBB-AE4A-61B47216DCA8}" destId="{54547CD2-A751-4382-A179-153844E98173}" srcOrd="1" destOrd="0" presId="urn:microsoft.com/office/officeart/2018/2/layout/IconCircleList"/>
    <dgm:cxn modelId="{133D809D-6BF5-47AB-ABFA-0B4AEC4CFA42}" type="presParOf" srcId="{E06E6B48-305F-4BBB-AE4A-61B47216DCA8}" destId="{E708A125-3CF5-4974-925E-0D68090DEEC0}" srcOrd="2" destOrd="0" presId="urn:microsoft.com/office/officeart/2018/2/layout/IconCircleList"/>
    <dgm:cxn modelId="{6F90DA00-CFEE-4E6C-9A30-BB0BA18AA35E}" type="presParOf" srcId="{E06E6B48-305F-4BBB-AE4A-61B47216DCA8}" destId="{41C01499-546F-4EB7-86D0-28C79D0D9A5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9A642-7ED5-4EE5-8078-6F3A149E0501}">
      <dsp:nvSpPr>
        <dsp:cNvPr id="0" name=""/>
        <dsp:cNvSpPr/>
      </dsp:nvSpPr>
      <dsp:spPr>
        <a:xfrm>
          <a:off x="0" y="1522968"/>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BA5977-EB97-412F-BA6E-2A4FD6193802}">
      <dsp:nvSpPr>
        <dsp:cNvPr id="0" name=""/>
        <dsp:cNvSpPr/>
      </dsp:nvSpPr>
      <dsp:spPr>
        <a:xfrm>
          <a:off x="394883" y="1816683"/>
          <a:ext cx="717970" cy="71797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EA6577-3CD9-4498-A051-A1B8D0AEE777}">
      <dsp:nvSpPr>
        <dsp:cNvPr id="0" name=""/>
        <dsp:cNvSpPr/>
      </dsp:nvSpPr>
      <dsp:spPr>
        <a:xfrm>
          <a:off x="1507738" y="1522968"/>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600200">
            <a:lnSpc>
              <a:spcPct val="100000"/>
            </a:lnSpc>
            <a:spcBef>
              <a:spcPct val="0"/>
            </a:spcBef>
            <a:spcAft>
              <a:spcPct val="35000"/>
            </a:spcAft>
            <a:buNone/>
          </a:pPr>
          <a:r>
            <a:rPr lang="en-US" sz="3600" kern="1200" dirty="0"/>
            <a:t>Part of MS Health Informatics Program </a:t>
          </a:r>
        </a:p>
      </dsp:txBody>
      <dsp:txXfrm>
        <a:off x="1507738" y="1522968"/>
        <a:ext cx="9007861" cy="13054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7F0F1-C57F-498F-BCFC-B2ED66AE35E9}">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87546F-099F-4452-BCF9-12D38B174DF8}">
      <dsp:nvSpPr>
        <dsp:cNvPr id="0" name=""/>
        <dsp:cNvSpPr/>
      </dsp:nvSpPr>
      <dsp:spPr>
        <a:xfrm>
          <a:off x="276881" y="207750"/>
          <a:ext cx="503420" cy="50342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DE063D-8C71-4EF0-99D6-94DEFCEA790C}">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Majority are International</a:t>
          </a:r>
        </a:p>
      </dsp:txBody>
      <dsp:txXfrm>
        <a:off x="1057183" y="1805"/>
        <a:ext cx="9458416" cy="915310"/>
      </dsp:txXfrm>
    </dsp:sp>
    <dsp:sp modelId="{C4B0F5C9-1A50-4B73-A72A-CDB5CAE47205}">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E52BF-4448-48C3-BB4C-4DFCADF3034E}">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175AC2-94EF-4AAA-9349-0D0D81F36F8A}">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Some highly trained clinicians </a:t>
          </a:r>
        </a:p>
      </dsp:txBody>
      <dsp:txXfrm>
        <a:off x="1057183" y="1145944"/>
        <a:ext cx="9458416" cy="915310"/>
      </dsp:txXfrm>
    </dsp:sp>
    <dsp:sp modelId="{FC73A978-952E-44C2-B570-6D5D7C1F718A}">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E9F6DF-5164-4F39-9B67-F3A2DF94FDC4}">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A1E33A-98E8-4F18-AE32-4395D55E782B}">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No immediate sponsorship</a:t>
          </a:r>
        </a:p>
      </dsp:txBody>
      <dsp:txXfrm>
        <a:off x="1057183" y="2290082"/>
        <a:ext cx="9458416" cy="915310"/>
      </dsp:txXfrm>
    </dsp:sp>
    <dsp:sp modelId="{862035B9-B68D-4CC3-B34A-621494D09D2A}">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DA5932-6178-4563-8ED9-F8DD2CB372E9}">
      <dsp:nvSpPr>
        <dsp:cNvPr id="0" name=""/>
        <dsp:cNvSpPr/>
      </dsp:nvSpPr>
      <dsp:spPr>
        <a:xfrm>
          <a:off x="276881" y="3640166"/>
          <a:ext cx="503420" cy="50342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F975FC-175C-437F-9FA4-4549B4DCE8F2}">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Option to sponsor them later </a:t>
          </a:r>
        </a:p>
      </dsp:txBody>
      <dsp:txXfrm>
        <a:off x="1057183" y="3434221"/>
        <a:ext cx="9458416" cy="9153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7F0F1-C57F-498F-BCFC-B2ED66AE35E9}">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87546F-099F-4452-BCF9-12D38B174DF8}">
      <dsp:nvSpPr>
        <dsp:cNvPr id="0" name=""/>
        <dsp:cNvSpPr/>
      </dsp:nvSpPr>
      <dsp:spPr>
        <a:xfrm>
          <a:off x="276881" y="207750"/>
          <a:ext cx="503420" cy="50342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DE063D-8C71-4EF0-99D6-94DEFCEA790C}">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Majority are International</a:t>
          </a:r>
        </a:p>
      </dsp:txBody>
      <dsp:txXfrm>
        <a:off x="1057183" y="1805"/>
        <a:ext cx="9458416" cy="915310"/>
      </dsp:txXfrm>
    </dsp:sp>
    <dsp:sp modelId="{C4B0F5C9-1A50-4B73-A72A-CDB5CAE47205}">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E52BF-4448-48C3-BB4C-4DFCADF3034E}">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175AC2-94EF-4AAA-9349-0D0D81F36F8A}">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Some highly trained clinicians </a:t>
          </a:r>
        </a:p>
      </dsp:txBody>
      <dsp:txXfrm>
        <a:off x="1057183" y="1145944"/>
        <a:ext cx="9458416" cy="915310"/>
      </dsp:txXfrm>
    </dsp:sp>
    <dsp:sp modelId="{FC73A978-952E-44C2-B570-6D5D7C1F718A}">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E9F6DF-5164-4F39-9B67-F3A2DF94FDC4}">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A1E33A-98E8-4F18-AE32-4395D55E782B}">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No immediate sponsorship</a:t>
          </a:r>
        </a:p>
      </dsp:txBody>
      <dsp:txXfrm>
        <a:off x="1057183" y="2290082"/>
        <a:ext cx="9458416" cy="915310"/>
      </dsp:txXfrm>
    </dsp:sp>
    <dsp:sp modelId="{862035B9-B68D-4CC3-B34A-621494D09D2A}">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DA5932-6178-4563-8ED9-F8DD2CB372E9}">
      <dsp:nvSpPr>
        <dsp:cNvPr id="0" name=""/>
        <dsp:cNvSpPr/>
      </dsp:nvSpPr>
      <dsp:spPr>
        <a:xfrm>
          <a:off x="276881" y="3640166"/>
          <a:ext cx="503420" cy="50342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F975FC-175C-437F-9FA4-4549B4DCE8F2}">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Option to sponsor them later </a:t>
          </a:r>
        </a:p>
      </dsp:txBody>
      <dsp:txXfrm>
        <a:off x="1057183" y="3434221"/>
        <a:ext cx="9458416" cy="9153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7F0F1-C57F-498F-BCFC-B2ED66AE35E9}">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87546F-099F-4452-BCF9-12D38B174DF8}">
      <dsp:nvSpPr>
        <dsp:cNvPr id="0" name=""/>
        <dsp:cNvSpPr/>
      </dsp:nvSpPr>
      <dsp:spPr>
        <a:xfrm>
          <a:off x="276881" y="207750"/>
          <a:ext cx="503420" cy="50342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DE063D-8C71-4EF0-99D6-94DEFCEA790C}">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Majority are International</a:t>
          </a:r>
        </a:p>
      </dsp:txBody>
      <dsp:txXfrm>
        <a:off x="1057183" y="1805"/>
        <a:ext cx="9458416" cy="915310"/>
      </dsp:txXfrm>
    </dsp:sp>
    <dsp:sp modelId="{C4B0F5C9-1A50-4B73-A72A-CDB5CAE47205}">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E52BF-4448-48C3-BB4C-4DFCADF3034E}">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175AC2-94EF-4AAA-9349-0D0D81F36F8A}">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Some highly trained clinicians </a:t>
          </a:r>
        </a:p>
      </dsp:txBody>
      <dsp:txXfrm>
        <a:off x="1057183" y="1145944"/>
        <a:ext cx="9458416" cy="915310"/>
      </dsp:txXfrm>
    </dsp:sp>
    <dsp:sp modelId="{FC73A978-952E-44C2-B570-6D5D7C1F718A}">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E9F6DF-5164-4F39-9B67-F3A2DF94FDC4}">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A1E33A-98E8-4F18-AE32-4395D55E782B}">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b="1" kern="1200" dirty="0">
              <a:solidFill>
                <a:srgbClr val="FF0000"/>
              </a:solidFill>
            </a:rPr>
            <a:t>No immediate sponsorship</a:t>
          </a:r>
        </a:p>
      </dsp:txBody>
      <dsp:txXfrm>
        <a:off x="1057183" y="2290082"/>
        <a:ext cx="9458416" cy="915310"/>
      </dsp:txXfrm>
    </dsp:sp>
    <dsp:sp modelId="{862035B9-B68D-4CC3-B34A-621494D09D2A}">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DA5932-6178-4563-8ED9-F8DD2CB372E9}">
      <dsp:nvSpPr>
        <dsp:cNvPr id="0" name=""/>
        <dsp:cNvSpPr/>
      </dsp:nvSpPr>
      <dsp:spPr>
        <a:xfrm>
          <a:off x="276881" y="3640166"/>
          <a:ext cx="503420" cy="50342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F975FC-175C-437F-9FA4-4549B4DCE8F2}">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Option to sponsor them later </a:t>
          </a:r>
        </a:p>
      </dsp:txBody>
      <dsp:txXfrm>
        <a:off x="1057183" y="3434221"/>
        <a:ext cx="9458416" cy="9153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7F0F1-C57F-498F-BCFC-B2ED66AE35E9}">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87546F-099F-4452-BCF9-12D38B174DF8}">
      <dsp:nvSpPr>
        <dsp:cNvPr id="0" name=""/>
        <dsp:cNvSpPr/>
      </dsp:nvSpPr>
      <dsp:spPr>
        <a:xfrm>
          <a:off x="276881" y="207750"/>
          <a:ext cx="503420" cy="50342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DE063D-8C71-4EF0-99D6-94DEFCEA790C}">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Majority are International</a:t>
          </a:r>
        </a:p>
      </dsp:txBody>
      <dsp:txXfrm>
        <a:off x="1057183" y="1805"/>
        <a:ext cx="9458416" cy="915310"/>
      </dsp:txXfrm>
    </dsp:sp>
    <dsp:sp modelId="{C4B0F5C9-1A50-4B73-A72A-CDB5CAE47205}">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E52BF-4448-48C3-BB4C-4DFCADF3034E}">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175AC2-94EF-4AAA-9349-0D0D81F36F8A}">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Some highly trained clinicians </a:t>
          </a:r>
        </a:p>
      </dsp:txBody>
      <dsp:txXfrm>
        <a:off x="1057183" y="1145944"/>
        <a:ext cx="9458416" cy="915310"/>
      </dsp:txXfrm>
    </dsp:sp>
    <dsp:sp modelId="{FC73A978-952E-44C2-B570-6D5D7C1F718A}">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E9F6DF-5164-4F39-9B67-F3A2DF94FDC4}">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A1E33A-98E8-4F18-AE32-4395D55E782B}">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No immediate sponsorship</a:t>
          </a:r>
        </a:p>
      </dsp:txBody>
      <dsp:txXfrm>
        <a:off x="1057183" y="2290082"/>
        <a:ext cx="9458416" cy="915310"/>
      </dsp:txXfrm>
    </dsp:sp>
    <dsp:sp modelId="{862035B9-B68D-4CC3-B34A-621494D09D2A}">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DA5932-6178-4563-8ED9-F8DD2CB372E9}">
      <dsp:nvSpPr>
        <dsp:cNvPr id="0" name=""/>
        <dsp:cNvSpPr/>
      </dsp:nvSpPr>
      <dsp:spPr>
        <a:xfrm>
          <a:off x="276881" y="3640166"/>
          <a:ext cx="503420" cy="50342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F975FC-175C-437F-9FA4-4549B4DCE8F2}">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Option to sponsor them later </a:t>
          </a:r>
        </a:p>
      </dsp:txBody>
      <dsp:txXfrm>
        <a:off x="1057183" y="3434221"/>
        <a:ext cx="9458416" cy="91531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7F0F1-C57F-498F-BCFC-B2ED66AE35E9}">
      <dsp:nvSpPr>
        <dsp:cNvPr id="0" name=""/>
        <dsp:cNvSpPr/>
      </dsp:nvSpPr>
      <dsp:spPr>
        <a:xfrm>
          <a:off x="0" y="666298"/>
          <a:ext cx="10515600" cy="13461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87546F-099F-4452-BCF9-12D38B174DF8}">
      <dsp:nvSpPr>
        <dsp:cNvPr id="0" name=""/>
        <dsp:cNvSpPr/>
      </dsp:nvSpPr>
      <dsp:spPr>
        <a:xfrm>
          <a:off x="407224" y="969192"/>
          <a:ext cx="740407" cy="74040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DE063D-8C71-4EF0-99D6-94DEFCEA790C}">
      <dsp:nvSpPr>
        <dsp:cNvPr id="0" name=""/>
        <dsp:cNvSpPr/>
      </dsp:nvSpPr>
      <dsp:spPr>
        <a:xfrm>
          <a:off x="1554855" y="666298"/>
          <a:ext cx="8960744" cy="1346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472" tIns="142472" rIns="142472" bIns="142472" numCol="1" spcCol="1270" anchor="ctr" anchorCtr="0">
          <a:noAutofit/>
        </a:bodyPr>
        <a:lstStyle/>
        <a:p>
          <a:pPr marL="0" lvl="0" indent="0" algn="l" defTabSz="1600200">
            <a:lnSpc>
              <a:spcPct val="100000"/>
            </a:lnSpc>
            <a:spcBef>
              <a:spcPct val="0"/>
            </a:spcBef>
            <a:spcAft>
              <a:spcPct val="35000"/>
            </a:spcAft>
            <a:buNone/>
          </a:pPr>
          <a:r>
            <a:rPr lang="en-US" sz="3600" kern="1200" dirty="0"/>
            <a:t>Send an email describing your project to Dr. Alemi at  </a:t>
          </a:r>
          <a:r>
            <a:rPr lang="en-US" sz="3600" kern="1200" dirty="0">
              <a:hlinkClick xmlns:r="http://schemas.openxmlformats.org/officeDocument/2006/relationships" r:id="rId3"/>
            </a:rPr>
            <a:t>falemi@gmu.edu</a:t>
          </a:r>
          <a:r>
            <a:rPr lang="en-US" sz="3600" kern="1200" dirty="0"/>
            <a:t> </a:t>
          </a:r>
        </a:p>
      </dsp:txBody>
      <dsp:txXfrm>
        <a:off x="1554855" y="666298"/>
        <a:ext cx="8960744" cy="1346195"/>
      </dsp:txXfrm>
    </dsp:sp>
    <dsp:sp modelId="{C4B0F5C9-1A50-4B73-A72A-CDB5CAE47205}">
      <dsp:nvSpPr>
        <dsp:cNvPr id="0" name=""/>
        <dsp:cNvSpPr/>
      </dsp:nvSpPr>
      <dsp:spPr>
        <a:xfrm>
          <a:off x="0" y="2338844"/>
          <a:ext cx="10515600" cy="13461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E52BF-4448-48C3-BB4C-4DFCADF3034E}">
      <dsp:nvSpPr>
        <dsp:cNvPr id="0" name=""/>
        <dsp:cNvSpPr/>
      </dsp:nvSpPr>
      <dsp:spPr>
        <a:xfrm>
          <a:off x="407224" y="2641738"/>
          <a:ext cx="740407" cy="740407"/>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175AC2-94EF-4AAA-9349-0D0D81F36F8A}">
      <dsp:nvSpPr>
        <dsp:cNvPr id="0" name=""/>
        <dsp:cNvSpPr/>
      </dsp:nvSpPr>
      <dsp:spPr>
        <a:xfrm>
          <a:off x="1554855" y="2338844"/>
          <a:ext cx="8960744" cy="1346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472" tIns="142472" rIns="142472" bIns="142472" numCol="1" spcCol="1270" anchor="ctr" anchorCtr="0">
          <a:noAutofit/>
        </a:bodyPr>
        <a:lstStyle/>
        <a:p>
          <a:pPr marL="0" lvl="0" indent="0" algn="l" defTabSz="1600200">
            <a:lnSpc>
              <a:spcPct val="100000"/>
            </a:lnSpc>
            <a:spcBef>
              <a:spcPct val="0"/>
            </a:spcBef>
            <a:spcAft>
              <a:spcPct val="35000"/>
            </a:spcAft>
            <a:buNone/>
          </a:pPr>
          <a:r>
            <a:rPr lang="en-US" sz="3600" kern="1200" dirty="0"/>
            <a:t>Tell us if you are willing to accept international students</a:t>
          </a:r>
        </a:p>
      </dsp:txBody>
      <dsp:txXfrm>
        <a:off x="1554855" y="2338844"/>
        <a:ext cx="8960744" cy="134619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7F0F1-C57F-498F-BCFC-B2ED66AE35E9}">
      <dsp:nvSpPr>
        <dsp:cNvPr id="0" name=""/>
        <dsp:cNvSpPr/>
      </dsp:nvSpPr>
      <dsp:spPr>
        <a:xfrm>
          <a:off x="0" y="666298"/>
          <a:ext cx="10515600" cy="13461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87546F-099F-4452-BCF9-12D38B174DF8}">
      <dsp:nvSpPr>
        <dsp:cNvPr id="0" name=""/>
        <dsp:cNvSpPr/>
      </dsp:nvSpPr>
      <dsp:spPr>
        <a:xfrm>
          <a:off x="407224" y="969192"/>
          <a:ext cx="740407" cy="74040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DE063D-8C71-4EF0-99D6-94DEFCEA790C}">
      <dsp:nvSpPr>
        <dsp:cNvPr id="0" name=""/>
        <dsp:cNvSpPr/>
      </dsp:nvSpPr>
      <dsp:spPr>
        <a:xfrm>
          <a:off x="1554855" y="666298"/>
          <a:ext cx="8960744" cy="1346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472" tIns="142472" rIns="142472" bIns="142472" numCol="1" spcCol="1270" anchor="ctr" anchorCtr="0">
          <a:noAutofit/>
        </a:bodyPr>
        <a:lstStyle/>
        <a:p>
          <a:pPr marL="0" lvl="0" indent="0" algn="l" defTabSz="1600200">
            <a:lnSpc>
              <a:spcPct val="100000"/>
            </a:lnSpc>
            <a:spcBef>
              <a:spcPct val="0"/>
            </a:spcBef>
            <a:spcAft>
              <a:spcPct val="35000"/>
            </a:spcAft>
            <a:buNone/>
          </a:pPr>
          <a:r>
            <a:rPr lang="en-US" sz="3600" kern="1200" dirty="0"/>
            <a:t>Send an email describing your project to Dr. Alemi at  </a:t>
          </a:r>
          <a:r>
            <a:rPr lang="en-US" sz="3600" kern="1200" dirty="0">
              <a:hlinkClick xmlns:r="http://schemas.openxmlformats.org/officeDocument/2006/relationships" r:id="rId3"/>
            </a:rPr>
            <a:t>falemi@gmu.edu</a:t>
          </a:r>
          <a:r>
            <a:rPr lang="en-US" sz="3600" kern="1200" dirty="0"/>
            <a:t> </a:t>
          </a:r>
        </a:p>
      </dsp:txBody>
      <dsp:txXfrm>
        <a:off x="1554855" y="666298"/>
        <a:ext cx="8960744" cy="1346195"/>
      </dsp:txXfrm>
    </dsp:sp>
    <dsp:sp modelId="{C4B0F5C9-1A50-4B73-A72A-CDB5CAE47205}">
      <dsp:nvSpPr>
        <dsp:cNvPr id="0" name=""/>
        <dsp:cNvSpPr/>
      </dsp:nvSpPr>
      <dsp:spPr>
        <a:xfrm>
          <a:off x="0" y="2338844"/>
          <a:ext cx="10515600" cy="13461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E52BF-4448-48C3-BB4C-4DFCADF3034E}">
      <dsp:nvSpPr>
        <dsp:cNvPr id="0" name=""/>
        <dsp:cNvSpPr/>
      </dsp:nvSpPr>
      <dsp:spPr>
        <a:xfrm>
          <a:off x="407224" y="2641738"/>
          <a:ext cx="740407" cy="740407"/>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175AC2-94EF-4AAA-9349-0D0D81F36F8A}">
      <dsp:nvSpPr>
        <dsp:cNvPr id="0" name=""/>
        <dsp:cNvSpPr/>
      </dsp:nvSpPr>
      <dsp:spPr>
        <a:xfrm>
          <a:off x="1554855" y="2338844"/>
          <a:ext cx="8960744" cy="1346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472" tIns="142472" rIns="142472" bIns="142472" numCol="1" spcCol="1270" anchor="ctr" anchorCtr="0">
          <a:noAutofit/>
        </a:bodyPr>
        <a:lstStyle/>
        <a:p>
          <a:pPr marL="0" lvl="0" indent="0" algn="l" defTabSz="1600200">
            <a:lnSpc>
              <a:spcPct val="100000"/>
            </a:lnSpc>
            <a:spcBef>
              <a:spcPct val="0"/>
            </a:spcBef>
            <a:spcAft>
              <a:spcPct val="35000"/>
            </a:spcAft>
            <a:buNone/>
          </a:pPr>
          <a:r>
            <a:rPr lang="en-US" sz="3600" kern="1200" dirty="0"/>
            <a:t>Tell us if you are willing to accept international students</a:t>
          </a:r>
        </a:p>
      </dsp:txBody>
      <dsp:txXfrm>
        <a:off x="1554855" y="2338844"/>
        <a:ext cx="8960744" cy="13461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9A642-7ED5-4EE5-8078-6F3A149E0501}">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BA5977-EB97-412F-BA6E-2A4FD6193802}">
      <dsp:nvSpPr>
        <dsp:cNvPr id="0" name=""/>
        <dsp:cNvSpPr/>
      </dsp:nvSpPr>
      <dsp:spPr>
        <a:xfrm>
          <a:off x="394883" y="1000807"/>
          <a:ext cx="717970" cy="71797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EA6577-3CD9-4498-A051-A1B8D0AEE777}">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600200">
            <a:lnSpc>
              <a:spcPct val="100000"/>
            </a:lnSpc>
            <a:spcBef>
              <a:spcPct val="0"/>
            </a:spcBef>
            <a:spcAft>
              <a:spcPct val="35000"/>
            </a:spcAft>
            <a:buNone/>
          </a:pPr>
          <a:r>
            <a:rPr lang="en-US" sz="3600" kern="1200" dirty="0"/>
            <a:t>Part of MS Health Informatics Program </a:t>
          </a:r>
        </a:p>
      </dsp:txBody>
      <dsp:txXfrm>
        <a:off x="1507738" y="707092"/>
        <a:ext cx="9007861" cy="1305401"/>
      </dsp:txXfrm>
    </dsp:sp>
    <dsp:sp modelId="{21FCFF54-F7C5-465F-AD69-B007FB5A936D}">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EE02CB-C1FF-4C88-A6A8-4F167F8D1E89}">
      <dsp:nvSpPr>
        <dsp:cNvPr id="0" name=""/>
        <dsp:cNvSpPr/>
      </dsp:nvSpPr>
      <dsp:spPr>
        <a:xfrm>
          <a:off x="394883" y="2632559"/>
          <a:ext cx="717970" cy="71797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437BA3-7164-4A16-9387-3226D4948E5C}">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600200">
            <a:lnSpc>
              <a:spcPct val="100000"/>
            </a:lnSpc>
            <a:spcBef>
              <a:spcPct val="0"/>
            </a:spcBef>
            <a:spcAft>
              <a:spcPct val="35000"/>
            </a:spcAft>
            <a:buNone/>
          </a:pPr>
          <a:r>
            <a:rPr lang="en-US" sz="3600" kern="1200" dirty="0"/>
            <a:t>20 hours/week (unpaid) for 15 weeks</a:t>
          </a:r>
        </a:p>
      </dsp:txBody>
      <dsp:txXfrm>
        <a:off x="1507738" y="2338844"/>
        <a:ext cx="9007861" cy="1305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7C9B0-928B-4502-A699-BC43132644E7}">
      <dsp:nvSpPr>
        <dsp:cNvPr id="0" name=""/>
        <dsp:cNvSpPr/>
      </dsp:nvSpPr>
      <dsp:spPr>
        <a:xfrm>
          <a:off x="0" y="1522968"/>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D5A5FE-7D09-462B-9A13-1FBBCDC207F9}">
      <dsp:nvSpPr>
        <dsp:cNvPr id="0" name=""/>
        <dsp:cNvSpPr/>
      </dsp:nvSpPr>
      <dsp:spPr>
        <a:xfrm>
          <a:off x="394883" y="1816683"/>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6DB0DA-AF09-4B32-8B2A-0333069D57A2}">
      <dsp:nvSpPr>
        <dsp:cNvPr id="0" name=""/>
        <dsp:cNvSpPr/>
      </dsp:nvSpPr>
      <dsp:spPr>
        <a:xfrm>
          <a:off x="1507738" y="1522968"/>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600200">
            <a:lnSpc>
              <a:spcPct val="100000"/>
            </a:lnSpc>
            <a:spcBef>
              <a:spcPct val="0"/>
            </a:spcBef>
            <a:spcAft>
              <a:spcPct val="35000"/>
            </a:spcAft>
            <a:buNone/>
          </a:pPr>
          <a:r>
            <a:rPr lang="en-US" sz="3600" kern="1200"/>
            <a:t>Demonstrate critical thinking</a:t>
          </a:r>
          <a:endParaRPr lang="en-US" sz="3600" kern="1200" dirty="0"/>
        </a:p>
      </dsp:txBody>
      <dsp:txXfrm>
        <a:off x="1507738" y="1522968"/>
        <a:ext cx="9007861" cy="13054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7C9B0-928B-4502-A699-BC43132644E7}">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D5A5FE-7D09-462B-9A13-1FBBCDC207F9}">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6DB0DA-AF09-4B32-8B2A-0333069D57A2}">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600200">
            <a:lnSpc>
              <a:spcPct val="100000"/>
            </a:lnSpc>
            <a:spcBef>
              <a:spcPct val="0"/>
            </a:spcBef>
            <a:spcAft>
              <a:spcPct val="35000"/>
            </a:spcAft>
            <a:buNone/>
          </a:pPr>
          <a:r>
            <a:rPr lang="en-US" sz="3600" kern="1200" dirty="0"/>
            <a:t>Demonstrate critical thinking</a:t>
          </a:r>
        </a:p>
      </dsp:txBody>
      <dsp:txXfrm>
        <a:off x="1507738" y="707092"/>
        <a:ext cx="9007861" cy="1305401"/>
      </dsp:txXfrm>
    </dsp:sp>
    <dsp:sp modelId="{3A23AA94-7CDE-41BD-BA29-67B508092FFD}">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EF1256-9EDD-4A84-A857-021CED2FACF3}">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8CD28D-A029-418E-888C-852F4C278003}">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600200">
            <a:lnSpc>
              <a:spcPct val="100000"/>
            </a:lnSpc>
            <a:spcBef>
              <a:spcPct val="0"/>
            </a:spcBef>
            <a:spcAft>
              <a:spcPct val="35000"/>
            </a:spcAft>
            <a:buNone/>
          </a:pPr>
          <a:r>
            <a:rPr lang="en-US" sz="3600" kern="1200" dirty="0"/>
            <a:t>Apply knowledge and skills</a:t>
          </a:r>
        </a:p>
      </dsp:txBody>
      <dsp:txXfrm>
        <a:off x="1507738" y="2338844"/>
        <a:ext cx="9007861" cy="13054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7C9B0-928B-4502-A699-BC43132644E7}">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D5A5FE-7D09-462B-9A13-1FBBCDC207F9}">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6DB0DA-AF09-4B32-8B2A-0333069D57A2}">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600200">
            <a:lnSpc>
              <a:spcPct val="100000"/>
            </a:lnSpc>
            <a:spcBef>
              <a:spcPct val="0"/>
            </a:spcBef>
            <a:spcAft>
              <a:spcPct val="35000"/>
            </a:spcAft>
            <a:buNone/>
          </a:pPr>
          <a:r>
            <a:rPr lang="en-US" sz="3600" kern="1200" dirty="0"/>
            <a:t>Demonstrate critical thinking</a:t>
          </a:r>
        </a:p>
      </dsp:txBody>
      <dsp:txXfrm>
        <a:off x="1435590" y="531"/>
        <a:ext cx="9080009" cy="1242935"/>
      </dsp:txXfrm>
    </dsp:sp>
    <dsp:sp modelId="{3A23AA94-7CDE-41BD-BA29-67B508092FFD}">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EF1256-9EDD-4A84-A857-021CED2FACF3}">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8CD28D-A029-418E-888C-852F4C278003}">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600200">
            <a:lnSpc>
              <a:spcPct val="100000"/>
            </a:lnSpc>
            <a:spcBef>
              <a:spcPct val="0"/>
            </a:spcBef>
            <a:spcAft>
              <a:spcPct val="35000"/>
            </a:spcAft>
            <a:buNone/>
          </a:pPr>
          <a:r>
            <a:rPr lang="en-US" sz="3600" kern="1200" dirty="0"/>
            <a:t>Apply knowledge and skills</a:t>
          </a:r>
        </a:p>
      </dsp:txBody>
      <dsp:txXfrm>
        <a:off x="1435590" y="1554201"/>
        <a:ext cx="9080009" cy="1242935"/>
      </dsp:txXfrm>
    </dsp:sp>
    <dsp:sp modelId="{39F5ACB7-E444-49B5-B68D-C4DC346BE7CB}">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F20F19-CF17-4878-94FA-1D045E42BCEA}">
      <dsp:nvSpPr>
        <dsp:cNvPr id="0" name=""/>
        <dsp:cNvSpPr/>
      </dsp:nvSpPr>
      <dsp:spPr>
        <a:xfrm>
          <a:off x="375988" y="3387531"/>
          <a:ext cx="683614" cy="68361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EB5048-65A1-498F-B16D-C2D24ADFC25A}">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600200">
            <a:lnSpc>
              <a:spcPct val="100000"/>
            </a:lnSpc>
            <a:spcBef>
              <a:spcPct val="0"/>
            </a:spcBef>
            <a:spcAft>
              <a:spcPct val="35000"/>
            </a:spcAft>
            <a:buNone/>
          </a:pPr>
          <a:r>
            <a:rPr lang="en-US" sz="3600" kern="1200" dirty="0"/>
            <a:t>Pursue professional growth</a:t>
          </a:r>
        </a:p>
      </dsp:txBody>
      <dsp:txXfrm>
        <a:off x="1435590" y="3107870"/>
        <a:ext cx="9080009" cy="1242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D25D4-1B5C-41AA-BA4E-8BA005AACAF5}">
      <dsp:nvSpPr>
        <dsp:cNvPr id="0" name=""/>
        <dsp:cNvSpPr/>
      </dsp:nvSpPr>
      <dsp:spPr>
        <a:xfrm>
          <a:off x="212335"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1B7FD6-5A5F-419B-8D14-0201B2CF18FB}">
      <dsp:nvSpPr>
        <dsp:cNvPr id="0" name=""/>
        <dsp:cNvSpPr/>
      </dsp:nvSpPr>
      <dsp:spPr>
        <a:xfrm>
          <a:off x="492877" y="750432"/>
          <a:ext cx="774830" cy="77483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852F2D-AFEC-4912-9F05-3A04B413F436}">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rgbClr val="FF0000"/>
              </a:solidFill>
            </a:rPr>
            <a:t>Data driven project doable in 15 weeks</a:t>
          </a:r>
        </a:p>
      </dsp:txBody>
      <dsp:txXfrm>
        <a:off x="1834517" y="469890"/>
        <a:ext cx="3148942" cy="1335915"/>
      </dsp:txXfrm>
    </dsp:sp>
    <dsp:sp modelId="{AB350B47-FD3D-43CF-84D3-60290FF12D4A}">
      <dsp:nvSpPr>
        <dsp:cNvPr id="0" name=""/>
        <dsp:cNvSpPr/>
      </dsp:nvSpPr>
      <dsp:spPr>
        <a:xfrm>
          <a:off x="5532139"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A696D0-E1DB-49AA-BFF4-36DC52166642}">
      <dsp:nvSpPr>
        <dsp:cNvPr id="0" name=""/>
        <dsp:cNvSpPr/>
      </dsp:nvSpPr>
      <dsp:spPr>
        <a:xfrm>
          <a:off x="5812681" y="750432"/>
          <a:ext cx="774830" cy="77483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947AE8-DFB2-42F1-A959-EB29D76D1BDA}">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Supervise and guide students</a:t>
          </a:r>
        </a:p>
      </dsp:txBody>
      <dsp:txXfrm>
        <a:off x="7154322" y="469890"/>
        <a:ext cx="3148942" cy="1335915"/>
      </dsp:txXfrm>
    </dsp:sp>
    <dsp:sp modelId="{0086D5C0-12F7-400E-BF5E-94647C2F9C6C}">
      <dsp:nvSpPr>
        <dsp:cNvPr id="0" name=""/>
        <dsp:cNvSpPr/>
      </dsp:nvSpPr>
      <dsp:spPr>
        <a:xfrm>
          <a:off x="212335"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D237FD-C3AC-4684-84DB-B4E9F6135A45}">
      <dsp:nvSpPr>
        <dsp:cNvPr id="0" name=""/>
        <dsp:cNvSpPr/>
      </dsp:nvSpPr>
      <dsp:spPr>
        <a:xfrm>
          <a:off x="492877" y="2826074"/>
          <a:ext cx="774830" cy="77483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506486-A979-48FB-BA4E-E0516BEE1B9B}">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Have a learning culture</a:t>
          </a:r>
        </a:p>
      </dsp:txBody>
      <dsp:txXfrm>
        <a:off x="1834517" y="2545532"/>
        <a:ext cx="3148942" cy="1335915"/>
      </dsp:txXfrm>
    </dsp:sp>
    <dsp:sp modelId="{5BF3FB68-7CA1-44B2-81B3-26FC67E4DC44}">
      <dsp:nvSpPr>
        <dsp:cNvPr id="0" name=""/>
        <dsp:cNvSpPr/>
      </dsp:nvSpPr>
      <dsp:spPr>
        <a:xfrm>
          <a:off x="5532139"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547CD2-A751-4382-A179-153844E98173}">
      <dsp:nvSpPr>
        <dsp:cNvPr id="0" name=""/>
        <dsp:cNvSpPr/>
      </dsp:nvSpPr>
      <dsp:spPr>
        <a:xfrm>
          <a:off x="5812681" y="2826074"/>
          <a:ext cx="774830" cy="77483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C01499-546F-4EB7-86D0-28C79D0D9A5A}">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Pathways to professional development</a:t>
          </a:r>
        </a:p>
      </dsp:txBody>
      <dsp:txXfrm>
        <a:off x="7154322" y="2545532"/>
        <a:ext cx="3148942" cy="13359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D25D4-1B5C-41AA-BA4E-8BA005AACAF5}">
      <dsp:nvSpPr>
        <dsp:cNvPr id="0" name=""/>
        <dsp:cNvSpPr/>
      </dsp:nvSpPr>
      <dsp:spPr>
        <a:xfrm>
          <a:off x="212335"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1B7FD6-5A5F-419B-8D14-0201B2CF18FB}">
      <dsp:nvSpPr>
        <dsp:cNvPr id="0" name=""/>
        <dsp:cNvSpPr/>
      </dsp:nvSpPr>
      <dsp:spPr>
        <a:xfrm>
          <a:off x="492877" y="750432"/>
          <a:ext cx="774830" cy="77483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852F2D-AFEC-4912-9F05-3A04B413F436}">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Data driven project doable in 15 weeks</a:t>
          </a:r>
        </a:p>
      </dsp:txBody>
      <dsp:txXfrm>
        <a:off x="1834517" y="469890"/>
        <a:ext cx="3148942" cy="1335915"/>
      </dsp:txXfrm>
    </dsp:sp>
    <dsp:sp modelId="{AB350B47-FD3D-43CF-84D3-60290FF12D4A}">
      <dsp:nvSpPr>
        <dsp:cNvPr id="0" name=""/>
        <dsp:cNvSpPr/>
      </dsp:nvSpPr>
      <dsp:spPr>
        <a:xfrm>
          <a:off x="5532139"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A696D0-E1DB-49AA-BFF4-36DC52166642}">
      <dsp:nvSpPr>
        <dsp:cNvPr id="0" name=""/>
        <dsp:cNvSpPr/>
      </dsp:nvSpPr>
      <dsp:spPr>
        <a:xfrm>
          <a:off x="5812681" y="750432"/>
          <a:ext cx="774830" cy="77483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947AE8-DFB2-42F1-A959-EB29D76D1BDA}">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rgbClr val="FF0000"/>
              </a:solidFill>
            </a:rPr>
            <a:t>Supervise and guide students</a:t>
          </a:r>
        </a:p>
      </dsp:txBody>
      <dsp:txXfrm>
        <a:off x="7154322" y="469890"/>
        <a:ext cx="3148942" cy="1335915"/>
      </dsp:txXfrm>
    </dsp:sp>
    <dsp:sp modelId="{0086D5C0-12F7-400E-BF5E-94647C2F9C6C}">
      <dsp:nvSpPr>
        <dsp:cNvPr id="0" name=""/>
        <dsp:cNvSpPr/>
      </dsp:nvSpPr>
      <dsp:spPr>
        <a:xfrm>
          <a:off x="212335"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D237FD-C3AC-4684-84DB-B4E9F6135A45}">
      <dsp:nvSpPr>
        <dsp:cNvPr id="0" name=""/>
        <dsp:cNvSpPr/>
      </dsp:nvSpPr>
      <dsp:spPr>
        <a:xfrm>
          <a:off x="492877" y="2826074"/>
          <a:ext cx="774830" cy="77483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506486-A979-48FB-BA4E-E0516BEE1B9B}">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Have a learning culture</a:t>
          </a:r>
        </a:p>
      </dsp:txBody>
      <dsp:txXfrm>
        <a:off x="1834517" y="2545532"/>
        <a:ext cx="3148942" cy="1335915"/>
      </dsp:txXfrm>
    </dsp:sp>
    <dsp:sp modelId="{5BF3FB68-7CA1-44B2-81B3-26FC67E4DC44}">
      <dsp:nvSpPr>
        <dsp:cNvPr id="0" name=""/>
        <dsp:cNvSpPr/>
      </dsp:nvSpPr>
      <dsp:spPr>
        <a:xfrm>
          <a:off x="5532139"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547CD2-A751-4382-A179-153844E98173}">
      <dsp:nvSpPr>
        <dsp:cNvPr id="0" name=""/>
        <dsp:cNvSpPr/>
      </dsp:nvSpPr>
      <dsp:spPr>
        <a:xfrm>
          <a:off x="5812681" y="2826074"/>
          <a:ext cx="774830" cy="77483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C01499-546F-4EB7-86D0-28C79D0D9A5A}">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Pathways to professional development</a:t>
          </a:r>
        </a:p>
      </dsp:txBody>
      <dsp:txXfrm>
        <a:off x="7154322" y="2545532"/>
        <a:ext cx="3148942" cy="13359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D25D4-1B5C-41AA-BA4E-8BA005AACAF5}">
      <dsp:nvSpPr>
        <dsp:cNvPr id="0" name=""/>
        <dsp:cNvSpPr/>
      </dsp:nvSpPr>
      <dsp:spPr>
        <a:xfrm>
          <a:off x="212335"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1B7FD6-5A5F-419B-8D14-0201B2CF18FB}">
      <dsp:nvSpPr>
        <dsp:cNvPr id="0" name=""/>
        <dsp:cNvSpPr/>
      </dsp:nvSpPr>
      <dsp:spPr>
        <a:xfrm>
          <a:off x="492877" y="750432"/>
          <a:ext cx="774830" cy="77483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852F2D-AFEC-4912-9F05-3A04B413F436}">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Data driven project doable in 15 weeks</a:t>
          </a:r>
        </a:p>
      </dsp:txBody>
      <dsp:txXfrm>
        <a:off x="1834517" y="469890"/>
        <a:ext cx="3148942" cy="1335915"/>
      </dsp:txXfrm>
    </dsp:sp>
    <dsp:sp modelId="{AB350B47-FD3D-43CF-84D3-60290FF12D4A}">
      <dsp:nvSpPr>
        <dsp:cNvPr id="0" name=""/>
        <dsp:cNvSpPr/>
      </dsp:nvSpPr>
      <dsp:spPr>
        <a:xfrm>
          <a:off x="5532139"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A696D0-E1DB-49AA-BFF4-36DC52166642}">
      <dsp:nvSpPr>
        <dsp:cNvPr id="0" name=""/>
        <dsp:cNvSpPr/>
      </dsp:nvSpPr>
      <dsp:spPr>
        <a:xfrm>
          <a:off x="5812681" y="750432"/>
          <a:ext cx="774830" cy="77483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947AE8-DFB2-42F1-A959-EB29D76D1BDA}">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Supervise and guide students</a:t>
          </a:r>
        </a:p>
      </dsp:txBody>
      <dsp:txXfrm>
        <a:off x="7154322" y="469890"/>
        <a:ext cx="3148942" cy="1335915"/>
      </dsp:txXfrm>
    </dsp:sp>
    <dsp:sp modelId="{0086D5C0-12F7-400E-BF5E-94647C2F9C6C}">
      <dsp:nvSpPr>
        <dsp:cNvPr id="0" name=""/>
        <dsp:cNvSpPr/>
      </dsp:nvSpPr>
      <dsp:spPr>
        <a:xfrm>
          <a:off x="212335"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D237FD-C3AC-4684-84DB-B4E9F6135A45}">
      <dsp:nvSpPr>
        <dsp:cNvPr id="0" name=""/>
        <dsp:cNvSpPr/>
      </dsp:nvSpPr>
      <dsp:spPr>
        <a:xfrm>
          <a:off x="492877" y="2826074"/>
          <a:ext cx="774830" cy="77483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506486-A979-48FB-BA4E-E0516BEE1B9B}">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rgbClr val="FF0000"/>
              </a:solidFill>
            </a:rPr>
            <a:t>Have a learning culture</a:t>
          </a:r>
        </a:p>
      </dsp:txBody>
      <dsp:txXfrm>
        <a:off x="1834517" y="2545532"/>
        <a:ext cx="3148942" cy="1335915"/>
      </dsp:txXfrm>
    </dsp:sp>
    <dsp:sp modelId="{5BF3FB68-7CA1-44B2-81B3-26FC67E4DC44}">
      <dsp:nvSpPr>
        <dsp:cNvPr id="0" name=""/>
        <dsp:cNvSpPr/>
      </dsp:nvSpPr>
      <dsp:spPr>
        <a:xfrm>
          <a:off x="5532139"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547CD2-A751-4382-A179-153844E98173}">
      <dsp:nvSpPr>
        <dsp:cNvPr id="0" name=""/>
        <dsp:cNvSpPr/>
      </dsp:nvSpPr>
      <dsp:spPr>
        <a:xfrm>
          <a:off x="5812681" y="2826074"/>
          <a:ext cx="774830" cy="77483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C01499-546F-4EB7-86D0-28C79D0D9A5A}">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Pathways to professional development</a:t>
          </a:r>
        </a:p>
      </dsp:txBody>
      <dsp:txXfrm>
        <a:off x="7154322" y="2545532"/>
        <a:ext cx="3148942" cy="13359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D25D4-1B5C-41AA-BA4E-8BA005AACAF5}">
      <dsp:nvSpPr>
        <dsp:cNvPr id="0" name=""/>
        <dsp:cNvSpPr/>
      </dsp:nvSpPr>
      <dsp:spPr>
        <a:xfrm>
          <a:off x="212335"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1B7FD6-5A5F-419B-8D14-0201B2CF18FB}">
      <dsp:nvSpPr>
        <dsp:cNvPr id="0" name=""/>
        <dsp:cNvSpPr/>
      </dsp:nvSpPr>
      <dsp:spPr>
        <a:xfrm>
          <a:off x="492877" y="750432"/>
          <a:ext cx="774830" cy="77483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852F2D-AFEC-4912-9F05-3A04B413F436}">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Data driven project doable in 15 weeks</a:t>
          </a:r>
        </a:p>
      </dsp:txBody>
      <dsp:txXfrm>
        <a:off x="1834517" y="469890"/>
        <a:ext cx="3148942" cy="1335915"/>
      </dsp:txXfrm>
    </dsp:sp>
    <dsp:sp modelId="{AB350B47-FD3D-43CF-84D3-60290FF12D4A}">
      <dsp:nvSpPr>
        <dsp:cNvPr id="0" name=""/>
        <dsp:cNvSpPr/>
      </dsp:nvSpPr>
      <dsp:spPr>
        <a:xfrm>
          <a:off x="5532139"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A696D0-E1DB-49AA-BFF4-36DC52166642}">
      <dsp:nvSpPr>
        <dsp:cNvPr id="0" name=""/>
        <dsp:cNvSpPr/>
      </dsp:nvSpPr>
      <dsp:spPr>
        <a:xfrm>
          <a:off x="5812681" y="750432"/>
          <a:ext cx="774830" cy="77483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947AE8-DFB2-42F1-A959-EB29D76D1BDA}">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Supervise and guide students</a:t>
          </a:r>
        </a:p>
      </dsp:txBody>
      <dsp:txXfrm>
        <a:off x="7154322" y="469890"/>
        <a:ext cx="3148942" cy="1335915"/>
      </dsp:txXfrm>
    </dsp:sp>
    <dsp:sp modelId="{0086D5C0-12F7-400E-BF5E-94647C2F9C6C}">
      <dsp:nvSpPr>
        <dsp:cNvPr id="0" name=""/>
        <dsp:cNvSpPr/>
      </dsp:nvSpPr>
      <dsp:spPr>
        <a:xfrm>
          <a:off x="212335"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D237FD-C3AC-4684-84DB-B4E9F6135A45}">
      <dsp:nvSpPr>
        <dsp:cNvPr id="0" name=""/>
        <dsp:cNvSpPr/>
      </dsp:nvSpPr>
      <dsp:spPr>
        <a:xfrm>
          <a:off x="492877" y="2826074"/>
          <a:ext cx="774830" cy="77483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506486-A979-48FB-BA4E-E0516BEE1B9B}">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Have a learning culture</a:t>
          </a:r>
        </a:p>
      </dsp:txBody>
      <dsp:txXfrm>
        <a:off x="1834517" y="2545532"/>
        <a:ext cx="3148942" cy="1335915"/>
      </dsp:txXfrm>
    </dsp:sp>
    <dsp:sp modelId="{5BF3FB68-7CA1-44B2-81B3-26FC67E4DC44}">
      <dsp:nvSpPr>
        <dsp:cNvPr id="0" name=""/>
        <dsp:cNvSpPr/>
      </dsp:nvSpPr>
      <dsp:spPr>
        <a:xfrm>
          <a:off x="5532139"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547CD2-A751-4382-A179-153844E98173}">
      <dsp:nvSpPr>
        <dsp:cNvPr id="0" name=""/>
        <dsp:cNvSpPr/>
      </dsp:nvSpPr>
      <dsp:spPr>
        <a:xfrm>
          <a:off x="5812681" y="2826074"/>
          <a:ext cx="774830" cy="77483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C01499-546F-4EB7-86D0-28C79D0D9A5A}">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rgbClr val="FF0000"/>
              </a:solidFill>
            </a:rPr>
            <a:t>Pathways to professional development</a:t>
          </a:r>
        </a:p>
      </dsp:txBody>
      <dsp:txXfrm>
        <a:off x="7154322" y="2545532"/>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741ED-A181-43B7-AAD1-C79986B70495}"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05F383-3EBD-456B-B470-E3F8B3028A7D}" type="slidenum">
              <a:rPr lang="en-US" smtClean="0"/>
              <a:t>‹#›</a:t>
            </a:fld>
            <a:endParaRPr lang="en-US"/>
          </a:p>
        </p:txBody>
      </p:sp>
    </p:spTree>
    <p:extLst>
      <p:ext uri="{BB962C8B-B14F-4D97-AF65-F5344CB8AC3E}">
        <p14:creationId xmlns:p14="http://schemas.microsoft.com/office/powerpoint/2010/main" val="1240166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Am an Avatar organized by Dr. </a:t>
            </a:r>
            <a:r>
              <a:rPr lang="en-US" dirty="0" err="1"/>
              <a:t>Aleami</a:t>
            </a:r>
            <a:r>
              <a:rPr lang="en-US" dirty="0"/>
              <a:t> and Vlad Cardenas to describe our practicum project..</a:t>
            </a:r>
          </a:p>
        </p:txBody>
      </p:sp>
      <p:sp>
        <p:nvSpPr>
          <p:cNvPr id="4" name="Slide Number Placeholder 3"/>
          <p:cNvSpPr>
            <a:spLocks noGrp="1"/>
          </p:cNvSpPr>
          <p:nvPr>
            <p:ph type="sldNum" sz="quarter" idx="5"/>
          </p:nvPr>
        </p:nvSpPr>
        <p:spPr/>
        <p:txBody>
          <a:bodyPr/>
          <a:lstStyle/>
          <a:p>
            <a:fld id="{FB05F383-3EBD-456B-B470-E3F8B3028A7D}" type="slidenum">
              <a:rPr lang="en-US" smtClean="0"/>
              <a:t>1</a:t>
            </a:fld>
            <a:endParaRPr lang="en-US"/>
          </a:p>
        </p:txBody>
      </p:sp>
    </p:spTree>
    <p:extLst>
      <p:ext uri="{BB962C8B-B14F-4D97-AF65-F5344CB8AC3E}">
        <p14:creationId xmlns:p14="http://schemas.microsoft.com/office/powerpoint/2010/main" val="1622601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is Tran, who worked at the Commonwealth Cyber Initiative to create a prototype of a 5G-enabled telemedicine device </a:t>
            </a:r>
          </a:p>
        </p:txBody>
      </p:sp>
      <p:sp>
        <p:nvSpPr>
          <p:cNvPr id="4" name="Slide Number Placeholder 3"/>
          <p:cNvSpPr>
            <a:spLocks noGrp="1"/>
          </p:cNvSpPr>
          <p:nvPr>
            <p:ph type="sldNum" sz="quarter" idx="5"/>
          </p:nvPr>
        </p:nvSpPr>
        <p:spPr/>
        <p:txBody>
          <a:bodyPr/>
          <a:lstStyle/>
          <a:p>
            <a:fld id="{FB05F383-3EBD-456B-B470-E3F8B3028A7D}" type="slidenum">
              <a:rPr lang="en-US" smtClean="0"/>
              <a:t>10</a:t>
            </a:fld>
            <a:endParaRPr lang="en-US"/>
          </a:p>
        </p:txBody>
      </p:sp>
    </p:spTree>
    <p:extLst>
      <p:ext uri="{BB962C8B-B14F-4D97-AF65-F5344CB8AC3E}">
        <p14:creationId xmlns:p14="http://schemas.microsoft.com/office/powerpoint/2010/main" val="3277578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third one is Elizabeth Cheng who interned at a startup called Lluvia Health to create an interactive map of COVID-19 hotspots.</a:t>
            </a:r>
          </a:p>
        </p:txBody>
      </p:sp>
      <p:sp>
        <p:nvSpPr>
          <p:cNvPr id="4" name="Slide Number Placeholder 3"/>
          <p:cNvSpPr>
            <a:spLocks noGrp="1"/>
          </p:cNvSpPr>
          <p:nvPr>
            <p:ph type="sldNum" sz="quarter" idx="5"/>
          </p:nvPr>
        </p:nvSpPr>
        <p:spPr/>
        <p:txBody>
          <a:bodyPr/>
          <a:lstStyle/>
          <a:p>
            <a:fld id="{FB05F383-3EBD-456B-B470-E3F8B3028A7D}" type="slidenum">
              <a:rPr lang="en-US" smtClean="0"/>
              <a:t>11</a:t>
            </a:fld>
            <a:endParaRPr lang="en-US"/>
          </a:p>
        </p:txBody>
      </p:sp>
    </p:spTree>
    <p:extLst>
      <p:ext uri="{BB962C8B-B14F-4D97-AF65-F5344CB8AC3E}">
        <p14:creationId xmlns:p14="http://schemas.microsoft.com/office/powerpoint/2010/main" val="1636600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students work across hospitals, public health departments, clinical trial institutes, medical product development firms and more.  </a:t>
            </a:r>
          </a:p>
        </p:txBody>
      </p:sp>
      <p:sp>
        <p:nvSpPr>
          <p:cNvPr id="4" name="Slide Number Placeholder 3"/>
          <p:cNvSpPr>
            <a:spLocks noGrp="1"/>
          </p:cNvSpPr>
          <p:nvPr>
            <p:ph type="sldNum" sz="quarter" idx="5"/>
          </p:nvPr>
        </p:nvSpPr>
        <p:spPr/>
        <p:txBody>
          <a:bodyPr/>
          <a:lstStyle/>
          <a:p>
            <a:fld id="{FB05F383-3EBD-456B-B470-E3F8B3028A7D}" type="slidenum">
              <a:rPr lang="en-US" smtClean="0"/>
              <a:t>12</a:t>
            </a:fld>
            <a:endParaRPr lang="en-US"/>
          </a:p>
        </p:txBody>
      </p:sp>
    </p:spTree>
    <p:extLst>
      <p:ext uri="{BB962C8B-B14F-4D97-AF65-F5344CB8AC3E}">
        <p14:creationId xmlns:p14="http://schemas.microsoft.com/office/powerpoint/2010/main" val="3857343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work across organizations of different sizes including start ups, small, large or enterprise organizations.</a:t>
            </a:r>
          </a:p>
        </p:txBody>
      </p:sp>
      <p:sp>
        <p:nvSpPr>
          <p:cNvPr id="4" name="Slide Number Placeholder 3"/>
          <p:cNvSpPr>
            <a:spLocks noGrp="1"/>
          </p:cNvSpPr>
          <p:nvPr>
            <p:ph type="sldNum" sz="quarter" idx="5"/>
          </p:nvPr>
        </p:nvSpPr>
        <p:spPr/>
        <p:txBody>
          <a:bodyPr/>
          <a:lstStyle/>
          <a:p>
            <a:fld id="{FB05F383-3EBD-456B-B470-E3F8B3028A7D}" type="slidenum">
              <a:rPr lang="en-US" smtClean="0"/>
              <a:t>13</a:t>
            </a:fld>
            <a:endParaRPr lang="en-US"/>
          </a:p>
        </p:txBody>
      </p:sp>
    </p:spTree>
    <p:extLst>
      <p:ext uri="{BB962C8B-B14F-4D97-AF65-F5344CB8AC3E}">
        <p14:creationId xmlns:p14="http://schemas.microsoft.com/office/powerpoint/2010/main" val="1229789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looking for organizations that provide a data-driven project that leverages the student’s skills and is achievable in 15 weeks.</a:t>
            </a:r>
          </a:p>
        </p:txBody>
      </p:sp>
      <p:sp>
        <p:nvSpPr>
          <p:cNvPr id="4" name="Slide Number Placeholder 3"/>
          <p:cNvSpPr>
            <a:spLocks noGrp="1"/>
          </p:cNvSpPr>
          <p:nvPr>
            <p:ph type="sldNum" sz="quarter" idx="5"/>
          </p:nvPr>
        </p:nvSpPr>
        <p:spPr/>
        <p:txBody>
          <a:bodyPr/>
          <a:lstStyle/>
          <a:p>
            <a:fld id="{FB05F383-3EBD-456B-B470-E3F8B3028A7D}" type="slidenum">
              <a:rPr lang="en-US" smtClean="0"/>
              <a:t>14</a:t>
            </a:fld>
            <a:endParaRPr lang="en-US"/>
          </a:p>
        </p:txBody>
      </p:sp>
    </p:spTree>
    <p:extLst>
      <p:ext uri="{BB962C8B-B14F-4D97-AF65-F5344CB8AC3E}">
        <p14:creationId xmlns:p14="http://schemas.microsoft.com/office/powerpoint/2010/main" val="1339878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would like you to provide guidance and supervision to our students. </a:t>
            </a:r>
          </a:p>
        </p:txBody>
      </p:sp>
      <p:sp>
        <p:nvSpPr>
          <p:cNvPr id="4" name="Slide Number Placeholder 3"/>
          <p:cNvSpPr>
            <a:spLocks noGrp="1"/>
          </p:cNvSpPr>
          <p:nvPr>
            <p:ph type="sldNum" sz="quarter" idx="5"/>
          </p:nvPr>
        </p:nvSpPr>
        <p:spPr/>
        <p:txBody>
          <a:bodyPr/>
          <a:lstStyle/>
          <a:p>
            <a:fld id="{FB05F383-3EBD-456B-B470-E3F8B3028A7D}" type="slidenum">
              <a:rPr lang="en-US" smtClean="0"/>
              <a:t>15</a:t>
            </a:fld>
            <a:endParaRPr lang="en-US"/>
          </a:p>
        </p:txBody>
      </p:sp>
    </p:spTree>
    <p:extLst>
      <p:ext uri="{BB962C8B-B14F-4D97-AF65-F5344CB8AC3E}">
        <p14:creationId xmlns:p14="http://schemas.microsoft.com/office/powerpoint/2010/main" val="647371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look for organizations that have a culture that not only want projects done but are also supportive of the students’ learning. </a:t>
            </a:r>
          </a:p>
        </p:txBody>
      </p:sp>
      <p:sp>
        <p:nvSpPr>
          <p:cNvPr id="4" name="Slide Number Placeholder 3"/>
          <p:cNvSpPr>
            <a:spLocks noGrp="1"/>
          </p:cNvSpPr>
          <p:nvPr>
            <p:ph type="sldNum" sz="quarter" idx="5"/>
          </p:nvPr>
        </p:nvSpPr>
        <p:spPr/>
        <p:txBody>
          <a:bodyPr/>
          <a:lstStyle/>
          <a:p>
            <a:fld id="{FB05F383-3EBD-456B-B470-E3F8B3028A7D}" type="slidenum">
              <a:rPr lang="en-US" smtClean="0"/>
              <a:t>16</a:t>
            </a:fld>
            <a:endParaRPr lang="en-US"/>
          </a:p>
        </p:txBody>
      </p:sp>
    </p:spTree>
    <p:extLst>
      <p:ext uri="{BB962C8B-B14F-4D97-AF65-F5344CB8AC3E}">
        <p14:creationId xmlns:p14="http://schemas.microsoft.com/office/powerpoint/2010/main" val="874550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hope that projects create pathways for professional development for our students. Although it is not required to hire the students after the capstone, we would need your support to launch their careers.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lnSpc>
                <a:spcPct val="100000"/>
              </a:lnSpc>
            </a:pPr>
            <a:endParaRPr lang="en-US" dirty="0"/>
          </a:p>
        </p:txBody>
      </p:sp>
      <p:sp>
        <p:nvSpPr>
          <p:cNvPr id="4" name="Slide Number Placeholder 3"/>
          <p:cNvSpPr>
            <a:spLocks noGrp="1"/>
          </p:cNvSpPr>
          <p:nvPr>
            <p:ph type="sldNum" sz="quarter" idx="5"/>
          </p:nvPr>
        </p:nvSpPr>
        <p:spPr/>
        <p:txBody>
          <a:bodyPr/>
          <a:lstStyle/>
          <a:p>
            <a:fld id="{FB05F383-3EBD-456B-B470-E3F8B3028A7D}" type="slidenum">
              <a:rPr lang="en-US" smtClean="0"/>
              <a:t>17</a:t>
            </a:fld>
            <a:endParaRPr lang="en-US"/>
          </a:p>
        </p:txBody>
      </p:sp>
    </p:spTree>
    <p:extLst>
      <p:ext uri="{BB962C8B-B14F-4D97-AF65-F5344CB8AC3E}">
        <p14:creationId xmlns:p14="http://schemas.microsoft.com/office/powerpoint/2010/main" val="2287049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Majority of our graduate students are highly trained and skilled international students. </a:t>
            </a:r>
          </a:p>
        </p:txBody>
      </p:sp>
      <p:sp>
        <p:nvSpPr>
          <p:cNvPr id="4" name="Slide Number Placeholder 3"/>
          <p:cNvSpPr>
            <a:spLocks noGrp="1"/>
          </p:cNvSpPr>
          <p:nvPr>
            <p:ph type="sldNum" sz="quarter" idx="5"/>
          </p:nvPr>
        </p:nvSpPr>
        <p:spPr/>
        <p:txBody>
          <a:bodyPr/>
          <a:lstStyle/>
          <a:p>
            <a:fld id="{FB05F383-3EBD-456B-B470-E3F8B3028A7D}" type="slidenum">
              <a:rPr lang="en-US" smtClean="0"/>
              <a:t>18</a:t>
            </a:fld>
            <a:endParaRPr lang="en-US"/>
          </a:p>
        </p:txBody>
      </p:sp>
    </p:spTree>
    <p:extLst>
      <p:ext uri="{BB962C8B-B14F-4D97-AF65-F5344CB8AC3E}">
        <p14:creationId xmlns:p14="http://schemas.microsoft.com/office/powerpoint/2010/main" val="460013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Besides data science skills, many of them are clinicians with MD, PharmD, DDS, and other similar degrees. </a:t>
            </a:r>
          </a:p>
        </p:txBody>
      </p:sp>
      <p:sp>
        <p:nvSpPr>
          <p:cNvPr id="4" name="Slide Number Placeholder 3"/>
          <p:cNvSpPr>
            <a:spLocks noGrp="1"/>
          </p:cNvSpPr>
          <p:nvPr>
            <p:ph type="sldNum" sz="quarter" idx="5"/>
          </p:nvPr>
        </p:nvSpPr>
        <p:spPr/>
        <p:txBody>
          <a:bodyPr/>
          <a:lstStyle/>
          <a:p>
            <a:fld id="{FB05F383-3EBD-456B-B470-E3F8B3028A7D}" type="slidenum">
              <a:rPr lang="en-US" smtClean="0"/>
              <a:t>19</a:t>
            </a:fld>
            <a:endParaRPr lang="en-US"/>
          </a:p>
        </p:txBody>
      </p:sp>
    </p:spTree>
    <p:extLst>
      <p:ext uri="{BB962C8B-B14F-4D97-AF65-F5344CB8AC3E}">
        <p14:creationId xmlns:p14="http://schemas.microsoft.com/office/powerpoint/2010/main" val="3701924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interests in the Health Informatics Capstone Program of George Mason University. This presentation gives you an overview of our capstone and practicum program for potential preceptors.</a:t>
            </a:r>
          </a:p>
        </p:txBody>
      </p:sp>
      <p:sp>
        <p:nvSpPr>
          <p:cNvPr id="4" name="Slide Number Placeholder 3"/>
          <p:cNvSpPr>
            <a:spLocks noGrp="1"/>
          </p:cNvSpPr>
          <p:nvPr>
            <p:ph type="sldNum" sz="quarter" idx="5"/>
          </p:nvPr>
        </p:nvSpPr>
        <p:spPr/>
        <p:txBody>
          <a:bodyPr/>
          <a:lstStyle/>
          <a:p>
            <a:fld id="{FB05F383-3EBD-456B-B470-E3F8B3028A7D}" type="slidenum">
              <a:rPr lang="en-US" smtClean="0"/>
              <a:t>2</a:t>
            </a:fld>
            <a:endParaRPr lang="en-US"/>
          </a:p>
        </p:txBody>
      </p:sp>
    </p:spTree>
    <p:extLst>
      <p:ext uri="{BB962C8B-B14F-4D97-AF65-F5344CB8AC3E}">
        <p14:creationId xmlns:p14="http://schemas.microsoft.com/office/powerpoint/2010/main" val="74121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are eligible to get work authorization for up to 3 years after graduation through the optional practical training (OPT) program. </a:t>
            </a:r>
          </a:p>
        </p:txBody>
      </p:sp>
      <p:sp>
        <p:nvSpPr>
          <p:cNvPr id="4" name="Slide Number Placeholder 3"/>
          <p:cNvSpPr>
            <a:spLocks noGrp="1"/>
          </p:cNvSpPr>
          <p:nvPr>
            <p:ph type="sldNum" sz="quarter" idx="5"/>
          </p:nvPr>
        </p:nvSpPr>
        <p:spPr/>
        <p:txBody>
          <a:bodyPr/>
          <a:lstStyle/>
          <a:p>
            <a:fld id="{FB05F383-3EBD-456B-B470-E3F8B3028A7D}" type="slidenum">
              <a:rPr lang="en-US" smtClean="0"/>
              <a:t>20</a:t>
            </a:fld>
            <a:endParaRPr lang="en-US"/>
          </a:p>
        </p:txBody>
      </p:sp>
    </p:spTree>
    <p:extLst>
      <p:ext uri="{BB962C8B-B14F-4D97-AF65-F5344CB8AC3E}">
        <p14:creationId xmlns:p14="http://schemas.microsoft.com/office/powerpoint/2010/main" val="889188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have an option to hire them after that by sponsoring their H1B work authorization.</a:t>
            </a:r>
          </a:p>
        </p:txBody>
      </p:sp>
      <p:sp>
        <p:nvSpPr>
          <p:cNvPr id="4" name="Slide Number Placeholder 3"/>
          <p:cNvSpPr>
            <a:spLocks noGrp="1"/>
          </p:cNvSpPr>
          <p:nvPr>
            <p:ph type="sldNum" sz="quarter" idx="5"/>
          </p:nvPr>
        </p:nvSpPr>
        <p:spPr/>
        <p:txBody>
          <a:bodyPr/>
          <a:lstStyle/>
          <a:p>
            <a:fld id="{FB05F383-3EBD-456B-B470-E3F8B3028A7D}" type="slidenum">
              <a:rPr lang="en-US" smtClean="0"/>
              <a:t>21</a:t>
            </a:fld>
            <a:endParaRPr lang="en-US"/>
          </a:p>
        </p:txBody>
      </p:sp>
    </p:spTree>
    <p:extLst>
      <p:ext uri="{BB962C8B-B14F-4D97-AF65-F5344CB8AC3E}">
        <p14:creationId xmlns:p14="http://schemas.microsoft.com/office/powerpoint/2010/main" val="2237442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get started </a:t>
            </a:r>
            <a:r>
              <a:rPr lang="en-US" sz="1200" dirty="0"/>
              <a:t>Send an email describing your project to Dr. Alemi </a:t>
            </a:r>
            <a:endParaRPr lang="en-US" dirty="0"/>
          </a:p>
        </p:txBody>
      </p:sp>
      <p:sp>
        <p:nvSpPr>
          <p:cNvPr id="4" name="Slide Number Placeholder 3"/>
          <p:cNvSpPr>
            <a:spLocks noGrp="1"/>
          </p:cNvSpPr>
          <p:nvPr>
            <p:ph type="sldNum" sz="quarter" idx="5"/>
          </p:nvPr>
        </p:nvSpPr>
        <p:spPr/>
        <p:txBody>
          <a:bodyPr/>
          <a:lstStyle/>
          <a:p>
            <a:fld id="{FB05F383-3EBD-456B-B470-E3F8B3028A7D}" type="slidenum">
              <a:rPr lang="en-US" smtClean="0"/>
              <a:t>22</a:t>
            </a:fld>
            <a:endParaRPr lang="en-US"/>
          </a:p>
        </p:txBody>
      </p:sp>
    </p:spTree>
    <p:extLst>
      <p:ext uri="{BB962C8B-B14F-4D97-AF65-F5344CB8AC3E}">
        <p14:creationId xmlns:p14="http://schemas.microsoft.com/office/powerpoint/2010/main" val="993867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email tell us if you are willing to accept international students. </a:t>
            </a:r>
          </a:p>
        </p:txBody>
      </p:sp>
      <p:sp>
        <p:nvSpPr>
          <p:cNvPr id="4" name="Slide Number Placeholder 3"/>
          <p:cNvSpPr>
            <a:spLocks noGrp="1"/>
          </p:cNvSpPr>
          <p:nvPr>
            <p:ph type="sldNum" sz="quarter" idx="5"/>
          </p:nvPr>
        </p:nvSpPr>
        <p:spPr/>
        <p:txBody>
          <a:bodyPr/>
          <a:lstStyle/>
          <a:p>
            <a:fld id="{FB05F383-3EBD-456B-B470-E3F8B3028A7D}" type="slidenum">
              <a:rPr lang="en-US" smtClean="0"/>
              <a:t>23</a:t>
            </a:fld>
            <a:endParaRPr lang="en-US"/>
          </a:p>
        </p:txBody>
      </p:sp>
    </p:spTree>
    <p:extLst>
      <p:ext uri="{BB962C8B-B14F-4D97-AF65-F5344CB8AC3E}">
        <p14:creationId xmlns:p14="http://schemas.microsoft.com/office/powerpoint/2010/main" val="2139113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so much and looking forward for your participation in our capstone practicum program!  </a:t>
            </a:r>
          </a:p>
        </p:txBody>
      </p:sp>
      <p:sp>
        <p:nvSpPr>
          <p:cNvPr id="4" name="Slide Number Placeholder 3"/>
          <p:cNvSpPr>
            <a:spLocks noGrp="1"/>
          </p:cNvSpPr>
          <p:nvPr>
            <p:ph type="sldNum" sz="quarter" idx="5"/>
          </p:nvPr>
        </p:nvSpPr>
        <p:spPr/>
        <p:txBody>
          <a:bodyPr/>
          <a:lstStyle/>
          <a:p>
            <a:fld id="{FB05F383-3EBD-456B-B470-E3F8B3028A7D}" type="slidenum">
              <a:rPr lang="en-US" smtClean="0"/>
              <a:t>24</a:t>
            </a:fld>
            <a:endParaRPr lang="en-US"/>
          </a:p>
        </p:txBody>
      </p:sp>
    </p:spTree>
    <p:extLst>
      <p:ext uri="{BB962C8B-B14F-4D97-AF65-F5344CB8AC3E}">
        <p14:creationId xmlns:p14="http://schemas.microsoft.com/office/powerpoint/2010/main" val="2583136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capstone practicum program is an integral part of the curriculum for our masters in health informatics students. </a:t>
            </a:r>
          </a:p>
        </p:txBody>
      </p:sp>
      <p:sp>
        <p:nvSpPr>
          <p:cNvPr id="4" name="Slide Number Placeholder 3"/>
          <p:cNvSpPr>
            <a:spLocks noGrp="1"/>
          </p:cNvSpPr>
          <p:nvPr>
            <p:ph type="sldNum" sz="quarter" idx="5"/>
          </p:nvPr>
        </p:nvSpPr>
        <p:spPr/>
        <p:txBody>
          <a:bodyPr/>
          <a:lstStyle/>
          <a:p>
            <a:fld id="{FB05F383-3EBD-456B-B470-E3F8B3028A7D}" type="slidenum">
              <a:rPr lang="en-US" smtClean="0"/>
              <a:t>3</a:t>
            </a:fld>
            <a:endParaRPr lang="en-US"/>
          </a:p>
        </p:txBody>
      </p:sp>
    </p:spTree>
    <p:extLst>
      <p:ext uri="{BB962C8B-B14F-4D97-AF65-F5344CB8AC3E}">
        <p14:creationId xmlns:p14="http://schemas.microsoft.com/office/powerpoint/2010/main" val="958242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practicum, the students become part of the team of the host organization. They work up to 20 hours a week, unpaid, on data intensive projects in health informatics.</a:t>
            </a:r>
          </a:p>
        </p:txBody>
      </p:sp>
      <p:sp>
        <p:nvSpPr>
          <p:cNvPr id="4" name="Slide Number Placeholder 3"/>
          <p:cNvSpPr>
            <a:spLocks noGrp="1"/>
          </p:cNvSpPr>
          <p:nvPr>
            <p:ph type="sldNum" sz="quarter" idx="5"/>
          </p:nvPr>
        </p:nvSpPr>
        <p:spPr/>
        <p:txBody>
          <a:bodyPr/>
          <a:lstStyle/>
          <a:p>
            <a:fld id="{FB05F383-3EBD-456B-B470-E3F8B3028A7D}" type="slidenum">
              <a:rPr lang="en-US" smtClean="0"/>
              <a:t>4</a:t>
            </a:fld>
            <a:endParaRPr lang="en-US"/>
          </a:p>
        </p:txBody>
      </p:sp>
    </p:spTree>
    <p:extLst>
      <p:ext uri="{BB962C8B-B14F-4D97-AF65-F5344CB8AC3E}">
        <p14:creationId xmlns:p14="http://schemas.microsoft.com/office/powerpoint/2010/main" val="3780209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capstone project aims to allow our students to think critically through a real-world project</a:t>
            </a:r>
          </a:p>
        </p:txBody>
      </p:sp>
      <p:sp>
        <p:nvSpPr>
          <p:cNvPr id="4" name="Slide Number Placeholder 3"/>
          <p:cNvSpPr>
            <a:spLocks noGrp="1"/>
          </p:cNvSpPr>
          <p:nvPr>
            <p:ph type="sldNum" sz="quarter" idx="5"/>
          </p:nvPr>
        </p:nvSpPr>
        <p:spPr/>
        <p:txBody>
          <a:bodyPr/>
          <a:lstStyle/>
          <a:p>
            <a:fld id="{FB05F383-3EBD-456B-B470-E3F8B3028A7D}" type="slidenum">
              <a:rPr lang="en-US" smtClean="0"/>
              <a:t>5</a:t>
            </a:fld>
            <a:endParaRPr lang="en-US"/>
          </a:p>
        </p:txBody>
      </p:sp>
    </p:spTree>
    <p:extLst>
      <p:ext uri="{BB962C8B-B14F-4D97-AF65-F5344CB8AC3E}">
        <p14:creationId xmlns:p14="http://schemas.microsoft.com/office/powerpoint/2010/main" val="2764214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 their technical skills they have learned through the University program</a:t>
            </a:r>
          </a:p>
        </p:txBody>
      </p:sp>
      <p:sp>
        <p:nvSpPr>
          <p:cNvPr id="4" name="Slide Number Placeholder 3"/>
          <p:cNvSpPr>
            <a:spLocks noGrp="1"/>
          </p:cNvSpPr>
          <p:nvPr>
            <p:ph type="sldNum" sz="quarter" idx="5"/>
          </p:nvPr>
        </p:nvSpPr>
        <p:spPr/>
        <p:txBody>
          <a:bodyPr/>
          <a:lstStyle/>
          <a:p>
            <a:fld id="{FB05F383-3EBD-456B-B470-E3F8B3028A7D}" type="slidenum">
              <a:rPr lang="en-US" smtClean="0"/>
              <a:t>6</a:t>
            </a:fld>
            <a:endParaRPr lang="en-US"/>
          </a:p>
        </p:txBody>
      </p:sp>
    </p:spTree>
    <p:extLst>
      <p:ext uri="{BB962C8B-B14F-4D97-AF65-F5344CB8AC3E}">
        <p14:creationId xmlns:p14="http://schemas.microsoft.com/office/powerpoint/2010/main" val="2328870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create a launch pad for their careers.</a:t>
            </a:r>
          </a:p>
        </p:txBody>
      </p:sp>
      <p:sp>
        <p:nvSpPr>
          <p:cNvPr id="4" name="Slide Number Placeholder 3"/>
          <p:cNvSpPr>
            <a:spLocks noGrp="1"/>
          </p:cNvSpPr>
          <p:nvPr>
            <p:ph type="sldNum" sz="quarter" idx="5"/>
          </p:nvPr>
        </p:nvSpPr>
        <p:spPr/>
        <p:txBody>
          <a:bodyPr/>
          <a:lstStyle/>
          <a:p>
            <a:fld id="{FB05F383-3EBD-456B-B470-E3F8B3028A7D}" type="slidenum">
              <a:rPr lang="en-US" smtClean="0"/>
              <a:t>7</a:t>
            </a:fld>
            <a:endParaRPr lang="en-US"/>
          </a:p>
        </p:txBody>
      </p:sp>
    </p:spTree>
    <p:extLst>
      <p:ext uri="{BB962C8B-B14F-4D97-AF65-F5344CB8AC3E}">
        <p14:creationId xmlns:p14="http://schemas.microsoft.com/office/powerpoint/2010/main" val="2682952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had many success stories in our capstone projects </a:t>
            </a:r>
          </a:p>
        </p:txBody>
      </p:sp>
      <p:sp>
        <p:nvSpPr>
          <p:cNvPr id="4" name="Slide Number Placeholder 3"/>
          <p:cNvSpPr>
            <a:spLocks noGrp="1"/>
          </p:cNvSpPr>
          <p:nvPr>
            <p:ph type="sldNum" sz="quarter" idx="5"/>
          </p:nvPr>
        </p:nvSpPr>
        <p:spPr/>
        <p:txBody>
          <a:bodyPr/>
          <a:lstStyle/>
          <a:p>
            <a:fld id="{FB05F383-3EBD-456B-B470-E3F8B3028A7D}" type="slidenum">
              <a:rPr lang="en-US" smtClean="0"/>
              <a:t>8</a:t>
            </a:fld>
            <a:endParaRPr lang="en-US"/>
          </a:p>
        </p:txBody>
      </p:sp>
    </p:spTree>
    <p:extLst>
      <p:ext uri="{BB962C8B-B14F-4D97-AF65-F5344CB8AC3E}">
        <p14:creationId xmlns:p14="http://schemas.microsoft.com/office/powerpoint/2010/main" val="2346695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them is </a:t>
            </a:r>
            <a:r>
              <a:rPr lang="en-US" dirty="0" err="1"/>
              <a:t>Mallala</a:t>
            </a:r>
            <a:r>
              <a:rPr lang="en-US" dirty="0"/>
              <a:t>, who was able to apply her health informatics expertise in a virtual nursing reality lab.</a:t>
            </a:r>
          </a:p>
        </p:txBody>
      </p:sp>
      <p:sp>
        <p:nvSpPr>
          <p:cNvPr id="4" name="Slide Number Placeholder 3"/>
          <p:cNvSpPr>
            <a:spLocks noGrp="1"/>
          </p:cNvSpPr>
          <p:nvPr>
            <p:ph type="sldNum" sz="quarter" idx="5"/>
          </p:nvPr>
        </p:nvSpPr>
        <p:spPr/>
        <p:txBody>
          <a:bodyPr/>
          <a:lstStyle/>
          <a:p>
            <a:fld id="{FB05F383-3EBD-456B-B470-E3F8B3028A7D}" type="slidenum">
              <a:rPr lang="en-US" smtClean="0"/>
              <a:t>9</a:t>
            </a:fld>
            <a:endParaRPr lang="en-US"/>
          </a:p>
        </p:txBody>
      </p:sp>
    </p:spTree>
    <p:extLst>
      <p:ext uri="{BB962C8B-B14F-4D97-AF65-F5344CB8AC3E}">
        <p14:creationId xmlns:p14="http://schemas.microsoft.com/office/powerpoint/2010/main" val="1886389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5239"/>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580765E-9E46-F923-4537-881F829F0E54}"/>
              </a:ext>
            </a:extLst>
          </p:cNvPr>
          <p:cNvPicPr>
            <a:picLocks noChangeAspect="1"/>
          </p:cNvPicPr>
          <p:nvPr userDrawn="1"/>
        </p:nvPicPr>
        <p:blipFill rotWithShape="1">
          <a:blip r:embed="rId2">
            <a:alphaModFix amt="20000"/>
          </a:blip>
          <a:srcRect b="19027"/>
          <a:stretch/>
        </p:blipFill>
        <p:spPr>
          <a:xfrm>
            <a:off x="-89029" y="88900"/>
            <a:ext cx="6234858" cy="6769100"/>
          </a:xfrm>
          <a:prstGeom prst="rect">
            <a:avLst/>
          </a:prstGeom>
        </p:spPr>
      </p:pic>
      <p:pic>
        <p:nvPicPr>
          <p:cNvPr id="12" name="Picture 11">
            <a:extLst>
              <a:ext uri="{FF2B5EF4-FFF2-40B4-BE49-F238E27FC236}">
                <a16:creationId xmlns:a16="http://schemas.microsoft.com/office/drawing/2014/main" id="{F0AEAD9E-24CC-6878-AB18-EADB79A8DBE6}"/>
              </a:ext>
            </a:extLst>
          </p:cNvPr>
          <p:cNvPicPr>
            <a:picLocks noChangeAspect="1"/>
          </p:cNvPicPr>
          <p:nvPr userDrawn="1"/>
        </p:nvPicPr>
        <p:blipFill rotWithShape="1">
          <a:blip r:embed="rId3">
            <a:alphaModFix amt="11000"/>
          </a:blip>
          <a:srcRect l="35154" b="58161"/>
          <a:stretch/>
        </p:blipFill>
        <p:spPr>
          <a:xfrm>
            <a:off x="0" y="2743003"/>
            <a:ext cx="11725928" cy="4114997"/>
          </a:xfrm>
          <a:prstGeom prst="rect">
            <a:avLst/>
          </a:prstGeom>
        </p:spPr>
      </p:pic>
      <p:sp>
        <p:nvSpPr>
          <p:cNvPr id="2" name="Title 1">
            <a:extLst>
              <a:ext uri="{FF2B5EF4-FFF2-40B4-BE49-F238E27FC236}">
                <a16:creationId xmlns:a16="http://schemas.microsoft.com/office/drawing/2014/main" id="{F8649688-59E7-1703-6239-C6E17422C4E4}"/>
              </a:ext>
            </a:extLst>
          </p:cNvPr>
          <p:cNvSpPr>
            <a:spLocks noGrp="1"/>
          </p:cNvSpPr>
          <p:nvPr>
            <p:ph type="ctrTitle"/>
          </p:nvPr>
        </p:nvSpPr>
        <p:spPr>
          <a:xfrm>
            <a:off x="6514360" y="2582103"/>
            <a:ext cx="5068866" cy="1380539"/>
          </a:xfrm>
        </p:spPr>
        <p:txBody>
          <a:bodyPr anchor="b">
            <a:normAutofit/>
          </a:bodyPr>
          <a:lstStyle>
            <a:lvl1pPr algn="l">
              <a:defRPr sz="4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AEE2DF3-20B9-5FE4-78BC-2A84C112A90A}"/>
              </a:ext>
            </a:extLst>
          </p:cNvPr>
          <p:cNvSpPr>
            <a:spLocks noGrp="1"/>
          </p:cNvSpPr>
          <p:nvPr>
            <p:ph type="subTitle" idx="1"/>
          </p:nvPr>
        </p:nvSpPr>
        <p:spPr>
          <a:xfrm>
            <a:off x="6514360" y="4054718"/>
            <a:ext cx="5068866"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48E67FE4-A40D-2EE9-BF1D-253FA6650554}"/>
              </a:ext>
            </a:extLst>
          </p:cNvPr>
          <p:cNvPicPr>
            <a:picLocks noChangeAspect="1"/>
          </p:cNvPicPr>
          <p:nvPr userDrawn="1"/>
        </p:nvPicPr>
        <p:blipFill rotWithShape="1">
          <a:blip r:embed="rId4"/>
          <a:srcRect l="654" t="77958" r="56462"/>
          <a:stretch/>
        </p:blipFill>
        <p:spPr>
          <a:xfrm>
            <a:off x="8858859" y="0"/>
            <a:ext cx="3333141" cy="1030848"/>
          </a:xfrm>
          <a:prstGeom prst="rect">
            <a:avLst/>
          </a:prstGeom>
        </p:spPr>
      </p:pic>
      <p:pic>
        <p:nvPicPr>
          <p:cNvPr id="14" name="Picture 13">
            <a:extLst>
              <a:ext uri="{FF2B5EF4-FFF2-40B4-BE49-F238E27FC236}">
                <a16:creationId xmlns:a16="http://schemas.microsoft.com/office/drawing/2014/main" id="{01587E38-3EC4-A044-D625-EEAF1E6EC062}"/>
              </a:ext>
            </a:extLst>
          </p:cNvPr>
          <p:cNvPicPr>
            <a:picLocks noChangeAspect="1"/>
          </p:cNvPicPr>
          <p:nvPr userDrawn="1"/>
        </p:nvPicPr>
        <p:blipFill>
          <a:blip r:embed="rId5"/>
          <a:stretch>
            <a:fillRect/>
          </a:stretch>
        </p:blipFill>
        <p:spPr>
          <a:xfrm>
            <a:off x="5843950" y="974724"/>
            <a:ext cx="4952702" cy="1663503"/>
          </a:xfrm>
          <a:prstGeom prst="rect">
            <a:avLst/>
          </a:prstGeom>
        </p:spPr>
      </p:pic>
    </p:spTree>
    <p:extLst>
      <p:ext uri="{BB962C8B-B14F-4D97-AF65-F5344CB8AC3E}">
        <p14:creationId xmlns:p14="http://schemas.microsoft.com/office/powerpoint/2010/main" val="2852685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D8DBDB-5261-D586-111B-F461DB46AA11}"/>
              </a:ext>
            </a:extLst>
          </p:cNvPr>
          <p:cNvPicPr>
            <a:picLocks noChangeAspect="1"/>
          </p:cNvPicPr>
          <p:nvPr userDrawn="1"/>
        </p:nvPicPr>
        <p:blipFill rotWithShape="1">
          <a:blip r:embed="rId2"/>
          <a:srcRect r="22222" b="18224"/>
          <a:stretch/>
        </p:blipFill>
        <p:spPr>
          <a:xfrm>
            <a:off x="11070437" y="5676900"/>
            <a:ext cx="1121563" cy="1194522"/>
          </a:xfrm>
          <a:prstGeom prst="rect">
            <a:avLst/>
          </a:prstGeom>
        </p:spPr>
      </p:pic>
      <p:pic>
        <p:nvPicPr>
          <p:cNvPr id="10" name="Picture 9">
            <a:extLst>
              <a:ext uri="{FF2B5EF4-FFF2-40B4-BE49-F238E27FC236}">
                <a16:creationId xmlns:a16="http://schemas.microsoft.com/office/drawing/2014/main" id="{AF95F78E-F4A5-005F-D143-98D0ABF950FA}"/>
              </a:ext>
            </a:extLst>
          </p:cNvPr>
          <p:cNvPicPr>
            <a:picLocks noChangeAspect="1"/>
          </p:cNvPicPr>
          <p:nvPr userDrawn="1"/>
        </p:nvPicPr>
        <p:blipFill rotWithShape="1">
          <a:blip r:embed="rId3"/>
          <a:srcRect l="29671" t="64971" r="26779"/>
          <a:stretch/>
        </p:blipFill>
        <p:spPr>
          <a:xfrm>
            <a:off x="0" y="0"/>
            <a:ext cx="2044700" cy="989613"/>
          </a:xfrm>
          <a:prstGeom prst="rect">
            <a:avLst/>
          </a:prstGeom>
        </p:spPr>
      </p:pic>
      <p:sp>
        <p:nvSpPr>
          <p:cNvPr id="2" name="Title 1">
            <a:extLst>
              <a:ext uri="{FF2B5EF4-FFF2-40B4-BE49-F238E27FC236}">
                <a16:creationId xmlns:a16="http://schemas.microsoft.com/office/drawing/2014/main" id="{2334430F-5A5E-5D4B-4BC7-884289535AD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482327C-9D0F-B15E-C5AE-0B4402F1F54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8B656B8F-F397-B870-64C7-260815F62451}"/>
              </a:ext>
            </a:extLst>
          </p:cNvPr>
          <p:cNvSpPr>
            <a:spLocks noGrp="1"/>
          </p:cNvSpPr>
          <p:nvPr>
            <p:ph type="ftr" sz="quarter" idx="11"/>
          </p:nvPr>
        </p:nvSpPr>
        <p:spPr>
          <a:xfrm>
            <a:off x="6832600" y="6356350"/>
            <a:ext cx="4114800" cy="365125"/>
          </a:xfrm>
        </p:spPr>
        <p:txBody>
          <a:bodyPr/>
          <a:lstStyle>
            <a:lvl1pPr algn="r">
              <a:defRPr>
                <a:solidFill>
                  <a:schemeClr val="tx2"/>
                </a:solidFill>
              </a:defRPr>
            </a:lvl1pPr>
          </a:lstStyle>
          <a:p>
            <a:r>
              <a:rPr lang="en-US" dirty="0"/>
              <a:t>GEORGE MASON UNIVERSITY</a:t>
            </a:r>
          </a:p>
        </p:txBody>
      </p:sp>
      <p:sp>
        <p:nvSpPr>
          <p:cNvPr id="6" name="Slide Number Placeholder 5">
            <a:extLst>
              <a:ext uri="{FF2B5EF4-FFF2-40B4-BE49-F238E27FC236}">
                <a16:creationId xmlns:a16="http://schemas.microsoft.com/office/drawing/2014/main" id="{919B4960-F59B-CF95-3858-F7F56D5011FC}"/>
              </a:ext>
            </a:extLst>
          </p:cNvPr>
          <p:cNvSpPr>
            <a:spLocks noGrp="1"/>
          </p:cNvSpPr>
          <p:nvPr>
            <p:ph type="sldNum" sz="quarter" idx="12"/>
          </p:nvPr>
        </p:nvSpPr>
        <p:spPr>
          <a:xfrm>
            <a:off x="10947400" y="6356350"/>
            <a:ext cx="406400" cy="365125"/>
          </a:xfrm>
        </p:spPr>
        <p:txBody>
          <a:bodyPr/>
          <a:lstStyle>
            <a:lvl1pPr>
              <a:defRPr>
                <a:solidFill>
                  <a:schemeClr val="tx2"/>
                </a:solidFill>
              </a:defRPr>
            </a:lvl1pPr>
          </a:lstStyle>
          <a:p>
            <a:fld id="{944FE883-4AC6-394B-8129-6E4BB686DB20}" type="slidenum">
              <a:rPr lang="en-US" smtClean="0"/>
              <a:pPr/>
              <a:t>‹#›</a:t>
            </a:fld>
            <a:endParaRPr lang="en-US" dirty="0"/>
          </a:p>
        </p:txBody>
      </p:sp>
    </p:spTree>
    <p:extLst>
      <p:ext uri="{BB962C8B-B14F-4D97-AF65-F5344CB8AC3E}">
        <p14:creationId xmlns:p14="http://schemas.microsoft.com/office/powerpoint/2010/main" val="736460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2F6515-D6D6-585C-70C8-97944CAA7084}"/>
              </a:ext>
            </a:extLst>
          </p:cNvPr>
          <p:cNvPicPr>
            <a:picLocks noChangeAspect="1"/>
          </p:cNvPicPr>
          <p:nvPr userDrawn="1"/>
        </p:nvPicPr>
        <p:blipFill rotWithShape="1">
          <a:blip r:embed="rId2"/>
          <a:srcRect l="-10100" t="-3420" r="27678" b="5864"/>
          <a:stretch/>
        </p:blipFill>
        <p:spPr>
          <a:xfrm>
            <a:off x="11019637" y="5562599"/>
            <a:ext cx="1172363" cy="1325563"/>
          </a:xfrm>
          <a:prstGeom prst="rect">
            <a:avLst/>
          </a:prstGeom>
        </p:spPr>
      </p:pic>
      <p:pic>
        <p:nvPicPr>
          <p:cNvPr id="10" name="Picture 9">
            <a:extLst>
              <a:ext uri="{FF2B5EF4-FFF2-40B4-BE49-F238E27FC236}">
                <a16:creationId xmlns:a16="http://schemas.microsoft.com/office/drawing/2014/main" id="{AF95F78E-F4A5-005F-D143-98D0ABF950FA}"/>
              </a:ext>
            </a:extLst>
          </p:cNvPr>
          <p:cNvPicPr>
            <a:picLocks noChangeAspect="1"/>
          </p:cNvPicPr>
          <p:nvPr userDrawn="1"/>
        </p:nvPicPr>
        <p:blipFill rotWithShape="1">
          <a:blip r:embed="rId3"/>
          <a:srcRect l="29671" t="64971" r="26779"/>
          <a:stretch/>
        </p:blipFill>
        <p:spPr>
          <a:xfrm>
            <a:off x="0" y="0"/>
            <a:ext cx="2044700" cy="989613"/>
          </a:xfrm>
          <a:prstGeom prst="rect">
            <a:avLst/>
          </a:prstGeom>
        </p:spPr>
      </p:pic>
      <p:sp>
        <p:nvSpPr>
          <p:cNvPr id="2" name="Title 1">
            <a:extLst>
              <a:ext uri="{FF2B5EF4-FFF2-40B4-BE49-F238E27FC236}">
                <a16:creationId xmlns:a16="http://schemas.microsoft.com/office/drawing/2014/main" id="{2334430F-5A5E-5D4B-4BC7-884289535AD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482327C-9D0F-B15E-C5AE-0B4402F1F54D}"/>
              </a:ext>
            </a:extLst>
          </p:cNvPr>
          <p:cNvSpPr>
            <a:spLocks noGrp="1"/>
          </p:cNvSpPr>
          <p:nvPr>
            <p:ph idx="1"/>
          </p:nvPr>
        </p:nvSpPr>
        <p:spPr>
          <a:xfrm>
            <a:off x="838200" y="1825625"/>
            <a:ext cx="4876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B656B8F-F397-B870-64C7-260815F62451}"/>
              </a:ext>
            </a:extLst>
          </p:cNvPr>
          <p:cNvSpPr>
            <a:spLocks noGrp="1"/>
          </p:cNvSpPr>
          <p:nvPr>
            <p:ph type="ftr" sz="quarter" idx="11"/>
          </p:nvPr>
        </p:nvSpPr>
        <p:spPr>
          <a:xfrm>
            <a:off x="6832600" y="6356350"/>
            <a:ext cx="4114800" cy="365125"/>
          </a:xfrm>
        </p:spPr>
        <p:txBody>
          <a:bodyPr/>
          <a:lstStyle>
            <a:lvl1pPr algn="r">
              <a:defRPr>
                <a:solidFill>
                  <a:schemeClr val="tx2"/>
                </a:solidFill>
              </a:defRPr>
            </a:lvl1pPr>
          </a:lstStyle>
          <a:p>
            <a:r>
              <a:rPr lang="en-US" dirty="0"/>
              <a:t>GEORGE MASON UNIVERSITY</a:t>
            </a:r>
          </a:p>
        </p:txBody>
      </p:sp>
      <p:sp>
        <p:nvSpPr>
          <p:cNvPr id="6" name="Slide Number Placeholder 5">
            <a:extLst>
              <a:ext uri="{FF2B5EF4-FFF2-40B4-BE49-F238E27FC236}">
                <a16:creationId xmlns:a16="http://schemas.microsoft.com/office/drawing/2014/main" id="{919B4960-F59B-CF95-3858-F7F56D5011FC}"/>
              </a:ext>
            </a:extLst>
          </p:cNvPr>
          <p:cNvSpPr>
            <a:spLocks noGrp="1"/>
          </p:cNvSpPr>
          <p:nvPr>
            <p:ph type="sldNum" sz="quarter" idx="12"/>
          </p:nvPr>
        </p:nvSpPr>
        <p:spPr>
          <a:xfrm>
            <a:off x="10947400" y="6356350"/>
            <a:ext cx="406400" cy="365125"/>
          </a:xfrm>
        </p:spPr>
        <p:txBody>
          <a:bodyPr/>
          <a:lstStyle>
            <a:lvl1pPr>
              <a:defRPr>
                <a:solidFill>
                  <a:schemeClr val="tx2"/>
                </a:solidFill>
              </a:defRPr>
            </a:lvl1pPr>
          </a:lstStyle>
          <a:p>
            <a:fld id="{944FE883-4AC6-394B-8129-6E4BB686DB20}" type="slidenum">
              <a:rPr lang="en-US" smtClean="0"/>
              <a:pPr/>
              <a:t>‹#›</a:t>
            </a:fld>
            <a:endParaRPr lang="en-US" dirty="0"/>
          </a:p>
        </p:txBody>
      </p:sp>
      <p:sp>
        <p:nvSpPr>
          <p:cNvPr id="7" name="Content Placeholder 6">
            <a:extLst>
              <a:ext uri="{FF2B5EF4-FFF2-40B4-BE49-F238E27FC236}">
                <a16:creationId xmlns:a16="http://schemas.microsoft.com/office/drawing/2014/main" id="{8A07B2B8-372A-822A-3B45-E45E06B6D59A}"/>
              </a:ext>
            </a:extLst>
          </p:cNvPr>
          <p:cNvSpPr>
            <a:spLocks noGrp="1"/>
          </p:cNvSpPr>
          <p:nvPr>
            <p:ph sz="quarter" idx="13"/>
          </p:nvPr>
        </p:nvSpPr>
        <p:spPr>
          <a:xfrm>
            <a:off x="5930900" y="1825625"/>
            <a:ext cx="54229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1704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F95F78E-F4A5-005F-D143-98D0ABF950FA}"/>
              </a:ext>
            </a:extLst>
          </p:cNvPr>
          <p:cNvPicPr>
            <a:picLocks noChangeAspect="1"/>
          </p:cNvPicPr>
          <p:nvPr userDrawn="1"/>
        </p:nvPicPr>
        <p:blipFill rotWithShape="1">
          <a:blip r:embed="rId2"/>
          <a:srcRect l="22097" t="73191" r="26779"/>
          <a:stretch/>
        </p:blipFill>
        <p:spPr>
          <a:xfrm>
            <a:off x="5956300" y="-2875"/>
            <a:ext cx="2400300" cy="757385"/>
          </a:xfrm>
          <a:prstGeom prst="rect">
            <a:avLst/>
          </a:prstGeom>
        </p:spPr>
      </p:pic>
      <p:pic>
        <p:nvPicPr>
          <p:cNvPr id="9" name="Picture 8">
            <a:extLst>
              <a:ext uri="{FF2B5EF4-FFF2-40B4-BE49-F238E27FC236}">
                <a16:creationId xmlns:a16="http://schemas.microsoft.com/office/drawing/2014/main" id="{5A2F6515-D6D6-585C-70C8-97944CAA7084}"/>
              </a:ext>
            </a:extLst>
          </p:cNvPr>
          <p:cNvPicPr>
            <a:picLocks noChangeAspect="1"/>
          </p:cNvPicPr>
          <p:nvPr userDrawn="1"/>
        </p:nvPicPr>
        <p:blipFill rotWithShape="1">
          <a:blip r:embed="rId3"/>
          <a:srcRect l="-10100" t="-3420" r="27678" b="5864"/>
          <a:stretch/>
        </p:blipFill>
        <p:spPr>
          <a:xfrm>
            <a:off x="11019637" y="5562599"/>
            <a:ext cx="1172363" cy="1325563"/>
          </a:xfrm>
          <a:prstGeom prst="rect">
            <a:avLst/>
          </a:prstGeom>
        </p:spPr>
      </p:pic>
      <p:sp>
        <p:nvSpPr>
          <p:cNvPr id="2" name="Title 1">
            <a:extLst>
              <a:ext uri="{FF2B5EF4-FFF2-40B4-BE49-F238E27FC236}">
                <a16:creationId xmlns:a16="http://schemas.microsoft.com/office/drawing/2014/main" id="{2334430F-5A5E-5D4B-4BC7-884289535AD9}"/>
              </a:ext>
            </a:extLst>
          </p:cNvPr>
          <p:cNvSpPr>
            <a:spLocks noGrp="1"/>
          </p:cNvSpPr>
          <p:nvPr>
            <p:ph type="title"/>
          </p:nvPr>
        </p:nvSpPr>
        <p:spPr>
          <a:xfrm>
            <a:off x="7239000" y="890886"/>
            <a:ext cx="46863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482327C-9D0F-B15E-C5AE-0B4402F1F54D}"/>
              </a:ext>
            </a:extLst>
          </p:cNvPr>
          <p:cNvSpPr>
            <a:spLocks noGrp="1"/>
          </p:cNvSpPr>
          <p:nvPr>
            <p:ph idx="1"/>
          </p:nvPr>
        </p:nvSpPr>
        <p:spPr>
          <a:xfrm>
            <a:off x="0" y="0"/>
            <a:ext cx="6311900"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8B656B8F-F397-B870-64C7-260815F62451}"/>
              </a:ext>
            </a:extLst>
          </p:cNvPr>
          <p:cNvSpPr>
            <a:spLocks noGrp="1"/>
          </p:cNvSpPr>
          <p:nvPr>
            <p:ph type="ftr" sz="quarter" idx="11"/>
          </p:nvPr>
        </p:nvSpPr>
        <p:spPr>
          <a:xfrm>
            <a:off x="6832600" y="6356350"/>
            <a:ext cx="4114800" cy="365125"/>
          </a:xfrm>
        </p:spPr>
        <p:txBody>
          <a:bodyPr/>
          <a:lstStyle>
            <a:lvl1pPr algn="r">
              <a:defRPr>
                <a:solidFill>
                  <a:schemeClr val="tx2"/>
                </a:solidFill>
              </a:defRPr>
            </a:lvl1pPr>
          </a:lstStyle>
          <a:p>
            <a:r>
              <a:rPr lang="en-US" dirty="0"/>
              <a:t>GEORGE MASON UNIVERSITY</a:t>
            </a:r>
          </a:p>
        </p:txBody>
      </p:sp>
      <p:sp>
        <p:nvSpPr>
          <p:cNvPr id="6" name="Slide Number Placeholder 5">
            <a:extLst>
              <a:ext uri="{FF2B5EF4-FFF2-40B4-BE49-F238E27FC236}">
                <a16:creationId xmlns:a16="http://schemas.microsoft.com/office/drawing/2014/main" id="{919B4960-F59B-CF95-3858-F7F56D5011FC}"/>
              </a:ext>
            </a:extLst>
          </p:cNvPr>
          <p:cNvSpPr>
            <a:spLocks noGrp="1"/>
          </p:cNvSpPr>
          <p:nvPr>
            <p:ph type="sldNum" sz="quarter" idx="12"/>
          </p:nvPr>
        </p:nvSpPr>
        <p:spPr>
          <a:xfrm>
            <a:off x="10947400" y="6356350"/>
            <a:ext cx="406400" cy="365125"/>
          </a:xfrm>
        </p:spPr>
        <p:txBody>
          <a:bodyPr/>
          <a:lstStyle>
            <a:lvl1pPr>
              <a:defRPr>
                <a:solidFill>
                  <a:schemeClr val="tx2"/>
                </a:solidFill>
              </a:defRPr>
            </a:lvl1pPr>
          </a:lstStyle>
          <a:p>
            <a:fld id="{944FE883-4AC6-394B-8129-6E4BB686DB20}" type="slidenum">
              <a:rPr lang="en-US" smtClean="0"/>
              <a:pPr/>
              <a:t>‹#›</a:t>
            </a:fld>
            <a:endParaRPr lang="en-US" dirty="0"/>
          </a:p>
        </p:txBody>
      </p:sp>
      <p:sp>
        <p:nvSpPr>
          <p:cNvPr id="7" name="Content Placeholder 6">
            <a:extLst>
              <a:ext uri="{FF2B5EF4-FFF2-40B4-BE49-F238E27FC236}">
                <a16:creationId xmlns:a16="http://schemas.microsoft.com/office/drawing/2014/main" id="{8A07B2B8-372A-822A-3B45-E45E06B6D59A}"/>
              </a:ext>
            </a:extLst>
          </p:cNvPr>
          <p:cNvSpPr>
            <a:spLocks noGrp="1"/>
          </p:cNvSpPr>
          <p:nvPr>
            <p:ph sz="quarter" idx="13"/>
          </p:nvPr>
        </p:nvSpPr>
        <p:spPr>
          <a:xfrm>
            <a:off x="7239000" y="2489201"/>
            <a:ext cx="4686300" cy="350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1333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7B771-CD45-205F-806A-816788390E28}"/>
              </a:ext>
            </a:extLst>
          </p:cNvPr>
          <p:cNvSpPr>
            <a:spLocks noGrp="1"/>
          </p:cNvSpPr>
          <p:nvPr>
            <p:ph type="title"/>
          </p:nvPr>
        </p:nvSpPr>
        <p:spPr>
          <a:xfrm>
            <a:off x="6527800" y="2503174"/>
            <a:ext cx="4819650" cy="1267453"/>
          </a:xfrm>
        </p:spPr>
        <p:txBody>
          <a:bodyPr anchor="b">
            <a:normAutofit/>
          </a:bodyPr>
          <a:lstStyle>
            <a:lvl1pPr algn="r">
              <a:defRPr sz="4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D47E9AFD-F871-6540-2115-DB916F644689}"/>
              </a:ext>
            </a:extLst>
          </p:cNvPr>
          <p:cNvSpPr>
            <a:spLocks noGrp="1"/>
          </p:cNvSpPr>
          <p:nvPr>
            <p:ph type="body" idx="1"/>
          </p:nvPr>
        </p:nvSpPr>
        <p:spPr>
          <a:xfrm>
            <a:off x="6527800" y="3797615"/>
            <a:ext cx="4819650"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A21765A9-74CD-CC1E-48E3-3A53C4270309}"/>
              </a:ext>
            </a:extLst>
          </p:cNvPr>
          <p:cNvPicPr>
            <a:picLocks noChangeAspect="1"/>
          </p:cNvPicPr>
          <p:nvPr userDrawn="1"/>
        </p:nvPicPr>
        <p:blipFill rotWithShape="1">
          <a:blip r:embed="rId2"/>
          <a:srcRect l="33259" t="9001" r="21570" b="78140"/>
          <a:stretch/>
        </p:blipFill>
        <p:spPr>
          <a:xfrm>
            <a:off x="8681059" y="6256631"/>
            <a:ext cx="3510941" cy="601370"/>
          </a:xfrm>
          <a:prstGeom prst="rect">
            <a:avLst/>
          </a:prstGeom>
        </p:spPr>
      </p:pic>
      <p:pic>
        <p:nvPicPr>
          <p:cNvPr id="9" name="Picture 8">
            <a:extLst>
              <a:ext uri="{FF2B5EF4-FFF2-40B4-BE49-F238E27FC236}">
                <a16:creationId xmlns:a16="http://schemas.microsoft.com/office/drawing/2014/main" id="{73D1F781-F4CE-AC60-F115-80945A7AEA69}"/>
              </a:ext>
            </a:extLst>
          </p:cNvPr>
          <p:cNvPicPr>
            <a:picLocks noChangeAspect="1"/>
          </p:cNvPicPr>
          <p:nvPr userDrawn="1"/>
        </p:nvPicPr>
        <p:blipFill rotWithShape="1">
          <a:blip r:embed="rId3">
            <a:alphaModFix amt="20000"/>
          </a:blip>
          <a:srcRect l="6365" r="1479"/>
          <a:stretch/>
        </p:blipFill>
        <p:spPr>
          <a:xfrm>
            <a:off x="-1435100" y="419100"/>
            <a:ext cx="8085811" cy="6985000"/>
          </a:xfrm>
          <a:prstGeom prst="rect">
            <a:avLst/>
          </a:prstGeom>
        </p:spPr>
      </p:pic>
      <p:pic>
        <p:nvPicPr>
          <p:cNvPr id="8" name="Picture 7">
            <a:extLst>
              <a:ext uri="{FF2B5EF4-FFF2-40B4-BE49-F238E27FC236}">
                <a16:creationId xmlns:a16="http://schemas.microsoft.com/office/drawing/2014/main" id="{9456F55E-839E-3694-5C2F-4668203B2C98}"/>
              </a:ext>
            </a:extLst>
          </p:cNvPr>
          <p:cNvPicPr>
            <a:picLocks noChangeAspect="1"/>
          </p:cNvPicPr>
          <p:nvPr userDrawn="1"/>
        </p:nvPicPr>
        <p:blipFill>
          <a:blip r:embed="rId4"/>
          <a:stretch>
            <a:fillRect/>
          </a:stretch>
        </p:blipFill>
        <p:spPr>
          <a:xfrm>
            <a:off x="7861300" y="276893"/>
            <a:ext cx="3773552" cy="1267453"/>
          </a:xfrm>
          <a:prstGeom prst="rect">
            <a:avLst/>
          </a:prstGeom>
        </p:spPr>
      </p:pic>
    </p:spTree>
    <p:extLst>
      <p:ext uri="{BB962C8B-B14F-4D97-AF65-F5344CB8AC3E}">
        <p14:creationId xmlns:p14="http://schemas.microsoft.com/office/powerpoint/2010/main" val="14054251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3DD871-3B5C-C6B1-86B7-BAD5C9E026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8315E8F-94C3-DEA7-72D7-43D974A556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EA33BC0-FF84-DF07-2D03-812433C8C8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0F68AE-1121-E34D-AB43-7EFA01D82E5E}" type="datetimeFigureOut">
              <a:rPr lang="en-US" smtClean="0"/>
              <a:t>11/4/2024</a:t>
            </a:fld>
            <a:endParaRPr lang="en-US"/>
          </a:p>
        </p:txBody>
      </p:sp>
      <p:sp>
        <p:nvSpPr>
          <p:cNvPr id="5" name="Footer Placeholder 4">
            <a:extLst>
              <a:ext uri="{FF2B5EF4-FFF2-40B4-BE49-F238E27FC236}">
                <a16:creationId xmlns:a16="http://schemas.microsoft.com/office/drawing/2014/main" id="{D9404D14-8F6B-6828-E58B-9590E68C80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D5504E-6E70-6ECE-79C3-BCDDE83ED4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FE883-4AC6-394B-8129-6E4BB686DB20}" type="slidenum">
              <a:rPr lang="en-US" smtClean="0"/>
              <a:t>‹#›</a:t>
            </a:fld>
            <a:endParaRPr lang="en-US"/>
          </a:p>
        </p:txBody>
      </p:sp>
    </p:spTree>
    <p:extLst>
      <p:ext uri="{BB962C8B-B14F-4D97-AF65-F5344CB8AC3E}">
        <p14:creationId xmlns:p14="http://schemas.microsoft.com/office/powerpoint/2010/main" val="2819475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8982B-9CD7-2F3B-7B40-4913DC64422A}"/>
              </a:ext>
            </a:extLst>
          </p:cNvPr>
          <p:cNvSpPr>
            <a:spLocks noGrp="1"/>
          </p:cNvSpPr>
          <p:nvPr>
            <p:ph type="ctrTitle"/>
          </p:nvPr>
        </p:nvSpPr>
        <p:spPr>
          <a:xfrm>
            <a:off x="6514360" y="2582103"/>
            <a:ext cx="5068866" cy="1380539"/>
          </a:xfrm>
        </p:spPr>
        <p:txBody>
          <a:bodyPr/>
          <a:lstStyle/>
          <a:p>
            <a:r>
              <a:rPr lang="en-US" dirty="0"/>
              <a:t>Health Informatics Capstone</a:t>
            </a:r>
          </a:p>
        </p:txBody>
      </p:sp>
      <p:sp>
        <p:nvSpPr>
          <p:cNvPr id="3" name="Subtitle 2">
            <a:extLst>
              <a:ext uri="{FF2B5EF4-FFF2-40B4-BE49-F238E27FC236}">
                <a16:creationId xmlns:a16="http://schemas.microsoft.com/office/drawing/2014/main" id="{EE65B958-4A47-BEDC-D7B7-4F6EFBE3A1A5}"/>
              </a:ext>
            </a:extLst>
          </p:cNvPr>
          <p:cNvSpPr>
            <a:spLocks noGrp="1"/>
          </p:cNvSpPr>
          <p:nvPr>
            <p:ph type="subTitle" idx="1"/>
          </p:nvPr>
        </p:nvSpPr>
        <p:spPr>
          <a:xfrm>
            <a:off x="6514360" y="4054718"/>
            <a:ext cx="5068866" cy="1655762"/>
          </a:xfrm>
        </p:spPr>
        <p:txBody>
          <a:bodyPr/>
          <a:lstStyle/>
          <a:p>
            <a:r>
              <a:rPr lang="en-US" dirty="0"/>
              <a:t>Farrokh Alemi, PhD</a:t>
            </a:r>
          </a:p>
          <a:p>
            <a:r>
              <a:rPr lang="en-US" dirty="0"/>
              <a:t>Vladimir Cardenas, MBA</a:t>
            </a:r>
          </a:p>
        </p:txBody>
      </p:sp>
    </p:spTree>
    <p:extLst>
      <p:ext uri="{BB962C8B-B14F-4D97-AF65-F5344CB8AC3E}">
        <p14:creationId xmlns:p14="http://schemas.microsoft.com/office/powerpoint/2010/main" val="1765512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31452B-F15B-4F47-11C0-B1B6530851A4}"/>
            </a:ext>
          </a:extLst>
        </p:cNvPr>
        <p:cNvGrpSpPr/>
        <p:nvPr/>
      </p:nvGrpSpPr>
      <p:grpSpPr>
        <a:xfrm>
          <a:off x="0" y="0"/>
          <a:ext cx="0" cy="0"/>
          <a:chOff x="0" y="0"/>
          <a:chExt cx="0" cy="0"/>
        </a:xfrm>
      </p:grpSpPr>
      <p:sp>
        <p:nvSpPr>
          <p:cNvPr id="12" name="Flowchart: Document 11">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E5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FD6D95-4B5E-BA87-B050-F1ACE064AFB2}"/>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Student Spotlight</a:t>
            </a:r>
          </a:p>
        </p:txBody>
      </p:sp>
      <p:pic>
        <p:nvPicPr>
          <p:cNvPr id="7" name="Content Placeholder 6">
            <a:extLst>
              <a:ext uri="{FF2B5EF4-FFF2-40B4-BE49-F238E27FC236}">
                <a16:creationId xmlns:a16="http://schemas.microsoft.com/office/drawing/2014/main" id="{03E583E4-173A-2EBE-E1F5-83A08A2E9AA7}"/>
              </a:ext>
            </a:extLst>
          </p:cNvPr>
          <p:cNvPicPr>
            <a:picLocks noGrp="1" noChangeAspect="1"/>
          </p:cNvPicPr>
          <p:nvPr>
            <p:ph idx="1"/>
          </p:nvPr>
        </p:nvPicPr>
        <p:blipFill rotWithShape="1">
          <a:blip r:embed="rId3"/>
          <a:srcRect l="75766" t="37443" r="388" b="369"/>
          <a:stretch/>
        </p:blipFill>
        <p:spPr>
          <a:xfrm>
            <a:off x="5851012" y="16112"/>
            <a:ext cx="3995516" cy="6824859"/>
          </a:xfrm>
          <a:prstGeom prst="rect">
            <a:avLst/>
          </a:prstGeom>
        </p:spPr>
      </p:pic>
      <p:sp>
        <p:nvSpPr>
          <p:cNvPr id="3" name="Rectangle 2">
            <a:extLst>
              <a:ext uri="{FF2B5EF4-FFF2-40B4-BE49-F238E27FC236}">
                <a16:creationId xmlns:a16="http://schemas.microsoft.com/office/drawing/2014/main" id="{C3D260D7-9987-4B27-9526-CF98712711E0}"/>
              </a:ext>
            </a:extLst>
          </p:cNvPr>
          <p:cNvSpPr/>
          <p:nvPr/>
        </p:nvSpPr>
        <p:spPr>
          <a:xfrm>
            <a:off x="3010829" y="2375210"/>
            <a:ext cx="2486722" cy="3111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0342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48E39C-75F2-0F8B-0AF1-5D8C7D84448B}"/>
            </a:ext>
          </a:extLst>
        </p:cNvPr>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414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C867DF-A20B-9DDD-0F79-DC041D0D7E9E}"/>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Student Spotlight</a:t>
            </a:r>
          </a:p>
        </p:txBody>
      </p:sp>
      <p:pic>
        <p:nvPicPr>
          <p:cNvPr id="5" name="Content Placeholder 4">
            <a:extLst>
              <a:ext uri="{FF2B5EF4-FFF2-40B4-BE49-F238E27FC236}">
                <a16:creationId xmlns:a16="http://schemas.microsoft.com/office/drawing/2014/main" id="{594C8AAD-2435-4200-9A3D-D470E6F9791A}"/>
              </a:ext>
            </a:extLst>
          </p:cNvPr>
          <p:cNvPicPr>
            <a:picLocks noGrp="1" noChangeAspect="1"/>
          </p:cNvPicPr>
          <p:nvPr>
            <p:ph idx="1"/>
          </p:nvPr>
        </p:nvPicPr>
        <p:blipFill>
          <a:blip r:embed="rId3"/>
          <a:stretch>
            <a:fillRect/>
          </a:stretch>
        </p:blipFill>
        <p:spPr>
          <a:xfrm>
            <a:off x="4207933" y="1023170"/>
            <a:ext cx="7347537" cy="4812636"/>
          </a:xfrm>
          <a:prstGeom prst="rect">
            <a:avLst/>
          </a:prstGeom>
        </p:spPr>
      </p:pic>
    </p:spTree>
    <p:extLst>
      <p:ext uri="{BB962C8B-B14F-4D97-AF65-F5344CB8AC3E}">
        <p14:creationId xmlns:p14="http://schemas.microsoft.com/office/powerpoint/2010/main" val="767934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D75B02-05AA-0A02-65B0-99057DC492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B30FB5-A766-43BD-1CAB-6CA6C1E06FCD}"/>
              </a:ext>
            </a:extLst>
          </p:cNvPr>
          <p:cNvSpPr>
            <a:spLocks noGrp="1"/>
          </p:cNvSpPr>
          <p:nvPr>
            <p:ph type="title"/>
          </p:nvPr>
        </p:nvSpPr>
        <p:spPr>
          <a:xfrm>
            <a:off x="833119" y="1122363"/>
            <a:ext cx="4497887" cy="2387600"/>
          </a:xfrm>
        </p:spPr>
        <p:txBody>
          <a:bodyPr vert="horz" lIns="91440" tIns="45720" rIns="91440" bIns="45720" rtlCol="0" anchor="b">
            <a:normAutofit/>
          </a:bodyPr>
          <a:lstStyle/>
          <a:p>
            <a:r>
              <a:rPr lang="en-US" sz="5400" kern="1200" dirty="0">
                <a:solidFill>
                  <a:schemeClr val="tx1"/>
                </a:solidFill>
                <a:latin typeface="+mj-lt"/>
                <a:ea typeface="+mj-ea"/>
                <a:cs typeface="+mj-cs"/>
              </a:rPr>
              <a:t>Some Participating </a:t>
            </a:r>
            <a:r>
              <a:rPr lang="en-US" sz="5400" dirty="0"/>
              <a:t>O</a:t>
            </a:r>
            <a:r>
              <a:rPr lang="en-US" sz="5400" kern="1200" dirty="0">
                <a:solidFill>
                  <a:schemeClr val="tx1"/>
                </a:solidFill>
                <a:latin typeface="+mj-lt"/>
                <a:ea typeface="+mj-ea"/>
                <a:cs typeface="+mj-cs"/>
              </a:rPr>
              <a:t>rganizations</a:t>
            </a:r>
          </a:p>
        </p:txBody>
      </p:sp>
      <p:pic>
        <p:nvPicPr>
          <p:cNvPr id="1036" name="Picture 12" descr="Value-based Based Care Organization - Netrin Health | Primary Care">
            <a:extLst>
              <a:ext uri="{FF2B5EF4-FFF2-40B4-BE49-F238E27FC236}">
                <a16:creationId xmlns:a16="http://schemas.microsoft.com/office/drawing/2014/main" id="{8FDF0A3B-F50F-FA90-986B-9A5E51BA5D2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6252" y="5445597"/>
            <a:ext cx="2438262" cy="5486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dStar Health (@MedStarHealth) / X">
            <a:extLst>
              <a:ext uri="{FF2B5EF4-FFF2-40B4-BE49-F238E27FC236}">
                <a16:creationId xmlns:a16="http://schemas.microsoft.com/office/drawing/2014/main" id="{C9E81B73-1157-B420-6FC5-AED6FC213DD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13123" y="2577932"/>
            <a:ext cx="1702135" cy="17021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rexel (@Parexel) / X">
            <a:extLst>
              <a:ext uri="{FF2B5EF4-FFF2-40B4-BE49-F238E27FC236}">
                <a16:creationId xmlns:a16="http://schemas.microsoft.com/office/drawing/2014/main" id="{27247FB0-1B5D-B205-B94D-9321B890582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653348" y="4848820"/>
            <a:ext cx="1742162" cy="17421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me Health - Avalon In-Home Nursing and Rehabilitation">
            <a:extLst>
              <a:ext uri="{FF2B5EF4-FFF2-40B4-BE49-F238E27FC236}">
                <a16:creationId xmlns:a16="http://schemas.microsoft.com/office/drawing/2014/main" id="{4B4570BE-156F-B728-2F00-3539C4AB961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256252" y="783953"/>
            <a:ext cx="2439106" cy="536603"/>
          </a:xfrm>
          <a:prstGeom prst="rect">
            <a:avLst/>
          </a:prstGeom>
          <a:noFill/>
          <a:extLst>
            <a:ext uri="{909E8E84-426E-40DD-AFC4-6F175D3DCCD1}">
              <a14:hiddenFill xmlns:a14="http://schemas.microsoft.com/office/drawing/2010/main">
                <a:solidFill>
                  <a:srgbClr val="FFFFFF"/>
                </a:solidFill>
              </a14:hiddenFill>
            </a:ext>
          </a:extLst>
        </p:spPr>
      </p:pic>
      <p:cxnSp>
        <p:nvCxnSpPr>
          <p:cNvPr id="1041" name="Straight Connector 1040">
            <a:extLst>
              <a:ext uri="{FF2B5EF4-FFF2-40B4-BE49-F238E27FC236}">
                <a16:creationId xmlns:a16="http://schemas.microsoft.com/office/drawing/2014/main" id="{DC034BB4-8B50-4484-85C4-0CE4699284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56858" y="0"/>
            <a:ext cx="0" cy="6858000"/>
          </a:xfrm>
          <a:prstGeom prst="line">
            <a:avLst/>
          </a:prstGeom>
          <a:ln w="3810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Fairfax County Health Department STRATEGIC PLAN 2014-2019">
            <a:extLst>
              <a:ext uri="{FF2B5EF4-FFF2-40B4-BE49-F238E27FC236}">
                <a16:creationId xmlns:a16="http://schemas.microsoft.com/office/drawing/2014/main" id="{8D45F569-AB91-E6E4-3CA4-93FE9AC1FB3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9179859" y="392563"/>
            <a:ext cx="2368665" cy="1476245"/>
          </a:xfrm>
          <a:prstGeom prst="rect">
            <a:avLst/>
          </a:prstGeom>
          <a:noFill/>
          <a:extLst>
            <a:ext uri="{909E8E84-426E-40DD-AFC4-6F175D3DCCD1}">
              <a14:hiddenFill xmlns:a14="http://schemas.microsoft.com/office/drawing/2010/main">
                <a:solidFill>
                  <a:srgbClr val="FFFFFF"/>
                </a:solidFill>
              </a14:hiddenFill>
            </a:ext>
          </a:extLst>
        </p:spPr>
      </p:pic>
      <p:cxnSp>
        <p:nvCxnSpPr>
          <p:cNvPr id="1043" name="Straight Connector 1042">
            <a:extLst>
              <a:ext uri="{FF2B5EF4-FFF2-40B4-BE49-F238E27FC236}">
                <a16:creationId xmlns:a16="http://schemas.microsoft.com/office/drawing/2014/main" id="{81B200F7-B57A-4824-BB91-B6624450A5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228770"/>
            <a:ext cx="60960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45" name="Straight Connector 1044">
            <a:extLst>
              <a:ext uri="{FF2B5EF4-FFF2-40B4-BE49-F238E27FC236}">
                <a16:creationId xmlns:a16="http://schemas.microsoft.com/office/drawing/2014/main" id="{FA92245C-961F-47D5-9691-272D28692D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6750" y="4581803"/>
            <a:ext cx="60552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Inova unveils rebranding to reflect clinical excellence and compassionate  care - Inova Newsroom">
            <a:extLst>
              <a:ext uri="{FF2B5EF4-FFF2-40B4-BE49-F238E27FC236}">
                <a16:creationId xmlns:a16="http://schemas.microsoft.com/office/drawing/2014/main" id="{AE526A47-EC3F-A550-94C7-792135C8A825}"/>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311838" y="2785155"/>
            <a:ext cx="2369932" cy="1240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971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D75B02-05AA-0A02-65B0-99057DC492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B30FB5-A766-43BD-1CAB-6CA6C1E06FCD}"/>
              </a:ext>
            </a:extLst>
          </p:cNvPr>
          <p:cNvSpPr>
            <a:spLocks noGrp="1"/>
          </p:cNvSpPr>
          <p:nvPr>
            <p:ph type="title"/>
          </p:nvPr>
        </p:nvSpPr>
        <p:spPr>
          <a:xfrm>
            <a:off x="833119" y="1122363"/>
            <a:ext cx="4497887" cy="2387600"/>
          </a:xfrm>
        </p:spPr>
        <p:txBody>
          <a:bodyPr vert="horz" lIns="91440" tIns="45720" rIns="91440" bIns="45720" rtlCol="0" anchor="b">
            <a:normAutofit/>
          </a:bodyPr>
          <a:lstStyle/>
          <a:p>
            <a:r>
              <a:rPr lang="en-US" sz="5400" kern="1200" dirty="0">
                <a:solidFill>
                  <a:schemeClr val="tx1"/>
                </a:solidFill>
                <a:latin typeface="+mj-lt"/>
                <a:ea typeface="+mj-ea"/>
                <a:cs typeface="+mj-cs"/>
              </a:rPr>
              <a:t>Any Size Organization</a:t>
            </a:r>
          </a:p>
        </p:txBody>
      </p:sp>
      <p:cxnSp>
        <p:nvCxnSpPr>
          <p:cNvPr id="1041" name="Straight Connector 1040">
            <a:extLst>
              <a:ext uri="{FF2B5EF4-FFF2-40B4-BE49-F238E27FC236}">
                <a16:creationId xmlns:a16="http://schemas.microsoft.com/office/drawing/2014/main" id="{DC034BB4-8B50-4484-85C4-0CE4699284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56858" y="0"/>
            <a:ext cx="0" cy="6858000"/>
          </a:xfrm>
          <a:prstGeom prst="line">
            <a:avLst/>
          </a:prstGeom>
          <a:ln w="3810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43" name="Straight Connector 1042">
            <a:extLst>
              <a:ext uri="{FF2B5EF4-FFF2-40B4-BE49-F238E27FC236}">
                <a16:creationId xmlns:a16="http://schemas.microsoft.com/office/drawing/2014/main" id="{81B200F7-B57A-4824-BB91-B6624450A5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228770"/>
            <a:ext cx="60960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45" name="Straight Connector 1044">
            <a:extLst>
              <a:ext uri="{FF2B5EF4-FFF2-40B4-BE49-F238E27FC236}">
                <a16:creationId xmlns:a16="http://schemas.microsoft.com/office/drawing/2014/main" id="{FA92245C-961F-47D5-9691-272D28692D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6750" y="4581803"/>
            <a:ext cx="605525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242D9DC-19D2-4EA9-B118-9C2B8588F594}"/>
              </a:ext>
            </a:extLst>
          </p:cNvPr>
          <p:cNvPicPr>
            <a:picLocks noChangeAspect="1"/>
          </p:cNvPicPr>
          <p:nvPr/>
        </p:nvPicPr>
        <p:blipFill rotWithShape="1">
          <a:blip r:embed="rId3"/>
          <a:srcRect l="44827" t="25366" r="34878" b="42687"/>
          <a:stretch/>
        </p:blipFill>
        <p:spPr>
          <a:xfrm>
            <a:off x="8887525" y="2276198"/>
            <a:ext cx="2713460" cy="2259654"/>
          </a:xfrm>
          <a:prstGeom prst="rect">
            <a:avLst/>
          </a:prstGeom>
        </p:spPr>
      </p:pic>
      <p:pic>
        <p:nvPicPr>
          <p:cNvPr id="15" name="Picture 14">
            <a:extLst>
              <a:ext uri="{FF2B5EF4-FFF2-40B4-BE49-F238E27FC236}">
                <a16:creationId xmlns:a16="http://schemas.microsoft.com/office/drawing/2014/main" id="{6CD5FD4E-6F2A-494C-BC9D-5E2AF457ACC3}"/>
              </a:ext>
            </a:extLst>
          </p:cNvPr>
          <p:cNvPicPr>
            <a:picLocks noChangeAspect="1"/>
          </p:cNvPicPr>
          <p:nvPr/>
        </p:nvPicPr>
        <p:blipFill rotWithShape="1">
          <a:blip r:embed="rId3"/>
          <a:srcRect l="33841" t="49028" r="55211" b="30763"/>
          <a:stretch/>
        </p:blipFill>
        <p:spPr>
          <a:xfrm>
            <a:off x="6664737" y="4627756"/>
            <a:ext cx="2158668" cy="2139687"/>
          </a:xfrm>
          <a:prstGeom prst="rect">
            <a:avLst/>
          </a:prstGeom>
        </p:spPr>
      </p:pic>
    </p:spTree>
    <p:extLst>
      <p:ext uri="{BB962C8B-B14F-4D97-AF65-F5344CB8AC3E}">
        <p14:creationId xmlns:p14="http://schemas.microsoft.com/office/powerpoint/2010/main" val="1431068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CA559-4F64-F480-6CDB-40A21A7035DA}"/>
              </a:ext>
            </a:extLst>
          </p:cNvPr>
          <p:cNvSpPr>
            <a:spLocks noGrp="1"/>
          </p:cNvSpPr>
          <p:nvPr>
            <p:ph type="title"/>
          </p:nvPr>
        </p:nvSpPr>
        <p:spPr/>
        <p:txBody>
          <a:bodyPr/>
          <a:lstStyle/>
          <a:p>
            <a:r>
              <a:rPr lang="en-US" dirty="0"/>
              <a:t>What We Are Looking For</a:t>
            </a:r>
          </a:p>
        </p:txBody>
      </p:sp>
      <p:graphicFrame>
        <p:nvGraphicFramePr>
          <p:cNvPr id="7" name="Content Placeholder 2">
            <a:extLst>
              <a:ext uri="{FF2B5EF4-FFF2-40B4-BE49-F238E27FC236}">
                <a16:creationId xmlns:a16="http://schemas.microsoft.com/office/drawing/2014/main" id="{9696B4AA-CA2F-1AFA-8FC3-9C965B44BDEB}"/>
              </a:ext>
            </a:extLst>
          </p:cNvPr>
          <p:cNvGraphicFramePr>
            <a:graphicFrameLocks noGrp="1"/>
          </p:cNvGraphicFramePr>
          <p:nvPr>
            <p:ph idx="1"/>
            <p:extLst>
              <p:ext uri="{D42A27DB-BD31-4B8C-83A1-F6EECF244321}">
                <p14:modId xmlns:p14="http://schemas.microsoft.com/office/powerpoint/2010/main" val="8328608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8D3BB002-5B8B-4FA9-AE94-872CB3BCEA62}"/>
              </a:ext>
            </a:extLst>
          </p:cNvPr>
          <p:cNvGrpSpPr/>
          <p:nvPr/>
        </p:nvGrpSpPr>
        <p:grpSpPr>
          <a:xfrm>
            <a:off x="669074" y="1605776"/>
            <a:ext cx="11017404" cy="5061299"/>
            <a:chOff x="669074" y="1605776"/>
            <a:chExt cx="11017404" cy="5061299"/>
          </a:xfrm>
        </p:grpSpPr>
        <p:sp>
          <p:nvSpPr>
            <p:cNvPr id="3" name="Rectangle 2">
              <a:extLst>
                <a:ext uri="{FF2B5EF4-FFF2-40B4-BE49-F238E27FC236}">
                  <a16:creationId xmlns:a16="http://schemas.microsoft.com/office/drawing/2014/main" id="{9606FB50-88F0-442B-9001-E848E93259B6}"/>
                </a:ext>
              </a:extLst>
            </p:cNvPr>
            <p:cNvSpPr/>
            <p:nvPr/>
          </p:nvSpPr>
          <p:spPr>
            <a:xfrm>
              <a:off x="6177776" y="1605776"/>
              <a:ext cx="5508702" cy="43513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BEA5026-52DB-4B30-9EB9-B326868B55B3}"/>
                </a:ext>
              </a:extLst>
            </p:cNvPr>
            <p:cNvSpPr/>
            <p:nvPr/>
          </p:nvSpPr>
          <p:spPr>
            <a:xfrm>
              <a:off x="669074" y="3958683"/>
              <a:ext cx="5508702" cy="2708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1927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CA559-4F64-F480-6CDB-40A21A7035DA}"/>
              </a:ext>
            </a:extLst>
          </p:cNvPr>
          <p:cNvSpPr>
            <a:spLocks noGrp="1"/>
          </p:cNvSpPr>
          <p:nvPr>
            <p:ph type="title"/>
          </p:nvPr>
        </p:nvSpPr>
        <p:spPr/>
        <p:txBody>
          <a:bodyPr/>
          <a:lstStyle/>
          <a:p>
            <a:r>
              <a:rPr lang="en-US" dirty="0"/>
              <a:t>What We Are Looking For</a:t>
            </a:r>
          </a:p>
        </p:txBody>
      </p:sp>
      <p:graphicFrame>
        <p:nvGraphicFramePr>
          <p:cNvPr id="7" name="Content Placeholder 2">
            <a:extLst>
              <a:ext uri="{FF2B5EF4-FFF2-40B4-BE49-F238E27FC236}">
                <a16:creationId xmlns:a16="http://schemas.microsoft.com/office/drawing/2014/main" id="{9696B4AA-CA2F-1AFA-8FC3-9C965B44BDEB}"/>
              </a:ext>
            </a:extLst>
          </p:cNvPr>
          <p:cNvGraphicFramePr>
            <a:graphicFrameLocks noGrp="1"/>
          </p:cNvGraphicFramePr>
          <p:nvPr>
            <p:ph idx="1"/>
            <p:extLst>
              <p:ext uri="{D42A27DB-BD31-4B8C-83A1-F6EECF244321}">
                <p14:modId xmlns:p14="http://schemas.microsoft.com/office/powerpoint/2010/main" val="27376606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6BE69D5A-B525-4313-A289-EE0AEE7AFC44}"/>
              </a:ext>
            </a:extLst>
          </p:cNvPr>
          <p:cNvGrpSpPr/>
          <p:nvPr/>
        </p:nvGrpSpPr>
        <p:grpSpPr>
          <a:xfrm>
            <a:off x="669074" y="3958682"/>
            <a:ext cx="11017404" cy="2708393"/>
            <a:chOff x="669074" y="3958682"/>
            <a:chExt cx="11017404" cy="2708393"/>
          </a:xfrm>
        </p:grpSpPr>
        <p:sp>
          <p:nvSpPr>
            <p:cNvPr id="3" name="Rectangle 2">
              <a:extLst>
                <a:ext uri="{FF2B5EF4-FFF2-40B4-BE49-F238E27FC236}">
                  <a16:creationId xmlns:a16="http://schemas.microsoft.com/office/drawing/2014/main" id="{9606FB50-88F0-442B-9001-E848E93259B6}"/>
                </a:ext>
              </a:extLst>
            </p:cNvPr>
            <p:cNvSpPr/>
            <p:nvPr/>
          </p:nvSpPr>
          <p:spPr>
            <a:xfrm>
              <a:off x="6177776" y="3958682"/>
              <a:ext cx="5508702" cy="1998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BEA5026-52DB-4B30-9EB9-B326868B55B3}"/>
                </a:ext>
              </a:extLst>
            </p:cNvPr>
            <p:cNvSpPr/>
            <p:nvPr/>
          </p:nvSpPr>
          <p:spPr>
            <a:xfrm>
              <a:off x="669074" y="3958683"/>
              <a:ext cx="5508702" cy="2708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29246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CA559-4F64-F480-6CDB-40A21A7035DA}"/>
              </a:ext>
            </a:extLst>
          </p:cNvPr>
          <p:cNvSpPr>
            <a:spLocks noGrp="1"/>
          </p:cNvSpPr>
          <p:nvPr>
            <p:ph type="title"/>
          </p:nvPr>
        </p:nvSpPr>
        <p:spPr/>
        <p:txBody>
          <a:bodyPr/>
          <a:lstStyle/>
          <a:p>
            <a:r>
              <a:rPr lang="en-US" dirty="0"/>
              <a:t>What We Are Looking For</a:t>
            </a:r>
          </a:p>
        </p:txBody>
      </p:sp>
      <p:graphicFrame>
        <p:nvGraphicFramePr>
          <p:cNvPr id="7" name="Content Placeholder 2">
            <a:extLst>
              <a:ext uri="{FF2B5EF4-FFF2-40B4-BE49-F238E27FC236}">
                <a16:creationId xmlns:a16="http://schemas.microsoft.com/office/drawing/2014/main" id="{9696B4AA-CA2F-1AFA-8FC3-9C965B44BDEB}"/>
              </a:ext>
            </a:extLst>
          </p:cNvPr>
          <p:cNvGraphicFramePr>
            <a:graphicFrameLocks noGrp="1"/>
          </p:cNvGraphicFramePr>
          <p:nvPr>
            <p:ph idx="1"/>
            <p:extLst>
              <p:ext uri="{D42A27DB-BD31-4B8C-83A1-F6EECF244321}">
                <p14:modId xmlns:p14="http://schemas.microsoft.com/office/powerpoint/2010/main" val="40708377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9606FB50-88F0-442B-9001-E848E93259B6}"/>
              </a:ext>
            </a:extLst>
          </p:cNvPr>
          <p:cNvSpPr/>
          <p:nvPr/>
        </p:nvSpPr>
        <p:spPr>
          <a:xfrm>
            <a:off x="6177776" y="3823746"/>
            <a:ext cx="5508702" cy="21333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6716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CA559-4F64-F480-6CDB-40A21A7035DA}"/>
              </a:ext>
            </a:extLst>
          </p:cNvPr>
          <p:cNvSpPr>
            <a:spLocks noGrp="1"/>
          </p:cNvSpPr>
          <p:nvPr>
            <p:ph type="title"/>
          </p:nvPr>
        </p:nvSpPr>
        <p:spPr/>
        <p:txBody>
          <a:bodyPr/>
          <a:lstStyle/>
          <a:p>
            <a:r>
              <a:rPr lang="en-US" dirty="0"/>
              <a:t>What We Are Looking For</a:t>
            </a:r>
          </a:p>
        </p:txBody>
      </p:sp>
      <p:graphicFrame>
        <p:nvGraphicFramePr>
          <p:cNvPr id="7" name="Content Placeholder 2">
            <a:extLst>
              <a:ext uri="{FF2B5EF4-FFF2-40B4-BE49-F238E27FC236}">
                <a16:creationId xmlns:a16="http://schemas.microsoft.com/office/drawing/2014/main" id="{9696B4AA-CA2F-1AFA-8FC3-9C965B44BDEB}"/>
              </a:ext>
            </a:extLst>
          </p:cNvPr>
          <p:cNvGraphicFramePr>
            <a:graphicFrameLocks noGrp="1"/>
          </p:cNvGraphicFramePr>
          <p:nvPr>
            <p:ph idx="1"/>
            <p:extLst>
              <p:ext uri="{D42A27DB-BD31-4B8C-83A1-F6EECF244321}">
                <p14:modId xmlns:p14="http://schemas.microsoft.com/office/powerpoint/2010/main" val="6810377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5551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AA005-F2CE-AA73-0B8B-DADF625CC9CC}"/>
              </a:ext>
            </a:extLst>
          </p:cNvPr>
          <p:cNvSpPr>
            <a:spLocks noGrp="1"/>
          </p:cNvSpPr>
          <p:nvPr>
            <p:ph type="title"/>
          </p:nvPr>
        </p:nvSpPr>
        <p:spPr/>
        <p:txBody>
          <a:bodyPr/>
          <a:lstStyle/>
          <a:p>
            <a:r>
              <a:rPr lang="en-US" dirty="0"/>
              <a:t>Projects for International Students</a:t>
            </a:r>
          </a:p>
        </p:txBody>
      </p:sp>
      <p:graphicFrame>
        <p:nvGraphicFramePr>
          <p:cNvPr id="7" name="Content Placeholder 2">
            <a:extLst>
              <a:ext uri="{FF2B5EF4-FFF2-40B4-BE49-F238E27FC236}">
                <a16:creationId xmlns:a16="http://schemas.microsoft.com/office/drawing/2014/main" id="{5BE15555-7927-9742-1F64-817E206AF765}"/>
              </a:ext>
            </a:extLst>
          </p:cNvPr>
          <p:cNvGraphicFramePr>
            <a:graphicFrameLocks noGrp="1"/>
          </p:cNvGraphicFramePr>
          <p:nvPr>
            <p:ph idx="1"/>
            <p:extLst>
              <p:ext uri="{D42A27DB-BD31-4B8C-83A1-F6EECF244321}">
                <p14:modId xmlns:p14="http://schemas.microsoft.com/office/powerpoint/2010/main" val="40461860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B183ED89-D2CA-4C13-9995-EDCA09DEA314}"/>
              </a:ext>
            </a:extLst>
          </p:cNvPr>
          <p:cNvSpPr/>
          <p:nvPr/>
        </p:nvSpPr>
        <p:spPr>
          <a:xfrm>
            <a:off x="446049" y="2888166"/>
            <a:ext cx="11285034" cy="3523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3220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AA005-F2CE-AA73-0B8B-DADF625CC9CC}"/>
              </a:ext>
            </a:extLst>
          </p:cNvPr>
          <p:cNvSpPr>
            <a:spLocks noGrp="1"/>
          </p:cNvSpPr>
          <p:nvPr>
            <p:ph type="title"/>
          </p:nvPr>
        </p:nvSpPr>
        <p:spPr/>
        <p:txBody>
          <a:bodyPr/>
          <a:lstStyle/>
          <a:p>
            <a:r>
              <a:rPr lang="en-US" dirty="0"/>
              <a:t>Projects for International Students</a:t>
            </a:r>
          </a:p>
        </p:txBody>
      </p:sp>
      <p:graphicFrame>
        <p:nvGraphicFramePr>
          <p:cNvPr id="7" name="Content Placeholder 2">
            <a:extLst>
              <a:ext uri="{FF2B5EF4-FFF2-40B4-BE49-F238E27FC236}">
                <a16:creationId xmlns:a16="http://schemas.microsoft.com/office/drawing/2014/main" id="{5BE15555-7927-9742-1F64-817E206AF76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B183ED89-D2CA-4C13-9995-EDCA09DEA314}"/>
              </a:ext>
            </a:extLst>
          </p:cNvPr>
          <p:cNvSpPr/>
          <p:nvPr/>
        </p:nvSpPr>
        <p:spPr>
          <a:xfrm>
            <a:off x="446049" y="4070195"/>
            <a:ext cx="11285034" cy="23417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8871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8982B-9CD7-2F3B-7B40-4913DC64422A}"/>
              </a:ext>
            </a:extLst>
          </p:cNvPr>
          <p:cNvSpPr>
            <a:spLocks noGrp="1"/>
          </p:cNvSpPr>
          <p:nvPr>
            <p:ph type="ctrTitle"/>
          </p:nvPr>
        </p:nvSpPr>
        <p:spPr>
          <a:xfrm>
            <a:off x="6514360" y="2582103"/>
            <a:ext cx="5068866" cy="1380539"/>
          </a:xfrm>
        </p:spPr>
        <p:txBody>
          <a:bodyPr/>
          <a:lstStyle/>
          <a:p>
            <a:r>
              <a:rPr lang="en-US" dirty="0"/>
              <a:t>Health Informatics Capstone</a:t>
            </a:r>
          </a:p>
        </p:txBody>
      </p:sp>
      <p:sp>
        <p:nvSpPr>
          <p:cNvPr id="3" name="Subtitle 2">
            <a:extLst>
              <a:ext uri="{FF2B5EF4-FFF2-40B4-BE49-F238E27FC236}">
                <a16:creationId xmlns:a16="http://schemas.microsoft.com/office/drawing/2014/main" id="{EE65B958-4A47-BEDC-D7B7-4F6EFBE3A1A5}"/>
              </a:ext>
            </a:extLst>
          </p:cNvPr>
          <p:cNvSpPr>
            <a:spLocks noGrp="1"/>
          </p:cNvSpPr>
          <p:nvPr>
            <p:ph type="subTitle" idx="1"/>
          </p:nvPr>
        </p:nvSpPr>
        <p:spPr>
          <a:xfrm>
            <a:off x="6514360" y="4054718"/>
            <a:ext cx="5068866" cy="1655762"/>
          </a:xfrm>
        </p:spPr>
        <p:txBody>
          <a:bodyPr/>
          <a:lstStyle/>
          <a:p>
            <a:r>
              <a:rPr lang="en-US" dirty="0"/>
              <a:t>Farrok Alemi, PhD</a:t>
            </a:r>
          </a:p>
          <a:p>
            <a:r>
              <a:rPr lang="en-US" dirty="0"/>
              <a:t>Vladimir Cardenas, MBA</a:t>
            </a:r>
          </a:p>
        </p:txBody>
      </p:sp>
    </p:spTree>
    <p:extLst>
      <p:ext uri="{BB962C8B-B14F-4D97-AF65-F5344CB8AC3E}">
        <p14:creationId xmlns:p14="http://schemas.microsoft.com/office/powerpoint/2010/main" val="3780270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AA005-F2CE-AA73-0B8B-DADF625CC9CC}"/>
              </a:ext>
            </a:extLst>
          </p:cNvPr>
          <p:cNvSpPr>
            <a:spLocks noGrp="1"/>
          </p:cNvSpPr>
          <p:nvPr>
            <p:ph type="title"/>
          </p:nvPr>
        </p:nvSpPr>
        <p:spPr/>
        <p:txBody>
          <a:bodyPr/>
          <a:lstStyle/>
          <a:p>
            <a:r>
              <a:rPr lang="en-US" dirty="0"/>
              <a:t>Projects for International Students</a:t>
            </a:r>
          </a:p>
        </p:txBody>
      </p:sp>
      <p:graphicFrame>
        <p:nvGraphicFramePr>
          <p:cNvPr id="7" name="Content Placeholder 2">
            <a:extLst>
              <a:ext uri="{FF2B5EF4-FFF2-40B4-BE49-F238E27FC236}">
                <a16:creationId xmlns:a16="http://schemas.microsoft.com/office/drawing/2014/main" id="{5BE15555-7927-9742-1F64-817E206AF765}"/>
              </a:ext>
            </a:extLst>
          </p:cNvPr>
          <p:cNvGraphicFramePr>
            <a:graphicFrameLocks noGrp="1"/>
          </p:cNvGraphicFramePr>
          <p:nvPr>
            <p:ph idx="1"/>
            <p:extLst>
              <p:ext uri="{D42A27DB-BD31-4B8C-83A1-F6EECF244321}">
                <p14:modId xmlns:p14="http://schemas.microsoft.com/office/powerpoint/2010/main" val="37708100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B183ED89-D2CA-4C13-9995-EDCA09DEA314}"/>
              </a:ext>
            </a:extLst>
          </p:cNvPr>
          <p:cNvSpPr/>
          <p:nvPr/>
        </p:nvSpPr>
        <p:spPr>
          <a:xfrm>
            <a:off x="446049" y="5086388"/>
            <a:ext cx="11285034" cy="1325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331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AA005-F2CE-AA73-0B8B-DADF625CC9CC}"/>
              </a:ext>
            </a:extLst>
          </p:cNvPr>
          <p:cNvSpPr>
            <a:spLocks noGrp="1"/>
          </p:cNvSpPr>
          <p:nvPr>
            <p:ph type="title"/>
          </p:nvPr>
        </p:nvSpPr>
        <p:spPr/>
        <p:txBody>
          <a:bodyPr/>
          <a:lstStyle/>
          <a:p>
            <a:r>
              <a:rPr lang="en-US" dirty="0"/>
              <a:t>Projects for International Students</a:t>
            </a:r>
          </a:p>
        </p:txBody>
      </p:sp>
      <p:graphicFrame>
        <p:nvGraphicFramePr>
          <p:cNvPr id="7" name="Content Placeholder 2">
            <a:extLst>
              <a:ext uri="{FF2B5EF4-FFF2-40B4-BE49-F238E27FC236}">
                <a16:creationId xmlns:a16="http://schemas.microsoft.com/office/drawing/2014/main" id="{5BE15555-7927-9742-1F64-817E206AF76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3941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AA005-F2CE-AA73-0B8B-DADF625CC9CC}"/>
              </a:ext>
            </a:extLst>
          </p:cNvPr>
          <p:cNvSpPr>
            <a:spLocks noGrp="1"/>
          </p:cNvSpPr>
          <p:nvPr>
            <p:ph type="title"/>
          </p:nvPr>
        </p:nvSpPr>
        <p:spPr/>
        <p:txBody>
          <a:bodyPr/>
          <a:lstStyle/>
          <a:p>
            <a:r>
              <a:rPr lang="en-US" dirty="0"/>
              <a:t>To Get Started</a:t>
            </a:r>
          </a:p>
        </p:txBody>
      </p:sp>
      <p:graphicFrame>
        <p:nvGraphicFramePr>
          <p:cNvPr id="7" name="Content Placeholder 2">
            <a:extLst>
              <a:ext uri="{FF2B5EF4-FFF2-40B4-BE49-F238E27FC236}">
                <a16:creationId xmlns:a16="http://schemas.microsoft.com/office/drawing/2014/main" id="{5BE15555-7927-9742-1F64-817E206AF765}"/>
              </a:ext>
            </a:extLst>
          </p:cNvPr>
          <p:cNvGraphicFramePr>
            <a:graphicFrameLocks noGrp="1"/>
          </p:cNvGraphicFramePr>
          <p:nvPr>
            <p:ph idx="1"/>
            <p:extLst>
              <p:ext uri="{D42A27DB-BD31-4B8C-83A1-F6EECF244321}">
                <p14:modId xmlns:p14="http://schemas.microsoft.com/office/powerpoint/2010/main" val="16686639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1775769A-4236-426A-837C-E1148215011B}"/>
              </a:ext>
            </a:extLst>
          </p:cNvPr>
          <p:cNvSpPr/>
          <p:nvPr/>
        </p:nvSpPr>
        <p:spPr>
          <a:xfrm>
            <a:off x="557561" y="4001294"/>
            <a:ext cx="11262732" cy="1942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4321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AA005-F2CE-AA73-0B8B-DADF625CC9CC}"/>
              </a:ext>
            </a:extLst>
          </p:cNvPr>
          <p:cNvSpPr>
            <a:spLocks noGrp="1"/>
          </p:cNvSpPr>
          <p:nvPr>
            <p:ph type="title"/>
          </p:nvPr>
        </p:nvSpPr>
        <p:spPr/>
        <p:txBody>
          <a:bodyPr/>
          <a:lstStyle/>
          <a:p>
            <a:r>
              <a:rPr lang="en-US" dirty="0"/>
              <a:t>To Get Started</a:t>
            </a:r>
          </a:p>
        </p:txBody>
      </p:sp>
      <p:graphicFrame>
        <p:nvGraphicFramePr>
          <p:cNvPr id="7" name="Content Placeholder 2">
            <a:extLst>
              <a:ext uri="{FF2B5EF4-FFF2-40B4-BE49-F238E27FC236}">
                <a16:creationId xmlns:a16="http://schemas.microsoft.com/office/drawing/2014/main" id="{5BE15555-7927-9742-1F64-817E206AF76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9666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A11CF9-E3CC-59FF-C63B-E7D141B63BED}"/>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150161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4F4EE-1282-F2A7-D945-140CD91AF9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84E286-DCA2-57A2-CA49-CF2F0E444C44}"/>
              </a:ext>
            </a:extLst>
          </p:cNvPr>
          <p:cNvSpPr>
            <a:spLocks noGrp="1"/>
          </p:cNvSpPr>
          <p:nvPr>
            <p:ph type="title"/>
          </p:nvPr>
        </p:nvSpPr>
        <p:spPr/>
        <p:txBody>
          <a:bodyPr/>
          <a:lstStyle/>
          <a:p>
            <a:r>
              <a:rPr lang="en-US" dirty="0"/>
              <a:t>About the Capstone Practicum</a:t>
            </a:r>
          </a:p>
        </p:txBody>
      </p:sp>
      <p:graphicFrame>
        <p:nvGraphicFramePr>
          <p:cNvPr id="9" name="Content Placeholder 2">
            <a:extLst>
              <a:ext uri="{FF2B5EF4-FFF2-40B4-BE49-F238E27FC236}">
                <a16:creationId xmlns:a16="http://schemas.microsoft.com/office/drawing/2014/main" id="{CCFC2ACD-DFDB-4E1C-F1D2-413E69009CEF}"/>
              </a:ext>
            </a:extLst>
          </p:cNvPr>
          <p:cNvGraphicFramePr>
            <a:graphicFrameLocks noGrp="1"/>
          </p:cNvGraphicFramePr>
          <p:nvPr>
            <p:ph idx="1"/>
            <p:extLst>
              <p:ext uri="{D42A27DB-BD31-4B8C-83A1-F6EECF244321}">
                <p14:modId xmlns:p14="http://schemas.microsoft.com/office/powerpoint/2010/main" val="21593683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734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4F4EE-1282-F2A7-D945-140CD91AF9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84E286-DCA2-57A2-CA49-CF2F0E444C44}"/>
              </a:ext>
            </a:extLst>
          </p:cNvPr>
          <p:cNvSpPr>
            <a:spLocks noGrp="1"/>
          </p:cNvSpPr>
          <p:nvPr>
            <p:ph type="title"/>
          </p:nvPr>
        </p:nvSpPr>
        <p:spPr/>
        <p:txBody>
          <a:bodyPr/>
          <a:lstStyle/>
          <a:p>
            <a:r>
              <a:rPr lang="en-US" dirty="0"/>
              <a:t>About the Capstone Practicum</a:t>
            </a:r>
          </a:p>
        </p:txBody>
      </p:sp>
      <p:graphicFrame>
        <p:nvGraphicFramePr>
          <p:cNvPr id="9" name="Content Placeholder 2">
            <a:extLst>
              <a:ext uri="{FF2B5EF4-FFF2-40B4-BE49-F238E27FC236}">
                <a16:creationId xmlns:a16="http://schemas.microsoft.com/office/drawing/2014/main" id="{CCFC2ACD-DFDB-4E1C-F1D2-413E69009CEF}"/>
              </a:ext>
            </a:extLst>
          </p:cNvPr>
          <p:cNvGraphicFramePr>
            <a:graphicFrameLocks noGrp="1"/>
          </p:cNvGraphicFramePr>
          <p:nvPr>
            <p:ph idx="1"/>
            <p:extLst>
              <p:ext uri="{D42A27DB-BD31-4B8C-83A1-F6EECF244321}">
                <p14:modId xmlns:p14="http://schemas.microsoft.com/office/powerpoint/2010/main" val="37398051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1417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DE210-04F2-C333-E82F-063748B5B191}"/>
              </a:ext>
            </a:extLst>
          </p:cNvPr>
          <p:cNvSpPr>
            <a:spLocks noGrp="1"/>
          </p:cNvSpPr>
          <p:nvPr>
            <p:ph type="title"/>
          </p:nvPr>
        </p:nvSpPr>
        <p:spPr/>
        <p:txBody>
          <a:bodyPr/>
          <a:lstStyle/>
          <a:p>
            <a:r>
              <a:rPr lang="en-US" dirty="0"/>
              <a:t>Benefits to Students</a:t>
            </a:r>
          </a:p>
        </p:txBody>
      </p:sp>
      <p:graphicFrame>
        <p:nvGraphicFramePr>
          <p:cNvPr id="6" name="Content Placeholder 2">
            <a:extLst>
              <a:ext uri="{FF2B5EF4-FFF2-40B4-BE49-F238E27FC236}">
                <a16:creationId xmlns:a16="http://schemas.microsoft.com/office/drawing/2014/main" id="{175EAFCF-9F51-B62E-62FF-CC9980BFBD49}"/>
              </a:ext>
            </a:extLst>
          </p:cNvPr>
          <p:cNvGraphicFramePr>
            <a:graphicFrameLocks noGrp="1"/>
          </p:cNvGraphicFramePr>
          <p:nvPr>
            <p:ph idx="1"/>
            <p:extLst>
              <p:ext uri="{D42A27DB-BD31-4B8C-83A1-F6EECF244321}">
                <p14:modId xmlns:p14="http://schemas.microsoft.com/office/powerpoint/2010/main" val="32193075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8622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DE210-04F2-C333-E82F-063748B5B191}"/>
              </a:ext>
            </a:extLst>
          </p:cNvPr>
          <p:cNvSpPr>
            <a:spLocks noGrp="1"/>
          </p:cNvSpPr>
          <p:nvPr>
            <p:ph type="title"/>
          </p:nvPr>
        </p:nvSpPr>
        <p:spPr/>
        <p:txBody>
          <a:bodyPr/>
          <a:lstStyle/>
          <a:p>
            <a:r>
              <a:rPr lang="en-US" dirty="0"/>
              <a:t>Benefits to Students</a:t>
            </a:r>
          </a:p>
        </p:txBody>
      </p:sp>
      <p:graphicFrame>
        <p:nvGraphicFramePr>
          <p:cNvPr id="6" name="Content Placeholder 2">
            <a:extLst>
              <a:ext uri="{FF2B5EF4-FFF2-40B4-BE49-F238E27FC236}">
                <a16:creationId xmlns:a16="http://schemas.microsoft.com/office/drawing/2014/main" id="{175EAFCF-9F51-B62E-62FF-CC9980BFBD49}"/>
              </a:ext>
            </a:extLst>
          </p:cNvPr>
          <p:cNvGraphicFramePr>
            <a:graphicFrameLocks noGrp="1"/>
          </p:cNvGraphicFramePr>
          <p:nvPr>
            <p:ph idx="1"/>
            <p:extLst>
              <p:ext uri="{D42A27DB-BD31-4B8C-83A1-F6EECF244321}">
                <p14:modId xmlns:p14="http://schemas.microsoft.com/office/powerpoint/2010/main" val="127139072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1783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DE210-04F2-C333-E82F-063748B5B191}"/>
              </a:ext>
            </a:extLst>
          </p:cNvPr>
          <p:cNvSpPr>
            <a:spLocks noGrp="1"/>
          </p:cNvSpPr>
          <p:nvPr>
            <p:ph type="title"/>
          </p:nvPr>
        </p:nvSpPr>
        <p:spPr/>
        <p:txBody>
          <a:bodyPr/>
          <a:lstStyle/>
          <a:p>
            <a:r>
              <a:rPr lang="en-US" dirty="0"/>
              <a:t>Benefits to Students</a:t>
            </a:r>
          </a:p>
        </p:txBody>
      </p:sp>
      <p:graphicFrame>
        <p:nvGraphicFramePr>
          <p:cNvPr id="6" name="Content Placeholder 2">
            <a:extLst>
              <a:ext uri="{FF2B5EF4-FFF2-40B4-BE49-F238E27FC236}">
                <a16:creationId xmlns:a16="http://schemas.microsoft.com/office/drawing/2014/main" id="{175EAFCF-9F51-B62E-62FF-CC9980BFBD4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235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lowchart: Document 11">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4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B3511B-5D22-A978-747F-8E8587CCD0D9}"/>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Student Spotlight</a:t>
            </a:r>
          </a:p>
        </p:txBody>
      </p:sp>
    </p:spTree>
    <p:extLst>
      <p:ext uri="{BB962C8B-B14F-4D97-AF65-F5344CB8AC3E}">
        <p14:creationId xmlns:p14="http://schemas.microsoft.com/office/powerpoint/2010/main" val="2522242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lowchart: Document 11">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4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B3511B-5D22-A978-747F-8E8587CCD0D9}"/>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Student Spotlight</a:t>
            </a:r>
          </a:p>
        </p:txBody>
      </p:sp>
      <p:pic>
        <p:nvPicPr>
          <p:cNvPr id="5" name="Content Placeholder 4">
            <a:extLst>
              <a:ext uri="{FF2B5EF4-FFF2-40B4-BE49-F238E27FC236}">
                <a16:creationId xmlns:a16="http://schemas.microsoft.com/office/drawing/2014/main" id="{D64FF427-3659-0452-C778-3AFD546CAB8A}"/>
              </a:ext>
            </a:extLst>
          </p:cNvPr>
          <p:cNvPicPr>
            <a:picLocks noGrp="1" noChangeAspect="1"/>
          </p:cNvPicPr>
          <p:nvPr>
            <p:ph idx="1"/>
          </p:nvPr>
        </p:nvPicPr>
        <p:blipFill rotWithShape="1">
          <a:blip r:embed="rId3"/>
          <a:srcRect l="27904" t="26231"/>
          <a:stretch/>
        </p:blipFill>
        <p:spPr>
          <a:xfrm>
            <a:off x="3200400" y="1419229"/>
            <a:ext cx="8866381" cy="5171141"/>
          </a:xfrm>
          <a:prstGeom prst="rect">
            <a:avLst/>
          </a:prstGeom>
        </p:spPr>
      </p:pic>
    </p:spTree>
    <p:extLst>
      <p:ext uri="{BB962C8B-B14F-4D97-AF65-F5344CB8AC3E}">
        <p14:creationId xmlns:p14="http://schemas.microsoft.com/office/powerpoint/2010/main" val="2092139102"/>
      </p:ext>
    </p:extLst>
  </p:cSld>
  <p:clrMapOvr>
    <a:masterClrMapping/>
  </p:clrMapOvr>
</p:sld>
</file>

<file path=ppt/theme/theme1.xml><?xml version="1.0" encoding="utf-8"?>
<a:theme xmlns:a="http://schemas.openxmlformats.org/drawingml/2006/main" name="Office Theme">
  <a:themeElements>
    <a:clrScheme name="2024 Mason">
      <a:dk1>
        <a:srgbClr val="000000"/>
      </a:dk1>
      <a:lt1>
        <a:srgbClr val="FFFFFF"/>
      </a:lt1>
      <a:dk2>
        <a:srgbClr val="333333"/>
      </a:dk2>
      <a:lt2>
        <a:srgbClr val="E7E6E6"/>
      </a:lt2>
      <a:accent1>
        <a:srgbClr val="005138"/>
      </a:accent1>
      <a:accent2>
        <a:srgbClr val="FFC733"/>
      </a:accent2>
      <a:accent3>
        <a:srgbClr val="CF4520"/>
      </a:accent3>
      <a:accent4>
        <a:srgbClr val="067681"/>
      </a:accent4>
      <a:accent5>
        <a:srgbClr val="326195"/>
      </a:accent5>
      <a:accent6>
        <a:srgbClr val="796E65"/>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e368638-d043-443b-91e9-0ae6fcf61500" xsi:nil="true"/>
    <lcf76f155ced4ddcb4097134ff3c332f xmlns="173a88a8-236d-40ce-a9c8-0f7af89cbc1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BEF54C2EDBAD42ABA6D2B17A8AA352" ma:contentTypeVersion="14" ma:contentTypeDescription="Create a new document." ma:contentTypeScope="" ma:versionID="68be0631f34a19f4cd5c2da365b65fa3">
  <xsd:schema xmlns:xsd="http://www.w3.org/2001/XMLSchema" xmlns:xs="http://www.w3.org/2001/XMLSchema" xmlns:p="http://schemas.microsoft.com/office/2006/metadata/properties" xmlns:ns2="173a88a8-236d-40ce-a9c8-0f7af89cbc1d" xmlns:ns3="fe368638-d043-443b-91e9-0ae6fcf61500" targetNamespace="http://schemas.microsoft.com/office/2006/metadata/properties" ma:root="true" ma:fieldsID="d6d9b43eb6c405d88ad37f2b0ea7e8c7" ns2:_="" ns3:_="">
    <xsd:import namespace="173a88a8-236d-40ce-a9c8-0f7af89cbc1d"/>
    <xsd:import namespace="fe368638-d043-443b-91e9-0ae6fcf6150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3a88a8-236d-40ce-a9c8-0f7af89cbc1d"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16c1bbba-1a2d-496b-84ee-32d915066267"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368638-d043-443b-91e9-0ae6fcf6150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31c242fd-dbac-46b9-8e88-916e6c97b230}" ma:internalName="TaxCatchAll" ma:showField="CatchAllData" ma:web="fe368638-d043-443b-91e9-0ae6fcf6150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E4B866-3963-435A-98E6-72B22C6A86A4}">
  <ds:schemaRefs>
    <ds:schemaRef ds:uri="http://schemas.microsoft.com/sharepoint/v3/contenttype/forms"/>
  </ds:schemaRefs>
</ds:datastoreItem>
</file>

<file path=customXml/itemProps2.xml><?xml version="1.0" encoding="utf-8"?>
<ds:datastoreItem xmlns:ds="http://schemas.openxmlformats.org/officeDocument/2006/customXml" ds:itemID="{6C238F92-D426-4BEE-805A-F80178872645}">
  <ds:schemaRefs>
    <ds:schemaRef ds:uri="http://www.w3.org/XML/1998/namespace"/>
    <ds:schemaRef ds:uri="http://purl.org/dc/dcmitype/"/>
    <ds:schemaRef ds:uri="http://purl.org/dc/terms/"/>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fe368638-d043-443b-91e9-0ae6fcf61500"/>
    <ds:schemaRef ds:uri="173a88a8-236d-40ce-a9c8-0f7af89cbc1d"/>
  </ds:schemaRefs>
</ds:datastoreItem>
</file>

<file path=customXml/itemProps3.xml><?xml version="1.0" encoding="utf-8"?>
<ds:datastoreItem xmlns:ds="http://schemas.openxmlformats.org/officeDocument/2006/customXml" ds:itemID="{47750823-6208-4BFF-96DA-C7C4CA3DF7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3a88a8-236d-40ce-a9c8-0f7af89cbc1d"/>
    <ds:schemaRef ds:uri="fe368638-d043-443b-91e9-0ae6fcf615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322</TotalTime>
  <Words>819</Words>
  <Application>Microsoft Office PowerPoint</Application>
  <PresentationFormat>Widescreen</PresentationFormat>
  <Paragraphs>123</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Aptos</vt:lpstr>
      <vt:lpstr>Arial</vt:lpstr>
      <vt:lpstr>Franklin Gothic Book</vt:lpstr>
      <vt:lpstr>Franklin Gothic Medium</vt:lpstr>
      <vt:lpstr>Office Theme</vt:lpstr>
      <vt:lpstr>Health Informatics Capstone</vt:lpstr>
      <vt:lpstr>Health Informatics Capstone</vt:lpstr>
      <vt:lpstr>About the Capstone Practicum</vt:lpstr>
      <vt:lpstr>About the Capstone Practicum</vt:lpstr>
      <vt:lpstr>Benefits to Students</vt:lpstr>
      <vt:lpstr>Benefits to Students</vt:lpstr>
      <vt:lpstr>Benefits to Students</vt:lpstr>
      <vt:lpstr>Student Spotlight</vt:lpstr>
      <vt:lpstr>Student Spotlight</vt:lpstr>
      <vt:lpstr>Student Spotlight</vt:lpstr>
      <vt:lpstr>Student Spotlight</vt:lpstr>
      <vt:lpstr>Some Participating Organizations</vt:lpstr>
      <vt:lpstr>Any Size Organization</vt:lpstr>
      <vt:lpstr>What We Are Looking For</vt:lpstr>
      <vt:lpstr>What We Are Looking For</vt:lpstr>
      <vt:lpstr>What We Are Looking For</vt:lpstr>
      <vt:lpstr>What We Are Looking For</vt:lpstr>
      <vt:lpstr>Projects for International Students</vt:lpstr>
      <vt:lpstr>Projects for International Students</vt:lpstr>
      <vt:lpstr>Projects for International Students</vt:lpstr>
      <vt:lpstr>Projects for International Students</vt:lpstr>
      <vt:lpstr>To Get Started</vt:lpstr>
      <vt:lpstr>To Get Started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Brandt</dc:creator>
  <cp:lastModifiedBy>Farrokh Alemi</cp:lastModifiedBy>
  <cp:revision>16</cp:revision>
  <dcterms:created xsi:type="dcterms:W3CDTF">2024-04-18T20:24:44Z</dcterms:created>
  <dcterms:modified xsi:type="dcterms:W3CDTF">2024-11-04T18:06:08Z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0x01010063BEF54C2EDBAD42ABA6D2B17A8AA352</vt:lpwstr>
  </property>
  <property fmtid="{D5CDD505-2E9C-101B-9397-08002B2CF9AE}" pid="3" name="MediaServiceImageTags">
    <vt:lpwstr/>
  </property>
</Properties>
</file>