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5"/>
  </p:notesMasterIdLst>
  <p:sldIdLst>
    <p:sldId id="268" r:id="rId2"/>
    <p:sldId id="404" r:id="rId3"/>
    <p:sldId id="465" r:id="rId4"/>
    <p:sldId id="469" r:id="rId5"/>
    <p:sldId id="468" r:id="rId6"/>
    <p:sldId id="446" r:id="rId7"/>
    <p:sldId id="462" r:id="rId8"/>
    <p:sldId id="460" r:id="rId9"/>
    <p:sldId id="474" r:id="rId10"/>
    <p:sldId id="470" r:id="rId11"/>
    <p:sldId id="472" r:id="rId12"/>
    <p:sldId id="494" r:id="rId13"/>
    <p:sldId id="495" r:id="rId14"/>
    <p:sldId id="467" r:id="rId15"/>
    <p:sldId id="461" r:id="rId16"/>
    <p:sldId id="473" r:id="rId17"/>
    <p:sldId id="496" r:id="rId18"/>
    <p:sldId id="497" r:id="rId19"/>
    <p:sldId id="471" r:id="rId20"/>
    <p:sldId id="478" r:id="rId21"/>
    <p:sldId id="493" r:id="rId22"/>
    <p:sldId id="492" r:id="rId23"/>
    <p:sldId id="476" r:id="rId24"/>
    <p:sldId id="491" r:id="rId25"/>
    <p:sldId id="480" r:id="rId26"/>
    <p:sldId id="490" r:id="rId27"/>
    <p:sldId id="489" r:id="rId28"/>
    <p:sldId id="481" r:id="rId29"/>
    <p:sldId id="482" r:id="rId30"/>
    <p:sldId id="484" r:id="rId31"/>
    <p:sldId id="483" r:id="rId32"/>
    <p:sldId id="485" r:id="rId33"/>
    <p:sldId id="41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7D1219"/>
    <a:srgbClr val="FFFF99"/>
    <a:srgbClr val="00FFCC"/>
    <a:srgbClr val="66FFCC"/>
    <a:srgbClr val="006873"/>
    <a:srgbClr val="00FF00"/>
    <a:srgbClr val="FFFF66"/>
    <a:srgbClr val="FFCC33"/>
    <a:srgbClr val="006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CC20E8-0EB1-4963-BEB7-AF065C068B8E}" v="313" dt="2025-02-03T21:46:48.744"/>
  </p1510:revLst>
</p1510:revInfo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742" autoAdjust="0"/>
  </p:normalViewPr>
  <p:slideViewPr>
    <p:cSldViewPr snapToGrid="0">
      <p:cViewPr varScale="1">
        <p:scale>
          <a:sx n="47" d="100"/>
          <a:sy n="47" d="100"/>
        </p:scale>
        <p:origin x="184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erti Reddy Resapu" userId="760b9ebc-d166-4f5b-a2ff-7ed3f511701e" providerId="ADAL" clId="{94CC20E8-0EB1-4963-BEB7-AF065C068B8E}"/>
    <pc:docChg chg="undo custSel addSld delSld modSld sldOrd modMainMaster modNotesMaster">
      <pc:chgData name="Keerti Reddy Resapu" userId="760b9ebc-d166-4f5b-a2ff-7ed3f511701e" providerId="ADAL" clId="{94CC20E8-0EB1-4963-BEB7-AF065C068B8E}" dt="2025-02-03T21:46:48.744" v="540" actId="14100"/>
      <pc:docMkLst>
        <pc:docMk/>
      </pc:docMkLst>
      <pc:sldChg chg="modSp mod modNotes">
        <pc:chgData name="Keerti Reddy Resapu" userId="760b9ebc-d166-4f5b-a2ff-7ed3f511701e" providerId="ADAL" clId="{94CC20E8-0EB1-4963-BEB7-AF065C068B8E}" dt="2025-02-03T21:42:19.673" v="520" actId="20577"/>
        <pc:sldMkLst>
          <pc:docMk/>
          <pc:sldMk cId="1184826547" sldId="268"/>
        </pc:sldMkLst>
        <pc:spChg chg="mod">
          <ac:chgData name="Keerti Reddy Resapu" userId="760b9ebc-d166-4f5b-a2ff-7ed3f511701e" providerId="ADAL" clId="{94CC20E8-0EB1-4963-BEB7-AF065C068B8E}" dt="2025-02-03T20:21:04.590" v="150"/>
          <ac:spMkLst>
            <pc:docMk/>
            <pc:sldMk cId="1184826547" sldId="268"/>
            <ac:spMk id="3" creationId="{00000000-0000-0000-0000-000000000000}"/>
          </ac:spMkLst>
        </pc:spChg>
        <pc:spChg chg="mod">
          <ac:chgData name="Keerti Reddy Resapu" userId="760b9ebc-d166-4f5b-a2ff-7ed3f511701e" providerId="ADAL" clId="{94CC20E8-0EB1-4963-BEB7-AF065C068B8E}" dt="2025-02-03T21:42:19.673" v="520" actId="20577"/>
          <ac:spMkLst>
            <pc:docMk/>
            <pc:sldMk cId="1184826547" sldId="268"/>
            <ac:spMk id="4" creationId="{00000000-0000-0000-0000-000000000000}"/>
          </ac:spMkLst>
        </pc:spChg>
      </pc:sldChg>
      <pc:sldChg chg="modSp modNotes">
        <pc:chgData name="Keerti Reddy Resapu" userId="760b9ebc-d166-4f5b-a2ff-7ed3f511701e" providerId="ADAL" clId="{94CC20E8-0EB1-4963-BEB7-AF065C068B8E}" dt="2025-02-03T20:21:04.590" v="150"/>
        <pc:sldMkLst>
          <pc:docMk/>
          <pc:sldMk cId="2419381932" sldId="404"/>
        </pc:sldMkLst>
        <pc:spChg chg="mod">
          <ac:chgData name="Keerti Reddy Resapu" userId="760b9ebc-d166-4f5b-a2ff-7ed3f511701e" providerId="ADAL" clId="{94CC20E8-0EB1-4963-BEB7-AF065C068B8E}" dt="2025-02-03T20:21:04.590" v="150"/>
          <ac:spMkLst>
            <pc:docMk/>
            <pc:sldMk cId="2419381932" sldId="404"/>
            <ac:spMk id="23" creationId="{5037A486-347B-4741-9517-D78F15929B5E}"/>
          </ac:spMkLst>
        </pc:spChg>
      </pc:sldChg>
      <pc:sldChg chg="modSp modNotes">
        <pc:chgData name="Keerti Reddy Resapu" userId="760b9ebc-d166-4f5b-a2ff-7ed3f511701e" providerId="ADAL" clId="{94CC20E8-0EB1-4963-BEB7-AF065C068B8E}" dt="2025-02-03T20:21:04.590" v="150"/>
        <pc:sldMkLst>
          <pc:docMk/>
          <pc:sldMk cId="71802507" sldId="417"/>
        </pc:sldMkLst>
        <pc:spChg chg="mod">
          <ac:chgData name="Keerti Reddy Resapu" userId="760b9ebc-d166-4f5b-a2ff-7ed3f511701e" providerId="ADAL" clId="{94CC20E8-0EB1-4963-BEB7-AF065C068B8E}" dt="2025-02-03T20:21:04.590" v="150"/>
          <ac:spMkLst>
            <pc:docMk/>
            <pc:sldMk cId="71802507" sldId="417"/>
            <ac:spMk id="2" creationId="{00000000-0000-0000-0000-000000000000}"/>
          </ac:spMkLst>
        </pc:spChg>
      </pc:sldChg>
      <pc:sldChg chg="modSp modNotes">
        <pc:chgData name="Keerti Reddy Resapu" userId="760b9ebc-d166-4f5b-a2ff-7ed3f511701e" providerId="ADAL" clId="{94CC20E8-0EB1-4963-BEB7-AF065C068B8E}" dt="2025-02-03T20:21:04.590" v="150"/>
        <pc:sldMkLst>
          <pc:docMk/>
          <pc:sldMk cId="315120654" sldId="446"/>
        </pc:sldMkLst>
        <pc:spChg chg="mod">
          <ac:chgData name="Keerti Reddy Resapu" userId="760b9ebc-d166-4f5b-a2ff-7ed3f511701e" providerId="ADAL" clId="{94CC20E8-0EB1-4963-BEB7-AF065C068B8E}" dt="2025-02-03T20:21:04.590" v="150"/>
          <ac:spMkLst>
            <pc:docMk/>
            <pc:sldMk cId="315120654" sldId="446"/>
            <ac:spMk id="24" creationId="{9603C773-4220-4FC2-8044-F1CAFEC4610F}"/>
          </ac:spMkLst>
        </pc:spChg>
      </pc:sldChg>
      <pc:sldChg chg="modSp modNotes">
        <pc:chgData name="Keerti Reddy Resapu" userId="760b9ebc-d166-4f5b-a2ff-7ed3f511701e" providerId="ADAL" clId="{94CC20E8-0EB1-4963-BEB7-AF065C068B8E}" dt="2025-02-03T20:21:04.590" v="150"/>
        <pc:sldMkLst>
          <pc:docMk/>
          <pc:sldMk cId="158380034" sldId="460"/>
        </pc:sldMkLst>
        <pc:spChg chg="mod">
          <ac:chgData name="Keerti Reddy Resapu" userId="760b9ebc-d166-4f5b-a2ff-7ed3f511701e" providerId="ADAL" clId="{94CC20E8-0EB1-4963-BEB7-AF065C068B8E}" dt="2025-02-03T20:21:04.590" v="150"/>
          <ac:spMkLst>
            <pc:docMk/>
            <pc:sldMk cId="158380034" sldId="460"/>
            <ac:spMk id="24" creationId="{9603C773-4220-4FC2-8044-F1CAFEC4610F}"/>
          </ac:spMkLst>
        </pc:spChg>
      </pc:sldChg>
      <pc:sldChg chg="modSp ord modNotes">
        <pc:chgData name="Keerti Reddy Resapu" userId="760b9ebc-d166-4f5b-a2ff-7ed3f511701e" providerId="ADAL" clId="{94CC20E8-0EB1-4963-BEB7-AF065C068B8E}" dt="2025-02-03T20:21:04.590" v="150"/>
        <pc:sldMkLst>
          <pc:docMk/>
          <pc:sldMk cId="1791995874" sldId="461"/>
        </pc:sldMkLst>
        <pc:spChg chg="mod">
          <ac:chgData name="Keerti Reddy Resapu" userId="760b9ebc-d166-4f5b-a2ff-7ed3f511701e" providerId="ADAL" clId="{94CC20E8-0EB1-4963-BEB7-AF065C068B8E}" dt="2025-02-03T20:21:04.590" v="150"/>
          <ac:spMkLst>
            <pc:docMk/>
            <pc:sldMk cId="1791995874" sldId="461"/>
            <ac:spMk id="24" creationId="{9603C773-4220-4FC2-8044-F1CAFEC4610F}"/>
          </ac:spMkLst>
        </pc:spChg>
      </pc:sldChg>
      <pc:sldChg chg="addSp modSp mod modNotes">
        <pc:chgData name="Keerti Reddy Resapu" userId="760b9ebc-d166-4f5b-a2ff-7ed3f511701e" providerId="ADAL" clId="{94CC20E8-0EB1-4963-BEB7-AF065C068B8E}" dt="2025-02-03T21:36:37.783" v="455" actId="14100"/>
        <pc:sldMkLst>
          <pc:docMk/>
          <pc:sldMk cId="1603262659" sldId="462"/>
        </pc:sldMkLst>
        <pc:spChg chg="add mod">
          <ac:chgData name="Keerti Reddy Resapu" userId="760b9ebc-d166-4f5b-a2ff-7ed3f511701e" providerId="ADAL" clId="{94CC20E8-0EB1-4963-BEB7-AF065C068B8E}" dt="2025-02-03T21:36:37.783" v="455" actId="14100"/>
          <ac:spMkLst>
            <pc:docMk/>
            <pc:sldMk cId="1603262659" sldId="462"/>
            <ac:spMk id="2" creationId="{13DCA61D-664B-B38E-D54E-987229419C00}"/>
          </ac:spMkLst>
        </pc:spChg>
        <pc:picChg chg="mod modCrop">
          <ac:chgData name="Keerti Reddy Resapu" userId="760b9ebc-d166-4f5b-a2ff-7ed3f511701e" providerId="ADAL" clId="{94CC20E8-0EB1-4963-BEB7-AF065C068B8E}" dt="2025-02-03T21:30:15.121" v="390" actId="14100"/>
          <ac:picMkLst>
            <pc:docMk/>
            <pc:sldMk cId="1603262659" sldId="462"/>
            <ac:picMk id="4" creationId="{DB33E782-C2B5-48EC-A0A8-292433BCAEC5}"/>
          </ac:picMkLst>
        </pc:picChg>
      </pc:sldChg>
      <pc:sldChg chg="del">
        <pc:chgData name="Keerti Reddy Resapu" userId="760b9ebc-d166-4f5b-a2ff-7ed3f511701e" providerId="ADAL" clId="{94CC20E8-0EB1-4963-BEB7-AF065C068B8E}" dt="2025-02-03T18:02:48.487" v="143" actId="2696"/>
        <pc:sldMkLst>
          <pc:docMk/>
          <pc:sldMk cId="441581746" sldId="463"/>
        </pc:sldMkLst>
      </pc:sldChg>
      <pc:sldChg chg="modSp mod modNotes">
        <pc:chgData name="Keerti Reddy Resapu" userId="760b9ebc-d166-4f5b-a2ff-7ed3f511701e" providerId="ADAL" clId="{94CC20E8-0EB1-4963-BEB7-AF065C068B8E}" dt="2025-02-03T21:37:41.113" v="465" actId="14100"/>
        <pc:sldMkLst>
          <pc:docMk/>
          <pc:sldMk cId="2004091732" sldId="464"/>
        </pc:sldMkLst>
        <pc:picChg chg="mod modCrop">
          <ac:chgData name="Keerti Reddy Resapu" userId="760b9ebc-d166-4f5b-a2ff-7ed3f511701e" providerId="ADAL" clId="{94CC20E8-0EB1-4963-BEB7-AF065C068B8E}" dt="2025-02-03T21:37:41.113" v="465" actId="14100"/>
          <ac:picMkLst>
            <pc:docMk/>
            <pc:sldMk cId="2004091732" sldId="464"/>
            <ac:picMk id="2" creationId="{2FA41EDD-BBF6-4579-531D-B6261658B159}"/>
          </ac:picMkLst>
        </pc:picChg>
      </pc:sldChg>
      <pc:sldChg chg="modSp modNotes">
        <pc:chgData name="Keerti Reddy Resapu" userId="760b9ebc-d166-4f5b-a2ff-7ed3f511701e" providerId="ADAL" clId="{94CC20E8-0EB1-4963-BEB7-AF065C068B8E}" dt="2025-02-03T20:21:04.590" v="150"/>
        <pc:sldMkLst>
          <pc:docMk/>
          <pc:sldMk cId="2583591989" sldId="465"/>
        </pc:sldMkLst>
        <pc:spChg chg="mod">
          <ac:chgData name="Keerti Reddy Resapu" userId="760b9ebc-d166-4f5b-a2ff-7ed3f511701e" providerId="ADAL" clId="{94CC20E8-0EB1-4963-BEB7-AF065C068B8E}" dt="2025-02-03T20:21:04.590" v="150"/>
          <ac:spMkLst>
            <pc:docMk/>
            <pc:sldMk cId="2583591989" sldId="465"/>
            <ac:spMk id="5" creationId="{A3EEE1F6-F5F3-418F-B071-CFBC192D5AB9}"/>
          </ac:spMkLst>
        </pc:spChg>
      </pc:sldChg>
      <pc:sldChg chg="modSp del mod">
        <pc:chgData name="Keerti Reddy Resapu" userId="760b9ebc-d166-4f5b-a2ff-7ed3f511701e" providerId="ADAL" clId="{94CC20E8-0EB1-4963-BEB7-AF065C068B8E}" dt="2025-02-03T18:02:57.267" v="144" actId="2696"/>
        <pc:sldMkLst>
          <pc:docMk/>
          <pc:sldMk cId="4017497847" sldId="466"/>
        </pc:sldMkLst>
        <pc:spChg chg="mod">
          <ac:chgData name="Keerti Reddy Resapu" userId="760b9ebc-d166-4f5b-a2ff-7ed3f511701e" providerId="ADAL" clId="{94CC20E8-0EB1-4963-BEB7-AF065C068B8E}" dt="2025-02-03T00:07:46.798" v="0" actId="1076"/>
          <ac:spMkLst>
            <pc:docMk/>
            <pc:sldMk cId="4017497847" sldId="466"/>
            <ac:spMk id="3" creationId="{50902409-5B86-4E44-88EF-21496268B3A0}"/>
          </ac:spMkLst>
        </pc:spChg>
      </pc:sldChg>
      <pc:sldChg chg="modSp mod modNotes">
        <pc:chgData name="Keerti Reddy Resapu" userId="760b9ebc-d166-4f5b-a2ff-7ed3f511701e" providerId="ADAL" clId="{94CC20E8-0EB1-4963-BEB7-AF065C068B8E}" dt="2025-02-03T21:46:48.744" v="540" actId="14100"/>
        <pc:sldMkLst>
          <pc:docMk/>
          <pc:sldMk cId="1716433387" sldId="467"/>
        </pc:sldMkLst>
        <pc:picChg chg="mod modCrop">
          <ac:chgData name="Keerti Reddy Resapu" userId="760b9ebc-d166-4f5b-a2ff-7ed3f511701e" providerId="ADAL" clId="{94CC20E8-0EB1-4963-BEB7-AF065C068B8E}" dt="2025-02-03T21:46:48.744" v="540" actId="14100"/>
          <ac:picMkLst>
            <pc:docMk/>
            <pc:sldMk cId="1716433387" sldId="467"/>
            <ac:picMk id="3" creationId="{BC51EFDD-9112-4D2F-3B22-760E38A9A8ED}"/>
          </ac:picMkLst>
        </pc:picChg>
      </pc:sldChg>
      <pc:sldChg chg="modSp modNotes">
        <pc:chgData name="Keerti Reddy Resapu" userId="760b9ebc-d166-4f5b-a2ff-7ed3f511701e" providerId="ADAL" clId="{94CC20E8-0EB1-4963-BEB7-AF065C068B8E}" dt="2025-02-03T20:21:04.590" v="150"/>
        <pc:sldMkLst>
          <pc:docMk/>
          <pc:sldMk cId="1334960519" sldId="468"/>
        </pc:sldMkLst>
        <pc:spChg chg="mod">
          <ac:chgData name="Keerti Reddy Resapu" userId="760b9ebc-d166-4f5b-a2ff-7ed3f511701e" providerId="ADAL" clId="{94CC20E8-0EB1-4963-BEB7-AF065C068B8E}" dt="2025-02-03T20:21:04.590" v="150"/>
          <ac:spMkLst>
            <pc:docMk/>
            <pc:sldMk cId="1334960519" sldId="468"/>
            <ac:spMk id="5" creationId="{A3EEE1F6-F5F3-418F-B071-CFBC192D5AB9}"/>
          </ac:spMkLst>
        </pc:spChg>
      </pc:sldChg>
      <pc:sldChg chg="modSp modNotes">
        <pc:chgData name="Keerti Reddy Resapu" userId="760b9ebc-d166-4f5b-a2ff-7ed3f511701e" providerId="ADAL" clId="{94CC20E8-0EB1-4963-BEB7-AF065C068B8E}" dt="2025-02-03T20:21:04.590" v="150"/>
        <pc:sldMkLst>
          <pc:docMk/>
          <pc:sldMk cId="386501454" sldId="469"/>
        </pc:sldMkLst>
        <pc:spChg chg="mod">
          <ac:chgData name="Keerti Reddy Resapu" userId="760b9ebc-d166-4f5b-a2ff-7ed3f511701e" providerId="ADAL" clId="{94CC20E8-0EB1-4963-BEB7-AF065C068B8E}" dt="2025-02-03T20:21:04.590" v="150"/>
          <ac:spMkLst>
            <pc:docMk/>
            <pc:sldMk cId="386501454" sldId="469"/>
            <ac:spMk id="5" creationId="{A3EEE1F6-F5F3-418F-B071-CFBC192D5AB9}"/>
          </ac:spMkLst>
        </pc:spChg>
      </pc:sldChg>
      <pc:sldChg chg="addSp modSp mod modNotes">
        <pc:chgData name="Keerti Reddy Resapu" userId="760b9ebc-d166-4f5b-a2ff-7ed3f511701e" providerId="ADAL" clId="{94CC20E8-0EB1-4963-BEB7-AF065C068B8E}" dt="2025-02-03T21:44:39.351" v="531" actId="255"/>
        <pc:sldMkLst>
          <pc:docMk/>
          <pc:sldMk cId="2151608220" sldId="470"/>
        </pc:sldMkLst>
        <pc:spChg chg="add mod">
          <ac:chgData name="Keerti Reddy Resapu" userId="760b9ebc-d166-4f5b-a2ff-7ed3f511701e" providerId="ADAL" clId="{94CC20E8-0EB1-4963-BEB7-AF065C068B8E}" dt="2025-02-03T21:35:37.295" v="445" actId="1076"/>
          <ac:spMkLst>
            <pc:docMk/>
            <pc:sldMk cId="2151608220" sldId="470"/>
            <ac:spMk id="2" creationId="{33CBE4BD-1D02-A933-F0B1-ADB5DC4BF629}"/>
          </ac:spMkLst>
        </pc:spChg>
        <pc:spChg chg="add mod">
          <ac:chgData name="Keerti Reddy Resapu" userId="760b9ebc-d166-4f5b-a2ff-7ed3f511701e" providerId="ADAL" clId="{94CC20E8-0EB1-4963-BEB7-AF065C068B8E}" dt="2025-02-03T21:35:44.755" v="446" actId="1076"/>
          <ac:spMkLst>
            <pc:docMk/>
            <pc:sldMk cId="2151608220" sldId="470"/>
            <ac:spMk id="3" creationId="{C1D21C16-B17F-DAC7-DAA1-8F7F108A31FC}"/>
          </ac:spMkLst>
        </pc:spChg>
        <pc:spChg chg="mod">
          <ac:chgData name="Keerti Reddy Resapu" userId="760b9ebc-d166-4f5b-a2ff-7ed3f511701e" providerId="ADAL" clId="{94CC20E8-0EB1-4963-BEB7-AF065C068B8E}" dt="2025-02-03T21:44:39.351" v="531" actId="255"/>
          <ac:spMkLst>
            <pc:docMk/>
            <pc:sldMk cId="2151608220" sldId="470"/>
            <ac:spMk id="9" creationId="{19A6AD10-A98B-0909-0355-37B0F2B861DB}"/>
          </ac:spMkLst>
        </pc:spChg>
        <pc:picChg chg="mod modCrop">
          <ac:chgData name="Keerti Reddy Resapu" userId="760b9ebc-d166-4f5b-a2ff-7ed3f511701e" providerId="ADAL" clId="{94CC20E8-0EB1-4963-BEB7-AF065C068B8E}" dt="2025-02-03T21:35:03.369" v="437" actId="1076"/>
          <ac:picMkLst>
            <pc:docMk/>
            <pc:sldMk cId="2151608220" sldId="470"/>
            <ac:picMk id="7" creationId="{F90FC0F6-0941-17CD-F2D3-AEAC2441BE36}"/>
          </ac:picMkLst>
        </pc:picChg>
      </pc:sldChg>
      <pc:sldChg chg="modSp mod modNotes modNotesTx">
        <pc:chgData name="Keerti Reddy Resapu" userId="760b9ebc-d166-4f5b-a2ff-7ed3f511701e" providerId="ADAL" clId="{94CC20E8-0EB1-4963-BEB7-AF065C068B8E}" dt="2025-02-03T21:38:41.327" v="475" actId="14100"/>
        <pc:sldMkLst>
          <pc:docMk/>
          <pc:sldMk cId="3290611955" sldId="471"/>
        </pc:sldMkLst>
        <pc:picChg chg="mod">
          <ac:chgData name="Keerti Reddy Resapu" userId="760b9ebc-d166-4f5b-a2ff-7ed3f511701e" providerId="ADAL" clId="{94CC20E8-0EB1-4963-BEB7-AF065C068B8E}" dt="2025-02-03T21:38:41.327" v="475" actId="14100"/>
          <ac:picMkLst>
            <pc:docMk/>
            <pc:sldMk cId="3290611955" sldId="471"/>
            <ac:picMk id="4" creationId="{A4BD1C8B-CB5F-9297-1AEE-8D0F9F5651A2}"/>
          </ac:picMkLst>
        </pc:picChg>
      </pc:sldChg>
      <pc:sldChg chg="modSp mod modNotes">
        <pc:chgData name="Keerti Reddy Resapu" userId="760b9ebc-d166-4f5b-a2ff-7ed3f511701e" providerId="ADAL" clId="{94CC20E8-0EB1-4963-BEB7-AF065C068B8E}" dt="2025-02-03T21:35:55.055" v="447" actId="14100"/>
        <pc:sldMkLst>
          <pc:docMk/>
          <pc:sldMk cId="1026101221" sldId="472"/>
        </pc:sldMkLst>
        <pc:picChg chg="mod">
          <ac:chgData name="Keerti Reddy Resapu" userId="760b9ebc-d166-4f5b-a2ff-7ed3f511701e" providerId="ADAL" clId="{94CC20E8-0EB1-4963-BEB7-AF065C068B8E}" dt="2025-02-03T21:35:55.055" v="447" actId="14100"/>
          <ac:picMkLst>
            <pc:docMk/>
            <pc:sldMk cId="1026101221" sldId="472"/>
            <ac:picMk id="5" creationId="{B29AEA94-3E37-451F-CEAE-80B70FE18BDC}"/>
          </ac:picMkLst>
        </pc:picChg>
      </pc:sldChg>
      <pc:sldChg chg="addSp delSp modSp mod modNotes">
        <pc:chgData name="Keerti Reddy Resapu" userId="760b9ebc-d166-4f5b-a2ff-7ed3f511701e" providerId="ADAL" clId="{94CC20E8-0EB1-4963-BEB7-AF065C068B8E}" dt="2025-02-03T21:46:35.841" v="538" actId="255"/>
        <pc:sldMkLst>
          <pc:docMk/>
          <pc:sldMk cId="1830255876" sldId="473"/>
        </pc:sldMkLst>
        <pc:spChg chg="add del">
          <ac:chgData name="Keerti Reddy Resapu" userId="760b9ebc-d166-4f5b-a2ff-7ed3f511701e" providerId="ADAL" clId="{94CC20E8-0EB1-4963-BEB7-AF065C068B8E}" dt="2025-02-03T21:36:24.631" v="452" actId="21"/>
          <ac:spMkLst>
            <pc:docMk/>
            <pc:sldMk cId="1830255876" sldId="473"/>
            <ac:spMk id="2" creationId="{786AEB42-F50C-E34C-80FF-424733C30D7D}"/>
          </ac:spMkLst>
        </pc:spChg>
        <pc:spChg chg="add mod">
          <ac:chgData name="Keerti Reddy Resapu" userId="760b9ebc-d166-4f5b-a2ff-7ed3f511701e" providerId="ADAL" clId="{94CC20E8-0EB1-4963-BEB7-AF065C068B8E}" dt="2025-02-03T21:37:13.199" v="460" actId="14100"/>
          <ac:spMkLst>
            <pc:docMk/>
            <pc:sldMk cId="1830255876" sldId="473"/>
            <ac:spMk id="4" creationId="{3C3143B9-6E11-91B9-1E10-BEB9261393F7}"/>
          </ac:spMkLst>
        </pc:spChg>
        <pc:spChg chg="mod">
          <ac:chgData name="Keerti Reddy Resapu" userId="760b9ebc-d166-4f5b-a2ff-7ed3f511701e" providerId="ADAL" clId="{94CC20E8-0EB1-4963-BEB7-AF065C068B8E}" dt="2025-02-03T21:46:35.841" v="538" actId="255"/>
          <ac:spMkLst>
            <pc:docMk/>
            <pc:sldMk cId="1830255876" sldId="473"/>
            <ac:spMk id="5" creationId="{9ED99C75-D47D-1DBE-DDBB-5AF30F281174}"/>
          </ac:spMkLst>
        </pc:spChg>
        <pc:spChg chg="add mod">
          <ac:chgData name="Keerti Reddy Resapu" userId="760b9ebc-d166-4f5b-a2ff-7ed3f511701e" providerId="ADAL" clId="{94CC20E8-0EB1-4963-BEB7-AF065C068B8E}" dt="2025-02-03T21:37:16.524" v="461" actId="14100"/>
          <ac:spMkLst>
            <pc:docMk/>
            <pc:sldMk cId="1830255876" sldId="473"/>
            <ac:spMk id="6" creationId="{F41F58A6-95F7-BD40-D938-BFC05F2A7E36}"/>
          </ac:spMkLst>
        </pc:spChg>
        <pc:picChg chg="mod">
          <ac:chgData name="Keerti Reddy Resapu" userId="760b9ebc-d166-4f5b-a2ff-7ed3f511701e" providerId="ADAL" clId="{94CC20E8-0EB1-4963-BEB7-AF065C068B8E}" dt="2025-02-03T21:36:08.177" v="450" actId="1076"/>
          <ac:picMkLst>
            <pc:docMk/>
            <pc:sldMk cId="1830255876" sldId="473"/>
            <ac:picMk id="3" creationId="{DE216C71-D7FB-ED36-8E46-1FBE3F0BF1CA}"/>
          </ac:picMkLst>
        </pc:picChg>
      </pc:sldChg>
      <pc:sldChg chg="addSp delSp modSp mod modNotes">
        <pc:chgData name="Keerti Reddy Resapu" userId="760b9ebc-d166-4f5b-a2ff-7ed3f511701e" providerId="ADAL" clId="{94CC20E8-0EB1-4963-BEB7-AF065C068B8E}" dt="2025-02-03T21:44:27.721" v="530" actId="1076"/>
        <pc:sldMkLst>
          <pc:docMk/>
          <pc:sldMk cId="1753015561" sldId="474"/>
        </pc:sldMkLst>
        <pc:spChg chg="add del mod">
          <ac:chgData name="Keerti Reddy Resapu" userId="760b9ebc-d166-4f5b-a2ff-7ed3f511701e" providerId="ADAL" clId="{94CC20E8-0EB1-4963-BEB7-AF065C068B8E}" dt="2025-02-03T21:32:26.882" v="411" actId="21"/>
          <ac:spMkLst>
            <pc:docMk/>
            <pc:sldMk cId="1753015561" sldId="474"/>
            <ac:spMk id="2" creationId="{5234AABC-3065-C786-DCD0-1E5066A1A496}"/>
          </ac:spMkLst>
        </pc:spChg>
        <pc:spChg chg="add mod">
          <ac:chgData name="Keerti Reddy Resapu" userId="760b9ebc-d166-4f5b-a2ff-7ed3f511701e" providerId="ADAL" clId="{94CC20E8-0EB1-4963-BEB7-AF065C068B8E}" dt="2025-02-03T21:44:27.721" v="530" actId="1076"/>
          <ac:spMkLst>
            <pc:docMk/>
            <pc:sldMk cId="1753015561" sldId="474"/>
            <ac:spMk id="3" creationId="{C96BB661-AF89-FA88-71F8-E4E2B6709067}"/>
          </ac:spMkLst>
        </pc:spChg>
        <pc:picChg chg="mod modCrop">
          <ac:chgData name="Keerti Reddy Resapu" userId="760b9ebc-d166-4f5b-a2ff-7ed3f511701e" providerId="ADAL" clId="{94CC20E8-0EB1-4963-BEB7-AF065C068B8E}" dt="2025-02-03T21:43:46.308" v="527" actId="1076"/>
          <ac:picMkLst>
            <pc:docMk/>
            <pc:sldMk cId="1753015561" sldId="474"/>
            <ac:picMk id="5" creationId="{68E90CBC-1B16-087F-A3CA-E7670ABB874C}"/>
          </ac:picMkLst>
        </pc:picChg>
      </pc:sldChg>
      <pc:sldChg chg="modSp mod modNotes">
        <pc:chgData name="Keerti Reddy Resapu" userId="760b9ebc-d166-4f5b-a2ff-7ed3f511701e" providerId="ADAL" clId="{94CC20E8-0EB1-4963-BEB7-AF065C068B8E}" dt="2025-02-03T21:38:11.112" v="469" actId="14100"/>
        <pc:sldMkLst>
          <pc:docMk/>
          <pc:sldMk cId="2133561194" sldId="475"/>
        </pc:sldMkLst>
        <pc:picChg chg="mod modCrop">
          <ac:chgData name="Keerti Reddy Resapu" userId="760b9ebc-d166-4f5b-a2ff-7ed3f511701e" providerId="ADAL" clId="{94CC20E8-0EB1-4963-BEB7-AF065C068B8E}" dt="2025-02-03T21:38:11.112" v="469" actId="14100"/>
          <ac:picMkLst>
            <pc:docMk/>
            <pc:sldMk cId="2133561194" sldId="475"/>
            <ac:picMk id="2" creationId="{32E6B88A-966C-3057-2D93-483213F7871E}"/>
          </ac:picMkLst>
        </pc:picChg>
      </pc:sldChg>
      <pc:sldChg chg="modSp add mod modNotes modNotesTx">
        <pc:chgData name="Keerti Reddy Resapu" userId="760b9ebc-d166-4f5b-a2ff-7ed3f511701e" providerId="ADAL" clId="{94CC20E8-0EB1-4963-BEB7-AF065C068B8E}" dt="2025-02-03T21:39:30.329" v="483" actId="14100"/>
        <pc:sldMkLst>
          <pc:docMk/>
          <pc:sldMk cId="213595670" sldId="476"/>
        </pc:sldMkLst>
        <pc:picChg chg="mod">
          <ac:chgData name="Keerti Reddy Resapu" userId="760b9ebc-d166-4f5b-a2ff-7ed3f511701e" providerId="ADAL" clId="{94CC20E8-0EB1-4963-BEB7-AF065C068B8E}" dt="2025-02-03T21:39:30.329" v="483" actId="14100"/>
          <ac:picMkLst>
            <pc:docMk/>
            <pc:sldMk cId="213595670" sldId="476"/>
            <ac:picMk id="3" creationId="{D4038AF1-3036-C09C-95EE-A6CFDDF985A6}"/>
          </ac:picMkLst>
        </pc:picChg>
      </pc:sldChg>
      <pc:sldChg chg="del">
        <pc:chgData name="Keerti Reddy Resapu" userId="760b9ebc-d166-4f5b-a2ff-7ed3f511701e" providerId="ADAL" clId="{94CC20E8-0EB1-4963-BEB7-AF065C068B8E}" dt="2025-02-03T00:29:09.371" v="49" actId="2696"/>
        <pc:sldMkLst>
          <pc:docMk/>
          <pc:sldMk cId="2272446491" sldId="476"/>
        </pc:sldMkLst>
      </pc:sldChg>
      <pc:sldChg chg="modSp mod modNotes">
        <pc:chgData name="Keerti Reddy Resapu" userId="760b9ebc-d166-4f5b-a2ff-7ed3f511701e" providerId="ADAL" clId="{94CC20E8-0EB1-4963-BEB7-AF065C068B8E}" dt="2025-02-03T21:38:15.403" v="470" actId="14100"/>
        <pc:sldMkLst>
          <pc:docMk/>
          <pc:sldMk cId="1286914503" sldId="477"/>
        </pc:sldMkLst>
        <pc:picChg chg="mod modCrop">
          <ac:chgData name="Keerti Reddy Resapu" userId="760b9ebc-d166-4f5b-a2ff-7ed3f511701e" providerId="ADAL" clId="{94CC20E8-0EB1-4963-BEB7-AF065C068B8E}" dt="2025-02-03T21:38:15.403" v="470" actId="14100"/>
          <ac:picMkLst>
            <pc:docMk/>
            <pc:sldMk cId="1286914503" sldId="477"/>
            <ac:picMk id="2" creationId="{30083C84-133D-5EE4-1BD8-317FFECB2D48}"/>
          </ac:picMkLst>
        </pc:picChg>
      </pc:sldChg>
      <pc:sldChg chg="del">
        <pc:chgData name="Keerti Reddy Resapu" userId="760b9ebc-d166-4f5b-a2ff-7ed3f511701e" providerId="ADAL" clId="{94CC20E8-0EB1-4963-BEB7-AF065C068B8E}" dt="2025-02-03T00:28:46.178" v="47" actId="2696"/>
        <pc:sldMkLst>
          <pc:docMk/>
          <pc:sldMk cId="1136683619" sldId="478"/>
        </pc:sldMkLst>
      </pc:sldChg>
      <pc:sldChg chg="addSp delSp modSp add mod modNotes modNotesTx">
        <pc:chgData name="Keerti Reddy Resapu" userId="760b9ebc-d166-4f5b-a2ff-7ed3f511701e" providerId="ADAL" clId="{94CC20E8-0EB1-4963-BEB7-AF065C068B8E}" dt="2025-02-03T21:43:06.053" v="521" actId="1076"/>
        <pc:sldMkLst>
          <pc:docMk/>
          <pc:sldMk cId="2430505043" sldId="478"/>
        </pc:sldMkLst>
        <pc:picChg chg="add mod modCrop">
          <ac:chgData name="Keerti Reddy Resapu" userId="760b9ebc-d166-4f5b-a2ff-7ed3f511701e" providerId="ADAL" clId="{94CC20E8-0EB1-4963-BEB7-AF065C068B8E}" dt="2025-02-03T21:43:06.053" v="521" actId="1076"/>
          <ac:picMkLst>
            <pc:docMk/>
            <pc:sldMk cId="2430505043" sldId="478"/>
            <ac:picMk id="2" creationId="{F40EDDCC-F8C9-780A-FDEB-3EB156656C41}"/>
          </ac:picMkLst>
        </pc:picChg>
        <pc:picChg chg="del mod modCrop">
          <ac:chgData name="Keerti Reddy Resapu" userId="760b9ebc-d166-4f5b-a2ff-7ed3f511701e" providerId="ADAL" clId="{94CC20E8-0EB1-4963-BEB7-AF065C068B8E}" dt="2025-02-03T20:49:42.884" v="269" actId="21"/>
          <ac:picMkLst>
            <pc:docMk/>
            <pc:sldMk cId="2430505043" sldId="478"/>
            <ac:picMk id="3" creationId="{33A6F76E-247C-CFC1-AFAA-4ABE960E213C}"/>
          </ac:picMkLst>
        </pc:picChg>
      </pc:sldChg>
      <pc:sldChg chg="modSp mod modNotes">
        <pc:chgData name="Keerti Reddy Resapu" userId="760b9ebc-d166-4f5b-a2ff-7ed3f511701e" providerId="ADAL" clId="{94CC20E8-0EB1-4963-BEB7-AF065C068B8E}" dt="2025-02-03T21:38:28.686" v="473" actId="732"/>
        <pc:sldMkLst>
          <pc:docMk/>
          <pc:sldMk cId="2128381606" sldId="479"/>
        </pc:sldMkLst>
        <pc:picChg chg="mod modCrop">
          <ac:chgData name="Keerti Reddy Resapu" userId="760b9ebc-d166-4f5b-a2ff-7ed3f511701e" providerId="ADAL" clId="{94CC20E8-0EB1-4963-BEB7-AF065C068B8E}" dt="2025-02-03T21:38:28.686" v="473" actId="732"/>
          <ac:picMkLst>
            <pc:docMk/>
            <pc:sldMk cId="2128381606" sldId="479"/>
            <ac:picMk id="2" creationId="{9077C5BC-88FF-229B-498E-065DA59400F8}"/>
          </ac:picMkLst>
        </pc:picChg>
      </pc:sldChg>
      <pc:sldChg chg="del">
        <pc:chgData name="Keerti Reddy Resapu" userId="760b9ebc-d166-4f5b-a2ff-7ed3f511701e" providerId="ADAL" clId="{94CC20E8-0EB1-4963-BEB7-AF065C068B8E}" dt="2025-02-03T00:29:23.314" v="51" actId="2696"/>
        <pc:sldMkLst>
          <pc:docMk/>
          <pc:sldMk cId="1609401008" sldId="480"/>
        </pc:sldMkLst>
      </pc:sldChg>
      <pc:sldChg chg="modSp add mod modNotes modNotesTx">
        <pc:chgData name="Keerti Reddy Resapu" userId="760b9ebc-d166-4f5b-a2ff-7ed3f511701e" providerId="ADAL" clId="{94CC20E8-0EB1-4963-BEB7-AF065C068B8E}" dt="2025-02-03T21:39:51.100" v="486" actId="14100"/>
        <pc:sldMkLst>
          <pc:docMk/>
          <pc:sldMk cId="3205521106" sldId="480"/>
        </pc:sldMkLst>
        <pc:picChg chg="mod">
          <ac:chgData name="Keerti Reddy Resapu" userId="760b9ebc-d166-4f5b-a2ff-7ed3f511701e" providerId="ADAL" clId="{94CC20E8-0EB1-4963-BEB7-AF065C068B8E}" dt="2025-02-03T21:39:51.100" v="486" actId="14100"/>
          <ac:picMkLst>
            <pc:docMk/>
            <pc:sldMk cId="3205521106" sldId="480"/>
            <ac:picMk id="4" creationId="{66E0FB1A-700B-8611-6C17-BED4FD91E526}"/>
          </ac:picMkLst>
        </pc:picChg>
      </pc:sldChg>
      <pc:sldChg chg="modSp mod modNotes modNotesTx">
        <pc:chgData name="Keerti Reddy Resapu" userId="760b9ebc-d166-4f5b-a2ff-7ed3f511701e" providerId="ADAL" clId="{94CC20E8-0EB1-4963-BEB7-AF065C068B8E}" dt="2025-02-03T21:45:55.264" v="537" actId="14100"/>
        <pc:sldMkLst>
          <pc:docMk/>
          <pc:sldMk cId="151859392" sldId="481"/>
        </pc:sldMkLst>
        <pc:picChg chg="mod">
          <ac:chgData name="Keerti Reddy Resapu" userId="760b9ebc-d166-4f5b-a2ff-7ed3f511701e" providerId="ADAL" clId="{94CC20E8-0EB1-4963-BEB7-AF065C068B8E}" dt="2025-02-03T21:45:55.264" v="537" actId="14100"/>
          <ac:picMkLst>
            <pc:docMk/>
            <pc:sldMk cId="151859392" sldId="481"/>
            <ac:picMk id="4" creationId="{D19F07DF-9C92-BC88-0128-5EAD9F78F8CA}"/>
          </ac:picMkLst>
        </pc:picChg>
      </pc:sldChg>
      <pc:sldChg chg="addSp delSp modSp mod modNotes">
        <pc:chgData name="Keerti Reddy Resapu" userId="760b9ebc-d166-4f5b-a2ff-7ed3f511701e" providerId="ADAL" clId="{94CC20E8-0EB1-4963-BEB7-AF065C068B8E}" dt="2025-02-03T21:45:33.221" v="535" actId="14100"/>
        <pc:sldMkLst>
          <pc:docMk/>
          <pc:sldMk cId="413469654" sldId="482"/>
        </pc:sldMkLst>
        <pc:spChg chg="add del">
          <ac:chgData name="Keerti Reddy Resapu" userId="760b9ebc-d166-4f5b-a2ff-7ed3f511701e" providerId="ADAL" clId="{94CC20E8-0EB1-4963-BEB7-AF065C068B8E}" dt="2025-02-03T21:41:21.061" v="497" actId="478"/>
          <ac:spMkLst>
            <pc:docMk/>
            <pc:sldMk cId="413469654" sldId="482"/>
            <ac:spMk id="2" creationId="{E6B9F942-3999-D712-94A3-9CF44F96FC3A}"/>
          </ac:spMkLst>
        </pc:spChg>
        <pc:spChg chg="add mod">
          <ac:chgData name="Keerti Reddy Resapu" userId="760b9ebc-d166-4f5b-a2ff-7ed3f511701e" providerId="ADAL" clId="{94CC20E8-0EB1-4963-BEB7-AF065C068B8E}" dt="2025-02-03T21:41:46.263" v="507" actId="1076"/>
          <ac:spMkLst>
            <pc:docMk/>
            <pc:sldMk cId="413469654" sldId="482"/>
            <ac:spMk id="4" creationId="{2ECB6119-1386-1F90-D8E1-22C1EA230BA2}"/>
          </ac:spMkLst>
        </pc:spChg>
        <pc:spChg chg="mod">
          <ac:chgData name="Keerti Reddy Resapu" userId="760b9ebc-d166-4f5b-a2ff-7ed3f511701e" providerId="ADAL" clId="{94CC20E8-0EB1-4963-BEB7-AF065C068B8E}" dt="2025-02-03T21:45:33.221" v="535" actId="14100"/>
          <ac:spMkLst>
            <pc:docMk/>
            <pc:sldMk cId="413469654" sldId="482"/>
            <ac:spMk id="5" creationId="{7185315C-8C3F-872C-D583-98895BC7DF25}"/>
          </ac:spMkLst>
        </pc:spChg>
        <pc:spChg chg="add mod">
          <ac:chgData name="Keerti Reddy Resapu" userId="760b9ebc-d166-4f5b-a2ff-7ed3f511701e" providerId="ADAL" clId="{94CC20E8-0EB1-4963-BEB7-AF065C068B8E}" dt="2025-02-03T21:41:35.675" v="503" actId="14100"/>
          <ac:spMkLst>
            <pc:docMk/>
            <pc:sldMk cId="413469654" sldId="482"/>
            <ac:spMk id="6" creationId="{56923567-7B3C-D154-BCC3-58ECBD6C1116}"/>
          </ac:spMkLst>
        </pc:spChg>
        <pc:picChg chg="mod">
          <ac:chgData name="Keerti Reddy Resapu" userId="760b9ebc-d166-4f5b-a2ff-7ed3f511701e" providerId="ADAL" clId="{94CC20E8-0EB1-4963-BEB7-AF065C068B8E}" dt="2025-02-03T21:40:21.425" v="491" actId="14100"/>
          <ac:picMkLst>
            <pc:docMk/>
            <pc:sldMk cId="413469654" sldId="482"/>
            <ac:picMk id="3" creationId="{714E6EAC-6611-0D46-BE2B-66821264BFF2}"/>
          </ac:picMkLst>
        </pc:picChg>
      </pc:sldChg>
      <pc:sldChg chg="modSp mod modNotes">
        <pc:chgData name="Keerti Reddy Resapu" userId="760b9ebc-d166-4f5b-a2ff-7ed3f511701e" providerId="ADAL" clId="{94CC20E8-0EB1-4963-BEB7-AF065C068B8E}" dt="2025-02-03T21:40:32.630" v="492" actId="14100"/>
        <pc:sldMkLst>
          <pc:docMk/>
          <pc:sldMk cId="2539372639" sldId="483"/>
        </pc:sldMkLst>
        <pc:picChg chg="mod modCrop">
          <ac:chgData name="Keerti Reddy Resapu" userId="760b9ebc-d166-4f5b-a2ff-7ed3f511701e" providerId="ADAL" clId="{94CC20E8-0EB1-4963-BEB7-AF065C068B8E}" dt="2025-02-03T21:40:32.630" v="492" actId="14100"/>
          <ac:picMkLst>
            <pc:docMk/>
            <pc:sldMk cId="2539372639" sldId="483"/>
            <ac:picMk id="3" creationId="{46C91D73-CF16-4441-2C49-404C7C93A1DE}"/>
          </ac:picMkLst>
        </pc:picChg>
      </pc:sldChg>
      <pc:sldChg chg="modSp mod modNotes">
        <pc:chgData name="Keerti Reddy Resapu" userId="760b9ebc-d166-4f5b-a2ff-7ed3f511701e" providerId="ADAL" clId="{94CC20E8-0EB1-4963-BEB7-AF065C068B8E}" dt="2025-02-03T21:07:16.072" v="379" actId="14100"/>
        <pc:sldMkLst>
          <pc:docMk/>
          <pc:sldMk cId="764055062" sldId="484"/>
        </pc:sldMkLst>
        <pc:picChg chg="mod modCrop">
          <ac:chgData name="Keerti Reddy Resapu" userId="760b9ebc-d166-4f5b-a2ff-7ed3f511701e" providerId="ADAL" clId="{94CC20E8-0EB1-4963-BEB7-AF065C068B8E}" dt="2025-02-03T21:07:16.072" v="379" actId="14100"/>
          <ac:picMkLst>
            <pc:docMk/>
            <pc:sldMk cId="764055062" sldId="484"/>
            <ac:picMk id="3" creationId="{95B9E5A9-877D-B1F1-B8ED-59F1B8D2F508}"/>
          </ac:picMkLst>
        </pc:picChg>
      </pc:sldChg>
      <pc:sldChg chg="modSp mod modNotes">
        <pc:chgData name="Keerti Reddy Resapu" userId="760b9ebc-d166-4f5b-a2ff-7ed3f511701e" providerId="ADAL" clId="{94CC20E8-0EB1-4963-BEB7-AF065C068B8E}" dt="2025-02-03T21:07:44.558" v="385" actId="14100"/>
        <pc:sldMkLst>
          <pc:docMk/>
          <pc:sldMk cId="3078259573" sldId="485"/>
        </pc:sldMkLst>
        <pc:picChg chg="mod modCrop">
          <ac:chgData name="Keerti Reddy Resapu" userId="760b9ebc-d166-4f5b-a2ff-7ed3f511701e" providerId="ADAL" clId="{94CC20E8-0EB1-4963-BEB7-AF065C068B8E}" dt="2025-02-03T21:07:44.558" v="385" actId="14100"/>
          <ac:picMkLst>
            <pc:docMk/>
            <pc:sldMk cId="3078259573" sldId="485"/>
            <ac:picMk id="3" creationId="{0B2A5EAA-EBDC-093A-9EE4-CAC997C38318}"/>
          </ac:picMkLst>
        </pc:picChg>
      </pc:sldChg>
      <pc:sldChg chg="addSp delSp modSp mod modNotes modNotesTx">
        <pc:chgData name="Keerti Reddy Resapu" userId="760b9ebc-d166-4f5b-a2ff-7ed3f511701e" providerId="ADAL" clId="{94CC20E8-0EB1-4963-BEB7-AF065C068B8E}" dt="2025-02-03T21:38:59.010" v="480" actId="1076"/>
        <pc:sldMkLst>
          <pc:docMk/>
          <pc:sldMk cId="1437331478" sldId="486"/>
        </pc:sldMkLst>
        <pc:spChg chg="del">
          <ac:chgData name="Keerti Reddy Resapu" userId="760b9ebc-d166-4f5b-a2ff-7ed3f511701e" providerId="ADAL" clId="{94CC20E8-0EB1-4963-BEB7-AF065C068B8E}" dt="2025-02-03T00:18:01.558" v="7" actId="22"/>
          <ac:spMkLst>
            <pc:docMk/>
            <pc:sldMk cId="1437331478" sldId="486"/>
            <ac:spMk id="3" creationId="{B1DAF334-17B8-4ECE-DBFF-D252F7B1A24C}"/>
          </ac:spMkLst>
        </pc:spChg>
        <pc:picChg chg="add mod ord modCrop">
          <ac:chgData name="Keerti Reddy Resapu" userId="760b9ebc-d166-4f5b-a2ff-7ed3f511701e" providerId="ADAL" clId="{94CC20E8-0EB1-4963-BEB7-AF065C068B8E}" dt="2025-02-03T21:38:59.010" v="480" actId="1076"/>
          <ac:picMkLst>
            <pc:docMk/>
            <pc:sldMk cId="1437331478" sldId="486"/>
            <ac:picMk id="6" creationId="{1AF767FA-B07D-24FE-D06B-D7FFDA1D1524}"/>
          </ac:picMkLst>
        </pc:picChg>
      </pc:sldChg>
      <pc:sldChg chg="del">
        <pc:chgData name="Keerti Reddy Resapu" userId="760b9ebc-d166-4f5b-a2ff-7ed3f511701e" providerId="ADAL" clId="{94CC20E8-0EB1-4963-BEB7-AF065C068B8E}" dt="2025-02-03T00:24:39.951" v="34" actId="2696"/>
        <pc:sldMkLst>
          <pc:docMk/>
          <pc:sldMk cId="2050047319" sldId="487"/>
        </pc:sldMkLst>
      </pc:sldChg>
      <pc:sldChg chg="del">
        <pc:chgData name="Keerti Reddy Resapu" userId="760b9ebc-d166-4f5b-a2ff-7ed3f511701e" providerId="ADAL" clId="{94CC20E8-0EB1-4963-BEB7-AF065C068B8E}" dt="2025-02-03T00:24:36.716" v="33" actId="2696"/>
        <pc:sldMkLst>
          <pc:docMk/>
          <pc:sldMk cId="2472562610" sldId="488"/>
        </pc:sldMkLst>
      </pc:sldChg>
      <pc:sldChg chg="addSp delSp modSp mod modNotes modNotesTx">
        <pc:chgData name="Keerti Reddy Resapu" userId="760b9ebc-d166-4f5b-a2ff-7ed3f511701e" providerId="ADAL" clId="{94CC20E8-0EB1-4963-BEB7-AF065C068B8E}" dt="2025-02-03T21:40:11.356" v="489" actId="14100"/>
        <pc:sldMkLst>
          <pc:docMk/>
          <pc:sldMk cId="1425967373" sldId="489"/>
        </pc:sldMkLst>
        <pc:spChg chg="del">
          <ac:chgData name="Keerti Reddy Resapu" userId="760b9ebc-d166-4f5b-a2ff-7ed3f511701e" providerId="ADAL" clId="{94CC20E8-0EB1-4963-BEB7-AF065C068B8E}" dt="2025-02-03T00:30:47.172" v="62" actId="26606"/>
          <ac:spMkLst>
            <pc:docMk/>
            <pc:sldMk cId="1425967373" sldId="489"/>
            <ac:spMk id="3" creationId="{6E554152-C35E-6FE7-07DE-99CF9D89EF01}"/>
          </ac:spMkLst>
        </pc:spChg>
        <pc:picChg chg="add mod modCrop">
          <ac:chgData name="Keerti Reddy Resapu" userId="760b9ebc-d166-4f5b-a2ff-7ed3f511701e" providerId="ADAL" clId="{94CC20E8-0EB1-4963-BEB7-AF065C068B8E}" dt="2025-02-03T21:40:11.356" v="489" actId="14100"/>
          <ac:picMkLst>
            <pc:docMk/>
            <pc:sldMk cId="1425967373" sldId="489"/>
            <ac:picMk id="4" creationId="{36D6A2EE-CD88-B014-C67D-3B33AB378D7C}"/>
          </ac:picMkLst>
        </pc:picChg>
      </pc:sldChg>
      <pc:sldChg chg="addSp delSp modSp mod modClrScheme chgLayout modNotes modNotesTx">
        <pc:chgData name="Keerti Reddy Resapu" userId="760b9ebc-d166-4f5b-a2ff-7ed3f511701e" providerId="ADAL" clId="{94CC20E8-0EB1-4963-BEB7-AF065C068B8E}" dt="2025-02-03T21:40:05.642" v="488" actId="14100"/>
        <pc:sldMkLst>
          <pc:docMk/>
          <pc:sldMk cId="962157942" sldId="490"/>
        </pc:sldMkLst>
        <pc:spChg chg="del">
          <ac:chgData name="Keerti Reddy Resapu" userId="760b9ebc-d166-4f5b-a2ff-7ed3f511701e" providerId="ADAL" clId="{94CC20E8-0EB1-4963-BEB7-AF065C068B8E}" dt="2025-02-03T00:28:25.187" v="40" actId="22"/>
          <ac:spMkLst>
            <pc:docMk/>
            <pc:sldMk cId="962157942" sldId="490"/>
            <ac:spMk id="3" creationId="{22E71EE0-985A-8AD7-BAB9-A87F118C13CB}"/>
          </ac:spMkLst>
        </pc:spChg>
        <pc:picChg chg="add mod ord modCrop">
          <ac:chgData name="Keerti Reddy Resapu" userId="760b9ebc-d166-4f5b-a2ff-7ed3f511701e" providerId="ADAL" clId="{94CC20E8-0EB1-4963-BEB7-AF065C068B8E}" dt="2025-02-03T21:40:05.642" v="488" actId="14100"/>
          <ac:picMkLst>
            <pc:docMk/>
            <pc:sldMk cId="962157942" sldId="490"/>
            <ac:picMk id="4" creationId="{77F6BDFC-CDC7-C702-5373-9CC162749E28}"/>
          </ac:picMkLst>
        </pc:picChg>
      </pc:sldChg>
      <pc:sldChg chg="addSp delSp modSp mod modNotes modNotesTx">
        <pc:chgData name="Keerti Reddy Resapu" userId="760b9ebc-d166-4f5b-a2ff-7ed3f511701e" providerId="ADAL" clId="{94CC20E8-0EB1-4963-BEB7-AF065C068B8E}" dt="2025-02-03T21:39:46.170" v="485" actId="14100"/>
        <pc:sldMkLst>
          <pc:docMk/>
          <pc:sldMk cId="786949164" sldId="491"/>
        </pc:sldMkLst>
        <pc:spChg chg="del">
          <ac:chgData name="Keerti Reddy Resapu" userId="760b9ebc-d166-4f5b-a2ff-7ed3f511701e" providerId="ADAL" clId="{94CC20E8-0EB1-4963-BEB7-AF065C068B8E}" dt="2025-02-03T00:23:14.372" v="23" actId="22"/>
          <ac:spMkLst>
            <pc:docMk/>
            <pc:sldMk cId="786949164" sldId="491"/>
            <ac:spMk id="3" creationId="{7FEF77CB-0005-AA12-409C-44E9BC326BE0}"/>
          </ac:spMkLst>
        </pc:spChg>
        <pc:picChg chg="add mod ord modCrop">
          <ac:chgData name="Keerti Reddy Resapu" userId="760b9ebc-d166-4f5b-a2ff-7ed3f511701e" providerId="ADAL" clId="{94CC20E8-0EB1-4963-BEB7-AF065C068B8E}" dt="2025-02-03T21:39:46.170" v="485" actId="14100"/>
          <ac:picMkLst>
            <pc:docMk/>
            <pc:sldMk cId="786949164" sldId="491"/>
            <ac:picMk id="4" creationId="{EC1D7F0E-A3CC-D6F0-1073-60D081136499}"/>
          </ac:picMkLst>
        </pc:picChg>
      </pc:sldChg>
      <pc:sldChg chg="addSp delSp modSp mod modNotes modNotesTx">
        <pc:chgData name="Keerti Reddy Resapu" userId="760b9ebc-d166-4f5b-a2ff-7ed3f511701e" providerId="ADAL" clId="{94CC20E8-0EB1-4963-BEB7-AF065C068B8E}" dt="2025-02-03T20:56:10.802" v="362" actId="14100"/>
        <pc:sldMkLst>
          <pc:docMk/>
          <pc:sldMk cId="2402541423" sldId="492"/>
        </pc:sldMkLst>
        <pc:spChg chg="del">
          <ac:chgData name="Keerti Reddy Resapu" userId="760b9ebc-d166-4f5b-a2ff-7ed3f511701e" providerId="ADAL" clId="{94CC20E8-0EB1-4963-BEB7-AF065C068B8E}" dt="2025-02-03T00:22:07.298" v="18" actId="22"/>
          <ac:spMkLst>
            <pc:docMk/>
            <pc:sldMk cId="2402541423" sldId="492"/>
            <ac:spMk id="3" creationId="{DAF90C2F-A267-499A-634E-ECCDCD83F6E9}"/>
          </ac:spMkLst>
        </pc:spChg>
        <pc:picChg chg="add mod ord">
          <ac:chgData name="Keerti Reddy Resapu" userId="760b9ebc-d166-4f5b-a2ff-7ed3f511701e" providerId="ADAL" clId="{94CC20E8-0EB1-4963-BEB7-AF065C068B8E}" dt="2025-02-03T20:56:10.802" v="362" actId="14100"/>
          <ac:picMkLst>
            <pc:docMk/>
            <pc:sldMk cId="2402541423" sldId="492"/>
            <ac:picMk id="4" creationId="{33491E78-B82F-1483-CEB2-E033CDF75F09}"/>
          </ac:picMkLst>
        </pc:picChg>
      </pc:sldChg>
      <pc:sldChg chg="addSp delSp modSp mod modNotes modNotesTx">
        <pc:chgData name="Keerti Reddy Resapu" userId="760b9ebc-d166-4f5b-a2ff-7ed3f511701e" providerId="ADAL" clId="{94CC20E8-0EB1-4963-BEB7-AF065C068B8E}" dt="2025-02-03T21:39:17.308" v="482" actId="14100"/>
        <pc:sldMkLst>
          <pc:docMk/>
          <pc:sldMk cId="2466026999" sldId="493"/>
        </pc:sldMkLst>
        <pc:spChg chg="del">
          <ac:chgData name="Keerti Reddy Resapu" userId="760b9ebc-d166-4f5b-a2ff-7ed3f511701e" providerId="ADAL" clId="{94CC20E8-0EB1-4963-BEB7-AF065C068B8E}" dt="2025-02-03T00:21:27.661" v="15" actId="22"/>
          <ac:spMkLst>
            <pc:docMk/>
            <pc:sldMk cId="2466026999" sldId="493"/>
            <ac:spMk id="3" creationId="{31FCC36E-C621-ED21-A38A-334D58A95709}"/>
          </ac:spMkLst>
        </pc:spChg>
        <pc:picChg chg="add mod ord">
          <ac:chgData name="Keerti Reddy Resapu" userId="760b9ebc-d166-4f5b-a2ff-7ed3f511701e" providerId="ADAL" clId="{94CC20E8-0EB1-4963-BEB7-AF065C068B8E}" dt="2025-02-03T21:39:17.308" v="482" actId="14100"/>
          <ac:picMkLst>
            <pc:docMk/>
            <pc:sldMk cId="2466026999" sldId="493"/>
            <ac:picMk id="4" creationId="{040E0D3F-803F-2345-4E35-AFBAD71386AA}"/>
          </ac:picMkLst>
        </pc:picChg>
      </pc:sldChg>
      <pc:sldMasterChg chg="modSp modSldLayout">
        <pc:chgData name="Keerti Reddy Resapu" userId="760b9ebc-d166-4f5b-a2ff-7ed3f511701e" providerId="ADAL" clId="{94CC20E8-0EB1-4963-BEB7-AF065C068B8E}" dt="2025-02-03T20:21:04.590" v="150"/>
        <pc:sldMasterMkLst>
          <pc:docMk/>
          <pc:sldMasterMk cId="1472503480" sldId="2147483686"/>
        </pc:sldMasterMkLst>
        <pc:spChg chg="mod">
          <ac:chgData name="Keerti Reddy Resapu" userId="760b9ebc-d166-4f5b-a2ff-7ed3f511701e" providerId="ADAL" clId="{94CC20E8-0EB1-4963-BEB7-AF065C068B8E}" dt="2025-02-03T20:21:04.590" v="150"/>
          <ac:spMkLst>
            <pc:docMk/>
            <pc:sldMasterMk cId="1472503480" sldId="2147483686"/>
            <ac:spMk id="2" creationId="{00000000-0000-0000-0000-000000000000}"/>
          </ac:spMkLst>
        </pc:spChg>
        <pc:spChg chg="mod">
          <ac:chgData name="Keerti Reddy Resapu" userId="760b9ebc-d166-4f5b-a2ff-7ed3f511701e" providerId="ADAL" clId="{94CC20E8-0EB1-4963-BEB7-AF065C068B8E}" dt="2025-02-03T20:21:04.590" v="150"/>
          <ac:spMkLst>
            <pc:docMk/>
            <pc:sldMasterMk cId="1472503480" sldId="2147483686"/>
            <ac:spMk id="7" creationId="{894A7767-E094-483E-9582-5A512B559400}"/>
          </ac:spMkLst>
        </pc:spChg>
        <pc:spChg chg="mod">
          <ac:chgData name="Keerti Reddy Resapu" userId="760b9ebc-d166-4f5b-a2ff-7ed3f511701e" providerId="ADAL" clId="{94CC20E8-0EB1-4963-BEB7-AF065C068B8E}" dt="2025-02-03T20:21:04.590" v="150"/>
          <ac:spMkLst>
            <pc:docMk/>
            <pc:sldMasterMk cId="1472503480" sldId="2147483686"/>
            <ac:spMk id="10" creationId="{00000000-0000-0000-0000-000000000000}"/>
          </ac:spMkLst>
        </pc:spChg>
        <pc:spChg chg="mod">
          <ac:chgData name="Keerti Reddy Resapu" userId="760b9ebc-d166-4f5b-a2ff-7ed3f511701e" providerId="ADAL" clId="{94CC20E8-0EB1-4963-BEB7-AF065C068B8E}" dt="2025-02-03T20:21:04.590" v="150"/>
          <ac:spMkLst>
            <pc:docMk/>
            <pc:sldMasterMk cId="1472503480" sldId="2147483686"/>
            <ac:spMk id="11" creationId="{00000000-0000-0000-0000-000000000000}"/>
          </ac:spMkLst>
        </pc:spChg>
        <pc:spChg chg="mod">
          <ac:chgData name="Keerti Reddy Resapu" userId="760b9ebc-d166-4f5b-a2ff-7ed3f511701e" providerId="ADAL" clId="{94CC20E8-0EB1-4963-BEB7-AF065C068B8E}" dt="2025-02-03T20:21:04.590" v="150"/>
          <ac:spMkLst>
            <pc:docMk/>
            <pc:sldMasterMk cId="1472503480" sldId="2147483686"/>
            <ac:spMk id="13" creationId="{00000000-0000-0000-0000-000000000000}"/>
          </ac:spMkLst>
        </pc:spChg>
        <pc:spChg chg="mod">
          <ac:chgData name="Keerti Reddy Resapu" userId="760b9ebc-d166-4f5b-a2ff-7ed3f511701e" providerId="ADAL" clId="{94CC20E8-0EB1-4963-BEB7-AF065C068B8E}" dt="2025-02-03T20:21:04.590" v="150"/>
          <ac:spMkLst>
            <pc:docMk/>
            <pc:sldMasterMk cId="1472503480" sldId="2147483686"/>
            <ac:spMk id="1027" creationId="{00000000-0000-0000-0000-000000000000}"/>
          </ac:spMkLst>
        </pc:spChg>
        <pc:sldLayoutChg chg="modSp">
          <pc:chgData name="Keerti Reddy Resapu" userId="760b9ebc-d166-4f5b-a2ff-7ed3f511701e" providerId="ADAL" clId="{94CC20E8-0EB1-4963-BEB7-AF065C068B8E}" dt="2025-02-03T20:21:04.590" v="150"/>
          <pc:sldLayoutMkLst>
            <pc:docMk/>
            <pc:sldMasterMk cId="1472503480" sldId="2147483672"/>
            <pc:sldLayoutMk cId="0" sldId="2147483673"/>
          </pc:sldLayoutMkLst>
          <pc:spChg chg="mod">
            <ac:chgData name="Keerti Reddy Resapu" userId="760b9ebc-d166-4f5b-a2ff-7ed3f511701e" providerId="ADAL" clId="{94CC20E8-0EB1-4963-BEB7-AF065C068B8E}" dt="2025-02-03T20:21:04.590" v="150"/>
            <ac:spMkLst>
              <pc:docMk/>
              <pc:sldMasterMk cId="1472503480" sldId="2147483672"/>
              <pc:sldLayoutMk cId="0" sldId="2147483673"/>
              <ac:spMk id="2" creationId="{00000000-0000-0000-0000-000000000000}"/>
            </ac:spMkLst>
          </pc:spChg>
          <pc:spChg chg="mod">
            <ac:chgData name="Keerti Reddy Resapu" userId="760b9ebc-d166-4f5b-a2ff-7ed3f511701e" providerId="ADAL" clId="{94CC20E8-0EB1-4963-BEB7-AF065C068B8E}" dt="2025-02-03T20:21:04.590" v="150"/>
            <ac:spMkLst>
              <pc:docMk/>
              <pc:sldMasterMk cId="1472503480" sldId="2147483672"/>
              <pc:sldLayoutMk cId="0" sldId="2147483673"/>
              <ac:spMk id="3" creationId="{00000000-0000-0000-0000-000000000000}"/>
            </ac:spMkLst>
          </pc:spChg>
          <pc:spChg chg="mod">
            <ac:chgData name="Keerti Reddy Resapu" userId="760b9ebc-d166-4f5b-a2ff-7ed3f511701e" providerId="ADAL" clId="{94CC20E8-0EB1-4963-BEB7-AF065C068B8E}" dt="2025-02-03T20:21:04.590" v="150"/>
            <ac:spMkLst>
              <pc:docMk/>
              <pc:sldMasterMk cId="1472503480" sldId="2147483672"/>
              <pc:sldLayoutMk cId="0" sldId="2147483673"/>
              <ac:spMk id="8" creationId="{20FB55CB-28CF-4BA5-A14C-68AAF2C69257}"/>
            </ac:spMkLst>
          </pc:spChg>
        </pc:sldLayoutChg>
        <pc:sldLayoutChg chg="modSp">
          <pc:chgData name="Keerti Reddy Resapu" userId="760b9ebc-d166-4f5b-a2ff-7ed3f511701e" providerId="ADAL" clId="{94CC20E8-0EB1-4963-BEB7-AF065C068B8E}" dt="2025-02-03T20:21:04.590" v="150"/>
          <pc:sldLayoutMkLst>
            <pc:docMk/>
            <pc:sldMasterMk cId="1472503480" sldId="2147483672"/>
            <pc:sldLayoutMk cId="0" sldId="2147483674"/>
          </pc:sldLayoutMkLst>
          <pc:spChg chg="mod">
            <ac:chgData name="Keerti Reddy Resapu" userId="760b9ebc-d166-4f5b-a2ff-7ed3f511701e" providerId="ADAL" clId="{94CC20E8-0EB1-4963-BEB7-AF065C068B8E}" dt="2025-02-03T20:21:04.590" v="150"/>
            <ac:spMkLst>
              <pc:docMk/>
              <pc:sldMasterMk cId="1472503480" sldId="2147483672"/>
              <pc:sldLayoutMk cId="0" sldId="2147483674"/>
              <ac:spMk id="2" creationId="{00000000-0000-0000-0000-000000000000}"/>
            </ac:spMkLst>
          </pc:spChg>
          <pc:spChg chg="mod">
            <ac:chgData name="Keerti Reddy Resapu" userId="760b9ebc-d166-4f5b-a2ff-7ed3f511701e" providerId="ADAL" clId="{94CC20E8-0EB1-4963-BEB7-AF065C068B8E}" dt="2025-02-03T20:21:04.590" v="150"/>
            <ac:spMkLst>
              <pc:docMk/>
              <pc:sldMasterMk cId="1472503480" sldId="2147483672"/>
              <pc:sldLayoutMk cId="0" sldId="2147483674"/>
              <ac:spMk id="3" creationId="{00000000-0000-0000-0000-000000000000}"/>
            </ac:spMkLst>
          </pc:spChg>
          <pc:spChg chg="mod">
            <ac:chgData name="Keerti Reddy Resapu" userId="760b9ebc-d166-4f5b-a2ff-7ed3f511701e" providerId="ADAL" clId="{94CC20E8-0EB1-4963-BEB7-AF065C068B8E}" dt="2025-02-03T20:21:04.590" v="150"/>
            <ac:spMkLst>
              <pc:docMk/>
              <pc:sldMasterMk cId="1472503480" sldId="2147483672"/>
              <pc:sldLayoutMk cId="0" sldId="2147483674"/>
              <ac:spMk id="8" creationId="{E5CF39DD-EB27-458E-B080-C2C095C05281}"/>
            </ac:spMkLst>
          </pc:spChg>
        </pc:sldLayoutChg>
        <pc:sldLayoutChg chg="modSp">
          <pc:chgData name="Keerti Reddy Resapu" userId="760b9ebc-d166-4f5b-a2ff-7ed3f511701e" providerId="ADAL" clId="{94CC20E8-0EB1-4963-BEB7-AF065C068B8E}" dt="2025-02-03T20:21:04.590" v="150"/>
          <pc:sldLayoutMkLst>
            <pc:docMk/>
            <pc:sldMasterMk cId="1472503480" sldId="2147483672"/>
            <pc:sldLayoutMk cId="0" sldId="2147483676"/>
          </pc:sldLayoutMkLst>
          <pc:spChg chg="mod">
            <ac:chgData name="Keerti Reddy Resapu" userId="760b9ebc-d166-4f5b-a2ff-7ed3f511701e" providerId="ADAL" clId="{94CC20E8-0EB1-4963-BEB7-AF065C068B8E}" dt="2025-02-03T20:21:04.590" v="150"/>
            <ac:spMkLst>
              <pc:docMk/>
              <pc:sldMasterMk cId="1472503480" sldId="2147483672"/>
              <pc:sldLayoutMk cId="0" sldId="2147483676"/>
              <ac:spMk id="3" creationId="{00000000-0000-0000-0000-000000000000}"/>
            </ac:spMkLst>
          </pc:spChg>
          <pc:spChg chg="mod">
            <ac:chgData name="Keerti Reddy Resapu" userId="760b9ebc-d166-4f5b-a2ff-7ed3f511701e" providerId="ADAL" clId="{94CC20E8-0EB1-4963-BEB7-AF065C068B8E}" dt="2025-02-03T20:21:04.590" v="150"/>
            <ac:spMkLst>
              <pc:docMk/>
              <pc:sldMasterMk cId="1472503480" sldId="2147483672"/>
              <pc:sldLayoutMk cId="0" sldId="2147483676"/>
              <ac:spMk id="4" creationId="{00000000-0000-0000-0000-000000000000}"/>
            </ac:spMkLst>
          </pc:spChg>
          <pc:spChg chg="mod">
            <ac:chgData name="Keerti Reddy Resapu" userId="760b9ebc-d166-4f5b-a2ff-7ed3f511701e" providerId="ADAL" clId="{94CC20E8-0EB1-4963-BEB7-AF065C068B8E}" dt="2025-02-03T20:21:04.590" v="150"/>
            <ac:spMkLst>
              <pc:docMk/>
              <pc:sldMasterMk cId="1472503480" sldId="2147483672"/>
              <pc:sldLayoutMk cId="0" sldId="2147483676"/>
              <ac:spMk id="9" creationId="{00000000-0000-0000-0000-000000000000}"/>
            </ac:spMkLst>
          </pc:spChg>
        </pc:sldLayoutChg>
        <pc:sldLayoutChg chg="modSp">
          <pc:chgData name="Keerti Reddy Resapu" userId="760b9ebc-d166-4f5b-a2ff-7ed3f511701e" providerId="ADAL" clId="{94CC20E8-0EB1-4963-BEB7-AF065C068B8E}" dt="2025-02-03T20:21:04.590" v="150"/>
          <pc:sldLayoutMkLst>
            <pc:docMk/>
            <pc:sldMasterMk cId="1472503480" sldId="2147483672"/>
            <pc:sldLayoutMk cId="0" sldId="2147483677"/>
          </pc:sldLayoutMkLst>
          <pc:spChg chg="mod">
            <ac:chgData name="Keerti Reddy Resapu" userId="760b9ebc-d166-4f5b-a2ff-7ed3f511701e" providerId="ADAL" clId="{94CC20E8-0EB1-4963-BEB7-AF065C068B8E}" dt="2025-02-03T20:21:04.590" v="150"/>
            <ac:spMkLst>
              <pc:docMk/>
              <pc:sldMasterMk cId="1472503480" sldId="2147483672"/>
              <pc:sldLayoutMk cId="0" sldId="2147483677"/>
              <ac:spMk id="5" creationId="{00000000-0000-0000-0000-000000000000}"/>
            </ac:spMkLst>
          </pc:spChg>
          <pc:spChg chg="mod">
            <ac:chgData name="Keerti Reddy Resapu" userId="760b9ebc-d166-4f5b-a2ff-7ed3f511701e" providerId="ADAL" clId="{94CC20E8-0EB1-4963-BEB7-AF065C068B8E}" dt="2025-02-03T20:21:04.590" v="150"/>
            <ac:spMkLst>
              <pc:docMk/>
              <pc:sldMasterMk cId="1472503480" sldId="2147483672"/>
              <pc:sldLayoutMk cId="0" sldId="2147483677"/>
              <ac:spMk id="7" creationId="{00000000-0000-0000-0000-000000000000}"/>
            </ac:spMkLst>
          </pc:spChg>
          <pc:spChg chg="mod">
            <ac:chgData name="Keerti Reddy Resapu" userId="760b9ebc-d166-4f5b-a2ff-7ed3f511701e" providerId="ADAL" clId="{94CC20E8-0EB1-4963-BEB7-AF065C068B8E}" dt="2025-02-03T20:21:04.590" v="150"/>
            <ac:spMkLst>
              <pc:docMk/>
              <pc:sldMasterMk cId="1472503480" sldId="2147483672"/>
              <pc:sldLayoutMk cId="0" sldId="2147483677"/>
              <ac:spMk id="12" creationId="{00000000-0000-0000-0000-000000000000}"/>
            </ac:spMkLst>
          </pc:spChg>
        </pc:sldLayoutChg>
        <pc:sldLayoutChg chg="modSp">
          <pc:chgData name="Keerti Reddy Resapu" userId="760b9ebc-d166-4f5b-a2ff-7ed3f511701e" providerId="ADAL" clId="{94CC20E8-0EB1-4963-BEB7-AF065C068B8E}" dt="2025-02-03T20:21:04.590" v="150"/>
          <pc:sldLayoutMkLst>
            <pc:docMk/>
            <pc:sldMasterMk cId="1472503480" sldId="2147483672"/>
            <pc:sldLayoutMk cId="0" sldId="2147483678"/>
          </pc:sldLayoutMkLst>
          <pc:spChg chg="mod">
            <ac:chgData name="Keerti Reddy Resapu" userId="760b9ebc-d166-4f5b-a2ff-7ed3f511701e" providerId="ADAL" clId="{94CC20E8-0EB1-4963-BEB7-AF065C068B8E}" dt="2025-02-03T20:21:04.590" v="150"/>
            <ac:spMkLst>
              <pc:docMk/>
              <pc:sldMasterMk cId="1472503480" sldId="2147483672"/>
              <pc:sldLayoutMk cId="0" sldId="2147483678"/>
              <ac:spMk id="3" creationId="{00000000-0000-0000-0000-000000000000}"/>
            </ac:spMkLst>
          </pc:spChg>
          <pc:spChg chg="mod">
            <ac:chgData name="Keerti Reddy Resapu" userId="760b9ebc-d166-4f5b-a2ff-7ed3f511701e" providerId="ADAL" clId="{94CC20E8-0EB1-4963-BEB7-AF065C068B8E}" dt="2025-02-03T20:21:04.590" v="150"/>
            <ac:spMkLst>
              <pc:docMk/>
              <pc:sldMasterMk cId="1472503480" sldId="2147483672"/>
              <pc:sldLayoutMk cId="0" sldId="2147483678"/>
              <ac:spMk id="19" creationId="{00000000-0000-0000-0000-000000000000}"/>
            </ac:spMkLst>
          </pc:spChg>
        </pc:sldLayoutChg>
        <pc:sldLayoutChg chg="modSp">
          <pc:chgData name="Keerti Reddy Resapu" userId="760b9ebc-d166-4f5b-a2ff-7ed3f511701e" providerId="ADAL" clId="{94CC20E8-0EB1-4963-BEB7-AF065C068B8E}" dt="2025-02-03T20:21:04.590" v="150"/>
          <pc:sldLayoutMkLst>
            <pc:docMk/>
            <pc:sldMasterMk cId="1472503480" sldId="2147483672"/>
            <pc:sldLayoutMk cId="0" sldId="2147483679"/>
          </pc:sldLayoutMkLst>
          <pc:spChg chg="mod">
            <ac:chgData name="Keerti Reddy Resapu" userId="760b9ebc-d166-4f5b-a2ff-7ed3f511701e" providerId="ADAL" clId="{94CC20E8-0EB1-4963-BEB7-AF065C068B8E}" dt="2025-02-03T20:21:04.590" v="150"/>
            <ac:spMkLst>
              <pc:docMk/>
              <pc:sldMasterMk cId="1472503480" sldId="2147483672"/>
              <pc:sldLayoutMk cId="0" sldId="2147483679"/>
              <ac:spMk id="3" creationId="{00000000-0000-0000-0000-000000000000}"/>
            </ac:spMkLst>
          </pc:spChg>
        </pc:sldLayoutChg>
        <pc:sldLayoutChg chg="modSp">
          <pc:chgData name="Keerti Reddy Resapu" userId="760b9ebc-d166-4f5b-a2ff-7ed3f511701e" providerId="ADAL" clId="{94CC20E8-0EB1-4963-BEB7-AF065C068B8E}" dt="2025-02-03T20:21:04.590" v="150"/>
          <pc:sldLayoutMkLst>
            <pc:docMk/>
            <pc:sldMasterMk cId="1472503480" sldId="2147483672"/>
            <pc:sldLayoutMk cId="0" sldId="2147483680"/>
          </pc:sldLayoutMkLst>
          <pc:spChg chg="mod">
            <ac:chgData name="Keerti Reddy Resapu" userId="760b9ebc-d166-4f5b-a2ff-7ed3f511701e" providerId="ADAL" clId="{94CC20E8-0EB1-4963-BEB7-AF065C068B8E}" dt="2025-02-03T20:21:04.590" v="150"/>
            <ac:spMkLst>
              <pc:docMk/>
              <pc:sldMasterMk cId="1472503480" sldId="2147483672"/>
              <pc:sldLayoutMk cId="0" sldId="2147483680"/>
              <ac:spMk id="5" creationId="{00000000-0000-0000-0000-000000000000}"/>
            </ac:spMkLst>
          </pc:spChg>
        </pc:sldLayoutChg>
        <pc:sldLayoutChg chg="modSp">
          <pc:chgData name="Keerti Reddy Resapu" userId="760b9ebc-d166-4f5b-a2ff-7ed3f511701e" providerId="ADAL" clId="{94CC20E8-0EB1-4963-BEB7-AF065C068B8E}" dt="2025-02-03T20:21:04.590" v="150"/>
          <pc:sldLayoutMkLst>
            <pc:docMk/>
            <pc:sldMasterMk cId="1472503480" sldId="2147483672"/>
            <pc:sldLayoutMk cId="0" sldId="2147483681"/>
          </pc:sldLayoutMkLst>
          <pc:spChg chg="mod">
            <ac:chgData name="Keerti Reddy Resapu" userId="760b9ebc-d166-4f5b-a2ff-7ed3f511701e" providerId="ADAL" clId="{94CC20E8-0EB1-4963-BEB7-AF065C068B8E}" dt="2025-02-03T20:21:04.590" v="150"/>
            <ac:spMkLst>
              <pc:docMk/>
              <pc:sldMasterMk cId="1472503480" sldId="2147483672"/>
              <pc:sldLayoutMk cId="0" sldId="2147483681"/>
              <ac:spMk id="14" creationId="{00000000-0000-0000-0000-000000000000}"/>
            </ac:spMkLst>
          </pc:spChg>
        </pc:sldLayoutChg>
        <pc:sldLayoutChg chg="modSp">
          <pc:chgData name="Keerti Reddy Resapu" userId="760b9ebc-d166-4f5b-a2ff-7ed3f511701e" providerId="ADAL" clId="{94CC20E8-0EB1-4963-BEB7-AF065C068B8E}" dt="2025-02-03T20:21:04.590" v="150"/>
          <pc:sldLayoutMkLst>
            <pc:docMk/>
            <pc:sldMasterMk cId="1472503480" sldId="2147483672"/>
            <pc:sldLayoutMk cId="149390526" sldId="2147483687"/>
          </pc:sldLayoutMkLst>
          <pc:spChg chg="mod">
            <ac:chgData name="Keerti Reddy Resapu" userId="760b9ebc-d166-4f5b-a2ff-7ed3f511701e" providerId="ADAL" clId="{94CC20E8-0EB1-4963-BEB7-AF065C068B8E}" dt="2025-02-03T20:21:04.590" v="150"/>
            <ac:spMkLst>
              <pc:docMk/>
              <pc:sldMasterMk cId="1472503480" sldId="2147483672"/>
              <pc:sldLayoutMk cId="149390526" sldId="2147483687"/>
              <ac:spMk id="2" creationId="{A9008919-68F2-482F-A03E-DE1EFBAE2574}"/>
            </ac:spMkLst>
          </pc:spChg>
          <pc:spChg chg="mod">
            <ac:chgData name="Keerti Reddy Resapu" userId="760b9ebc-d166-4f5b-a2ff-7ed3f511701e" providerId="ADAL" clId="{94CC20E8-0EB1-4963-BEB7-AF065C068B8E}" dt="2025-02-03T20:21:04.590" v="150"/>
            <ac:spMkLst>
              <pc:docMk/>
              <pc:sldMasterMk cId="1472503480" sldId="2147483672"/>
              <pc:sldLayoutMk cId="149390526" sldId="2147483687"/>
              <ac:spMk id="8" creationId="{81D61894-07CA-4A1C-82D6-ED7F312F69BF}"/>
            </ac:spMkLst>
          </pc:spChg>
          <pc:spChg chg="mod">
            <ac:chgData name="Keerti Reddy Resapu" userId="760b9ebc-d166-4f5b-a2ff-7ed3f511701e" providerId="ADAL" clId="{94CC20E8-0EB1-4963-BEB7-AF065C068B8E}" dt="2025-02-03T20:21:04.590" v="150"/>
            <ac:spMkLst>
              <pc:docMk/>
              <pc:sldMasterMk cId="1472503480" sldId="2147483672"/>
              <pc:sldLayoutMk cId="149390526" sldId="2147483687"/>
              <ac:spMk id="12" creationId="{00000000-0000-0000-0000-000000000000}"/>
            </ac:spMkLst>
          </pc:spChg>
          <pc:spChg chg="mod">
            <ac:chgData name="Keerti Reddy Resapu" userId="760b9ebc-d166-4f5b-a2ff-7ed3f511701e" providerId="ADAL" clId="{94CC20E8-0EB1-4963-BEB7-AF065C068B8E}" dt="2025-02-03T20:21:04.590" v="150"/>
            <ac:spMkLst>
              <pc:docMk/>
              <pc:sldMasterMk cId="1472503480" sldId="2147483672"/>
              <pc:sldLayoutMk cId="149390526" sldId="2147483687"/>
              <ac:spMk id="15" creationId="{00000000-0000-0000-0000-000000000000}"/>
            </ac:spMkLst>
          </pc:spChg>
          <pc:picChg chg="mod">
            <ac:chgData name="Keerti Reddy Resapu" userId="760b9ebc-d166-4f5b-a2ff-7ed3f511701e" providerId="ADAL" clId="{94CC20E8-0EB1-4963-BEB7-AF065C068B8E}" dt="2025-02-03T20:21:04.590" v="150"/>
            <ac:picMkLst>
              <pc:docMk/>
              <pc:sldMasterMk cId="1472503480" sldId="2147483672"/>
              <pc:sldLayoutMk cId="149390526" sldId="2147483687"/>
              <ac:picMk id="5" creationId="{CDBFBABF-9963-4FA6-9F42-C471F9F704B4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11A40-E5A1-4AC3-BB8C-E70DC803907B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CA3DE-F054-4279-AD1E-75CF0FCB9B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51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slides show you how to create the database in All of Us for the missing value project,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50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 all participants from the cohort and include key demographics such as date of birth for age calculation and sex at birth.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24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This Python script extracts demographic data from the All of Us Registered Tier Dataset.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81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It selects person id, gender, date of birth, and sex at birth from the dataset.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11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The script performs LEFT JOINs to map gender and sex-at-birth concept names to their respective concept IDs.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87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Results from Demographics Dataset Analysis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31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third step in construction of the database is to add target concepts.  Recall that these are variables that predict response to antidepressants.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71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4AACA-A9CB-5FB5-0611-F5CF0D1A8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A9825C-8B7E-19CB-EC6B-8B0F27ECBA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72FEEB-BD2C-194F-3982-46B1B99859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This slide outlines the process of creating a diagnoses dataset</a:t>
            </a: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92B370-2834-7076-E53C-DB25228DC0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56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4AACA-A9CB-5FB5-0611-F5CF0D1A8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A9825C-8B7E-19CB-EC6B-8B0F27ECBA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72FEEB-BD2C-194F-3982-46B1B99859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This slide outlines the process of creating a diagnoses dataset</a:t>
            </a: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92B370-2834-7076-E53C-DB25228DC0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66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4AACA-A9CB-5FB5-0611-F5CF0D1A8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A9825C-8B7E-19CB-EC6B-8B0F27ECBA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72FEEB-BD2C-194F-3982-46B1B99859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empty Jupyter copy paste the following attached code also available in the course page.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92B370-2834-7076-E53C-DB25228DC0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867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Python script retrieves the concepts that need to be added as target variables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9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a project in which we try to link output of language models to input needed by the machine learning models</a:t>
            </a: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090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5D8DF-0A15-E0EE-639D-4E5DCE2F4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7C12AA-76E5-82E3-3B0A-E827A9E64D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34E046-D7E0-D513-299A-2668D7AFC1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check your results against this output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7ED56-4346-0D44-72CB-383536D500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20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A04FB-522B-DB7C-8EF9-4695655DD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01D4EB-5D2A-0229-2111-E8CADC453A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0D4341-E218-7D57-8537-6DC041EB8D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Python script extracts </a:t>
            </a:r>
            <a:r>
              <a:rPr lang="en-US" b="1"/>
              <a:t>measurement-related data</a:t>
            </a:r>
            <a:r>
              <a:rPr lang="en-US"/>
              <a:t> from the All of Us Registered Tier Dataset v7 using SQL and Google </a:t>
            </a:r>
            <a:r>
              <a:rPr lang="en-US" err="1"/>
              <a:t>BigQuery</a:t>
            </a:r>
            <a:r>
              <a:rPr lang="en-US"/>
              <a:t>. It retrieves key details such as </a:t>
            </a:r>
            <a:r>
              <a:rPr lang="en-US" b="1"/>
              <a:t>person ID, standard and source concept names, concept codes, and vocabulary IDs</a:t>
            </a:r>
            <a:r>
              <a:rPr lang="en-US"/>
              <a:t> for selected medical measurements.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F9BBE-0131-D78C-2D59-30E0982044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201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9B63E-139E-FF38-E8BE-030A63D84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9C21E9-87E9-D4EF-AE00-212C85C5E5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6CC3F1-5242-C02A-F391-D9EDD9098F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query filters specific </a:t>
            </a:r>
            <a:r>
              <a:rPr lang="en-US" b="1"/>
              <a:t>measurement concept IDs</a:t>
            </a:r>
            <a:r>
              <a:rPr lang="en-US"/>
              <a:t> to ensure relevant data is captured. The dataset is then loaded into a Pandas </a:t>
            </a:r>
            <a:r>
              <a:rPr lang="en-US" err="1"/>
              <a:t>DataFrame</a:t>
            </a:r>
            <a:r>
              <a:rPr lang="en-US"/>
              <a:t> for further analysis, with head(5) displaying the first five rows.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315D3-353E-DEDA-2DFF-C1D5662884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488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0BA33-C8C7-84AC-B6B6-DCE29E9FC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7B9D86-A801-4A9E-60F9-D68C36C037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5F2201-E259-C045-50B4-E5008F4DB4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Results from Diagnoses (Measurement) Dataset Analysis</a:t>
            </a: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DCC2B-63A7-5BE1-033E-CD0886EDD5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734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9F2AA-73FB-48D0-6B12-4CF21FFA8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A4DD03-48AC-BAE3-61EA-BA8178B604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B28261-FA51-8C86-7D21-572A4C5237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Python script retrieves </a:t>
            </a:r>
            <a:r>
              <a:rPr lang="en-US" b="1"/>
              <a:t>observation-related data</a:t>
            </a:r>
            <a:r>
              <a:rPr lang="en-US"/>
              <a:t> from the All of Us Registered Tier Dataset v7 using SQL and Google </a:t>
            </a:r>
            <a:r>
              <a:rPr lang="en-US" err="1"/>
              <a:t>BigQuery</a:t>
            </a:r>
            <a:r>
              <a:rPr lang="en-US"/>
              <a:t>. It extracts details such as </a:t>
            </a:r>
            <a:r>
              <a:rPr lang="en-US" b="1"/>
              <a:t>person ID, standard and source concept names, concept codes, and vocabulary IDs</a:t>
            </a:r>
            <a:r>
              <a:rPr lang="en-US"/>
              <a:t> for selected observations. The query filters specific </a:t>
            </a:r>
            <a:r>
              <a:rPr lang="en-US" b="1"/>
              <a:t>observation concept IDs</a:t>
            </a:r>
            <a:r>
              <a:rPr lang="en-US"/>
              <a:t> to focus on relevant clinical observations.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0570E-C682-3278-E0B5-DD31D05D5F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117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92139-D38F-4638-9631-190B089F6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69B002-EFD8-B501-3937-B1D6FEA2D9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040273-8C7F-BE0B-0E92-2EA9C935E4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Results from Diagnoses (Observation) Dataset Analysis</a:t>
            </a: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75740-3CB6-119A-F9ED-E07D4CB64A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296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0C5C6-686F-6893-271E-A628A8C60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FC30F2-DF26-BBE9-3240-5CCBF3E753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4AAB5C-ACB1-BEFC-7F44-4257DC015A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This Python script queries the </a:t>
            </a:r>
            <a:r>
              <a:rPr lang="en-US" b="1"/>
              <a:t>procedure-related data</a:t>
            </a:r>
            <a:r>
              <a:rPr lang="en-US"/>
              <a:t> from the All of Us Registered Tier Dataset v7, focusing on retrieving </a:t>
            </a:r>
            <a:r>
              <a:rPr lang="en-US" b="1"/>
              <a:t>procedure-related concepts</a:t>
            </a:r>
            <a:r>
              <a:rPr lang="en-US"/>
              <a:t> such as </a:t>
            </a:r>
            <a:r>
              <a:rPr lang="en-US" b="1"/>
              <a:t>standard concept names, codes, and vocabulary IDs</a:t>
            </a:r>
            <a:r>
              <a:rPr lang="en-US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03E0C-01D5-BA81-0EB2-F09C4868EA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826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668BF-DCDF-8C53-CDC3-4D69B4559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9C26C3-3A1B-FAE2-5EB3-4194BB1707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B92A13-07A6-16B0-7E7A-C8C07B0316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SQL query filters the results based on selected </a:t>
            </a:r>
            <a:r>
              <a:rPr lang="en-US" b="1"/>
              <a:t>procedure source concept IDs</a:t>
            </a:r>
            <a:r>
              <a:rPr lang="en-US"/>
              <a:t> and joins the relevant tables to get both </a:t>
            </a:r>
            <a:r>
              <a:rPr lang="en-US" b="1"/>
              <a:t>standard and source concept details</a:t>
            </a:r>
            <a:r>
              <a:rPr lang="en-US"/>
              <a:t>. The data is loaded into a Pandas </a:t>
            </a:r>
            <a:r>
              <a:rPr lang="en-US" err="1"/>
              <a:t>DataFrame</a:t>
            </a:r>
            <a:r>
              <a:rPr lang="en-US"/>
              <a:t>, and the first five rows are displayed using head(5) for a preview of the dataset.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62D80-54A2-2AE6-C8BD-4408761D4D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637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26401-5A10-3C0E-C00A-690E657BE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F9784F-D4AD-3BE1-4F81-58303E4166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D9E9C3-96F9-7397-FCEB-2EF97F8302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Results from Diagnoses (Procedure) Dataset Analysis</a:t>
            </a: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535C4-4239-B63B-A990-E3E39C95BB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159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17E42-8A73-4BF5-682D-82416792D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A46801-8A67-1FE8-6D19-43629BD006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5BD68E-2B5B-762E-D409-2AB9E4C4A3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This slide outlines the process of creating a  procedures dataset</a:t>
            </a: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3A332-8333-9E1C-8C61-CBF6693F36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82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>
                <a:effectLst/>
                <a:latin typeface="Aptos"/>
                <a:ea typeface="Aptos"/>
                <a:cs typeface="Times New Roman" panose="02020603050405020304" pitchFamily="18" charset="0"/>
              </a:rPr>
              <a:t>The unit of analysis is </a:t>
            </a:r>
            <a:r>
              <a:rPr lang="en-US" sz="1800" b="1" kern="100">
                <a:effectLst/>
                <a:latin typeface="Aptos"/>
                <a:ea typeface="Aptos"/>
                <a:cs typeface="Times New Roman" panose="02020603050405020304" pitchFamily="18" charset="0"/>
              </a:rPr>
              <a:t>individuals</a:t>
            </a:r>
            <a:r>
              <a:rPr lang="en-US" sz="1800" kern="100">
                <a:effectLst/>
                <a:latin typeface="Aptos"/>
                <a:ea typeface="Aptos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779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78E55-EF15-EC87-A65B-2B8016105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DF7A65-F10D-3250-027D-AD1137AA3F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CB24EA-B032-5291-D2DE-906EBD97B5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This Python script extracts a </a:t>
            </a:r>
            <a:r>
              <a:rPr lang="en-US" b="1"/>
              <a:t>procedure dataset</a:t>
            </a:r>
            <a:r>
              <a:rPr lang="en-US"/>
              <a:t> from the All of Us Registered Tier Dataset v7 using SQL within a </a:t>
            </a:r>
            <a:r>
              <a:rPr lang="en-US" err="1"/>
              <a:t>BigQuery</a:t>
            </a:r>
            <a:r>
              <a:rPr lang="en-US"/>
              <a:t> environment. It retrieves key procedure-related details, including </a:t>
            </a:r>
            <a:r>
              <a:rPr lang="en-US" b="1"/>
              <a:t>person ID, standard procedure names, standard and source concept codes.</a:t>
            </a: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7F0ED-8593-5F59-B295-8A87639710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301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AB4F7-E88B-6731-E741-963F0B1AB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4ED105-DEA2-B99C-DFA1-4E2B19AC04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6E1646-683E-7874-ED21-D4F134B339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The query filters procedures based on specific </a:t>
            </a:r>
            <a:r>
              <a:rPr lang="en-US" b="1"/>
              <a:t>concept IDs</a:t>
            </a:r>
            <a:r>
              <a:rPr lang="en-US"/>
              <a:t>, ensuring relevant medical procedures are included. The dataset is then loaded into a Pandas </a:t>
            </a:r>
            <a:r>
              <a:rPr lang="en-US" err="1"/>
              <a:t>DataFrame</a:t>
            </a:r>
            <a:r>
              <a:rPr lang="en-US"/>
              <a:t> using </a:t>
            </a:r>
            <a:r>
              <a:rPr lang="en-US" b="1"/>
              <a:t>Google </a:t>
            </a:r>
            <a:r>
              <a:rPr lang="en-US" b="1" err="1"/>
              <a:t>BigQuery</a:t>
            </a:r>
            <a:r>
              <a:rPr lang="en-US" b="1"/>
              <a:t> (GBQ) storage API</a:t>
            </a:r>
            <a:r>
              <a:rPr lang="en-US"/>
              <a:t> for further analysis. The head(5) function previews the first five rows of the extracted dataset.</a:t>
            </a: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E8A2E-1B29-ADF3-417B-B5DA45C57E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325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Results from Procedures Dataset Analysis</a:t>
            </a: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359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The take home message for this presentation is that all of us database can be created by defining the cohort, creating an initial database and adding target concepts.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8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en-US" sz="1800" kern="100">
                <a:effectLst/>
                <a:latin typeface="Aptos"/>
                <a:ea typeface="Aptos"/>
                <a:cs typeface="Times New Roman" panose="02020603050405020304" pitchFamily="18" charset="0"/>
              </a:rPr>
              <a:t>The dependent variables are approximately 300 variables that predict responses to antidepressants.  These are also called target concepts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49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>
                <a:effectLst/>
                <a:latin typeface="Aptos"/>
                <a:ea typeface="Aptos"/>
                <a:cs typeface="Times New Roman" panose="02020603050405020304" pitchFamily="18" charset="0"/>
              </a:rPr>
              <a:t>The independent variables are approximately 25000 conditions, 30000 medications, select 50 procedures and 20 antidepressant history variables.</a:t>
            </a: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32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 e creation of the database for missing value problems is done in three steps. The first step is cohort construction.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16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to work with all of the participants.  You do not need to restrict to any specific cohort.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95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second step in construction of the missing value database is to create the initial database.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4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 new Jupyter notebook with the name Analyze Missing Values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7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008919-68F2-482F-A03E-DE1EFBAE2574}"/>
              </a:ext>
            </a:extLst>
          </p:cNvPr>
          <p:cNvSpPr/>
          <p:nvPr userDrawn="1"/>
        </p:nvSpPr>
        <p:spPr>
          <a:xfrm>
            <a:off x="6701742" y="5231758"/>
            <a:ext cx="2442258" cy="1626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8" descr="GMUgreengold.eps">
            <a:extLst>
              <a:ext uri="{FF2B5EF4-FFF2-40B4-BE49-F238E27FC236}">
                <a16:creationId xmlns:a16="http://schemas.microsoft.com/office/drawing/2014/main" id="{CDBFBABF-9963-4FA6-9F42-C471F9F704B4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308" y="5334000"/>
            <a:ext cx="1556766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4">
            <a:extLst>
              <a:ext uri="{FF2B5EF4-FFF2-40B4-BE49-F238E27FC236}">
                <a16:creationId xmlns:a16="http://schemas.microsoft.com/office/drawing/2014/main" id="{81D61894-07CA-4A1C-82D6-ED7F312F69BF}"/>
              </a:ext>
            </a:extLst>
          </p:cNvPr>
          <p:cNvSpPr txBox="1">
            <a:spLocks/>
          </p:cNvSpPr>
          <p:nvPr userDrawn="1"/>
        </p:nvSpPr>
        <p:spPr>
          <a:xfrm>
            <a:off x="209791" y="5435280"/>
            <a:ext cx="3262614" cy="142272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kern="0" spc="113">
                <a:solidFill>
                  <a:srgbClr val="00673B"/>
                </a:solidFill>
              </a:rPr>
              <a:t>Health Informatics Program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spc="113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kern="0" spc="113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kern="0" spc="113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spc="113">
                <a:solidFill>
                  <a:srgbClr val="00673B"/>
                </a:solidFill>
              </a:rPr>
              <a:t>HI.GMU.EDU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17498" y="536576"/>
            <a:ext cx="3486150" cy="2409825"/>
          </a:xfrm>
        </p:spPr>
        <p:txBody>
          <a:bodyPr/>
          <a:lstStyle>
            <a:lvl1pPr>
              <a:defRPr sz="3000" baseline="0"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 sz="2400"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 sz="2400"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 sz="2400"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 sz="2400"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title text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17935" y="3287714"/>
            <a:ext cx="3486150" cy="1362075"/>
          </a:xfrm>
        </p:spPr>
        <p:txBody>
          <a:bodyPr/>
          <a:lstStyle>
            <a:lvl1pPr>
              <a:defRPr sz="1800">
                <a:solidFill>
                  <a:srgbClr val="FFCC33"/>
                </a:solidFill>
              </a:defRPr>
            </a:lvl1pPr>
          </a:lstStyle>
          <a:p>
            <a:pPr lvl="0"/>
            <a:r>
              <a:rPr lang="en-US"/>
              <a:t>Click to edit </a:t>
            </a:r>
            <a:r>
              <a:rPr lang="en-US" err="1"/>
              <a:t>subheader</a:t>
            </a:r>
            <a:r>
              <a:rPr lang="en-US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49390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&amp;W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1500" b="0" cap="all" spc="113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4706112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975" b="1">
                <a:solidFill>
                  <a:schemeClr val="accent4">
                    <a:shade val="50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20FB55CB-28CF-4BA5-A14C-68AAF2C69257}"/>
              </a:ext>
            </a:extLst>
          </p:cNvPr>
          <p:cNvSpPr txBox="1">
            <a:spLocks/>
          </p:cNvSpPr>
          <p:nvPr userDrawn="1"/>
        </p:nvSpPr>
        <p:spPr>
          <a:xfrm>
            <a:off x="209791" y="5435280"/>
            <a:ext cx="3262614" cy="142272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kern="0" spc="113">
                <a:solidFill>
                  <a:srgbClr val="00673B"/>
                </a:solidFill>
              </a:rPr>
              <a:t>Health Informatics Program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spc="113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kern="0" spc="113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kern="0" spc="113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spc="113">
                <a:solidFill>
                  <a:srgbClr val="00673B"/>
                </a:solidFill>
              </a:rPr>
              <a:t>HI.GMU.EDU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udents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1500" b="0" cap="all" spc="113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4706112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975" b="1">
                <a:solidFill>
                  <a:schemeClr val="accent4">
                    <a:shade val="50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E5CF39DD-EB27-458E-B080-C2C095C05281}"/>
              </a:ext>
            </a:extLst>
          </p:cNvPr>
          <p:cNvSpPr txBox="1">
            <a:spLocks/>
          </p:cNvSpPr>
          <p:nvPr userDrawn="1"/>
        </p:nvSpPr>
        <p:spPr>
          <a:xfrm>
            <a:off x="209791" y="5435280"/>
            <a:ext cx="3262614" cy="142272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kern="0" spc="113">
                <a:solidFill>
                  <a:srgbClr val="00673B"/>
                </a:solidFill>
              </a:rPr>
              <a:t>Health Informatics Program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kern="0" spc="113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kern="0" spc="113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50" kern="0" spc="113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spc="113">
                <a:solidFill>
                  <a:srgbClr val="00673B"/>
                </a:solidFill>
              </a:rPr>
              <a:t>HI.GMU.EDU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838200"/>
            <a:ext cx="3657600" cy="518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38200"/>
            <a:ext cx="3752850" cy="518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/>
          </p:nvPr>
        </p:nvSpPr>
        <p:spPr>
          <a:xfrm>
            <a:off x="609600" y="381000"/>
            <a:ext cx="7772400" cy="2286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>
              <a:defRPr lang="en-US" sz="1050" b="1" i="0" cap="all" spc="90" dirty="0" smtClean="0">
                <a:solidFill>
                  <a:schemeClr val="tx2"/>
                </a:solidFill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Graphic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09600" y="4343400"/>
            <a:ext cx="7772400" cy="1981200"/>
          </a:xfrm>
        </p:spPr>
        <p:txBody>
          <a:bodyPr numCol="3"/>
          <a:lstStyle>
            <a:lvl1pPr>
              <a:defRPr baseline="0">
                <a:solidFill>
                  <a:schemeClr val="tx2"/>
                </a:solidFill>
              </a:defRPr>
            </a:lvl1pPr>
            <a:lvl2pPr marL="0" indent="0"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9600" y="838200"/>
            <a:ext cx="7772400" cy="3200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Rectangle 8"/>
          <p:cNvSpPr>
            <a:spLocks noGrp="1"/>
          </p:cNvSpPr>
          <p:nvPr>
            <p:ph type="body" sz="quarter" idx="15"/>
          </p:nvPr>
        </p:nvSpPr>
        <p:spPr>
          <a:xfrm>
            <a:off x="609600" y="381000"/>
            <a:ext cx="7772400" cy="228600"/>
          </a:xfrm>
          <a:solidFill>
            <a:schemeClr val="bg1">
              <a:lumMod val="85000"/>
            </a:schemeClr>
          </a:solidFill>
        </p:spPr>
        <p:txBody>
          <a:bodyPr tIns="0" bIns="0" anchor="t" anchorCtr="0"/>
          <a:lstStyle>
            <a:lvl1pPr marL="0" indent="0">
              <a:spcBef>
                <a:spcPts val="0"/>
              </a:spcBef>
              <a:defRPr sz="1050" b="1" i="0" cap="all" spc="90">
                <a:solidFill>
                  <a:schemeClr val="tx2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w/single co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609600" y="381000"/>
            <a:ext cx="7772400" cy="2286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>
              <a:defRPr lang="en-US" sz="1050" b="1" i="0" cap="all" spc="90" smtClean="0">
                <a:solidFill>
                  <a:schemeClr val="tx2"/>
                </a:solidFill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09600" y="838200"/>
            <a:ext cx="7772400" cy="518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Element (text, graphic, vide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1000"/>
            <a:ext cx="77724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609600" y="533400"/>
            <a:ext cx="7772400" cy="5715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533400"/>
            <a:ext cx="7239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1500" b="0" cap="all" spc="113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381000" y="381000"/>
            <a:ext cx="8001000" cy="5867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3" name="Rectangle 34"/>
          <p:cNvSpPr txBox="1">
            <a:spLocks/>
          </p:cNvSpPr>
          <p:nvPr/>
        </p:nvSpPr>
        <p:spPr>
          <a:xfrm>
            <a:off x="6771190" y="6477000"/>
            <a:ext cx="1610810" cy="30480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75" kern="0" spc="113">
                <a:solidFill>
                  <a:srgbClr val="000000"/>
                </a:solidFill>
              </a:rPr>
              <a:t>GEORGE MASON UNIVERSITY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id="{894A7767-E094-483E-9582-5A512B559400}"/>
              </a:ext>
            </a:extLst>
          </p:cNvPr>
          <p:cNvSpPr txBox="1">
            <a:spLocks/>
          </p:cNvSpPr>
          <p:nvPr/>
        </p:nvSpPr>
        <p:spPr>
          <a:xfrm>
            <a:off x="565720" y="6477000"/>
            <a:ext cx="1743437" cy="30480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75" kern="0" spc="113">
                <a:solidFill>
                  <a:srgbClr val="000000"/>
                </a:solidFill>
              </a:rPr>
              <a:t>Health Informatics Program</a:t>
            </a:r>
          </a:p>
        </p:txBody>
      </p:sp>
    </p:spTree>
    <p:extLst>
      <p:ext uri="{BB962C8B-B14F-4D97-AF65-F5344CB8AC3E}">
        <p14:creationId xmlns:p14="http://schemas.microsoft.com/office/powerpoint/2010/main" val="147250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3" r:id="rId2"/>
    <p:sldLayoutId id="214748367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cap="small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  <a:extLst/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defRPr sz="135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defRPr sz="105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defRPr sz="105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defRPr sz="825">
          <a:solidFill>
            <a:srgbClr val="000000"/>
          </a:solidFill>
          <a:latin typeface="+mn-lt"/>
          <a:ea typeface="ＭＳ Ｐゴシック" charset="0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defRPr sz="825">
          <a:solidFill>
            <a:srgbClr val="000000"/>
          </a:solidFill>
          <a:latin typeface="+mn-lt"/>
          <a:ea typeface="ＭＳ Ｐゴシック" charset="0"/>
          <a:cs typeface="+mn-cs"/>
        </a:defRPr>
      </a:lvl5pPr>
      <a:lvl6pPr marL="1885950" indent="-171450" algn="l" rtl="0" eaLnBrk="1" latinLnBrk="0" hangingPunct="1">
        <a:spcBef>
          <a:spcPct val="20000"/>
        </a:spcBef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7498" y="1259682"/>
            <a:ext cx="4685378" cy="1807369"/>
          </a:xfrm>
        </p:spPr>
        <p:txBody>
          <a:bodyPr/>
          <a:lstStyle/>
          <a:p>
            <a:pPr marL="0" indent="0"/>
            <a:r>
              <a:rPr lang="en-US" sz="3600"/>
              <a:t>Database for Missing Values in All of 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7934" y="3323035"/>
            <a:ext cx="4684942" cy="1021556"/>
          </a:xfrm>
        </p:spPr>
        <p:txBody>
          <a:bodyPr/>
          <a:lstStyle/>
          <a:p>
            <a:r>
              <a:rPr lang="en-US" sz="2100" dirty="0"/>
              <a:t>Keerti Reddy &amp; Farrokh Alemi, PhD</a:t>
            </a:r>
          </a:p>
        </p:txBody>
      </p:sp>
    </p:spTree>
    <p:extLst>
      <p:ext uri="{BB962C8B-B14F-4D97-AF65-F5344CB8AC3E}">
        <p14:creationId xmlns:p14="http://schemas.microsoft.com/office/powerpoint/2010/main" val="1184826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90FC0F6-0941-17CD-F2D3-AEAC2441BE3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rcRect l="2453" t="19000" r="36309" b="31284"/>
          <a:stretch/>
        </p:blipFill>
        <p:spPr>
          <a:xfrm>
            <a:off x="348820" y="1057117"/>
            <a:ext cx="8446360" cy="55311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A6AD10-A98B-0909-0355-37B0F2B861DB}"/>
              </a:ext>
            </a:extLst>
          </p:cNvPr>
          <p:cNvSpPr txBox="1"/>
          <p:nvPr/>
        </p:nvSpPr>
        <p:spPr>
          <a:xfrm>
            <a:off x="2510366" y="575102"/>
            <a:ext cx="41232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Creating</a:t>
            </a:r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Demographics Dataset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0AA35290-9DCC-4021-A2A9-F2071F16CC94}"/>
              </a:ext>
            </a:extLst>
          </p:cNvPr>
          <p:cNvSpPr/>
          <p:nvPr/>
        </p:nvSpPr>
        <p:spPr>
          <a:xfrm>
            <a:off x="6012794" y="4467188"/>
            <a:ext cx="818930" cy="546246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51608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9AEA94-3E37-451F-CEAE-80B70FE18BD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rcRect l="3596" t="22150" r="30022" b="-56"/>
          <a:stretch/>
        </p:blipFill>
        <p:spPr>
          <a:xfrm>
            <a:off x="201727" y="189965"/>
            <a:ext cx="8655670" cy="71163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6101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8D5CD7-269B-4347-9104-9D6FCA9FC63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rcRect l="6515" t="36454" r="47292" b="39887"/>
          <a:stretch/>
        </p:blipFill>
        <p:spPr>
          <a:xfrm>
            <a:off x="171357" y="1514901"/>
            <a:ext cx="8710398" cy="3125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5553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9AEA94-3E37-451F-CEAE-80B70FE18BD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rcRect l="6316" t="53512" r="29706" b="21232"/>
          <a:stretch/>
        </p:blipFill>
        <p:spPr>
          <a:xfrm>
            <a:off x="272951" y="2088107"/>
            <a:ext cx="8241657" cy="22791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4741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1EFDD-9112-4D2F-3B22-760E38A9A8E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rcRect l="1145" t="10872" r="4112"/>
          <a:stretch/>
        </p:blipFill>
        <p:spPr>
          <a:xfrm>
            <a:off x="341488" y="1312333"/>
            <a:ext cx="8293085" cy="3618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6433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603C773-4220-4FC2-8044-F1CAFEC4610F}"/>
              </a:ext>
            </a:extLst>
          </p:cNvPr>
          <p:cNvSpPr/>
          <p:nvPr/>
        </p:nvSpPr>
        <p:spPr>
          <a:xfrm>
            <a:off x="371155" y="2057266"/>
            <a:ext cx="7808484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+mj-lt"/>
              <a:buAutoNum type="arabicPeriod"/>
            </a:pPr>
            <a:r>
              <a:rPr lang="en-US" sz="5400" b="1"/>
              <a:t>Cohort Construction</a:t>
            </a:r>
          </a:p>
          <a:p>
            <a:pPr marL="857250" indent="-857250">
              <a:buFont typeface="+mj-lt"/>
              <a:buAutoNum type="arabicPeriod"/>
            </a:pPr>
            <a:r>
              <a:rPr lang="en-US" sz="5400" b="1">
                <a:sym typeface="Wingdings" panose="05000000000000000000" pitchFamily="2" charset="2"/>
              </a:rPr>
              <a:t>Initial Database</a:t>
            </a:r>
          </a:p>
          <a:p>
            <a:pPr marL="857250" indent="-857250">
              <a:buFont typeface="+mj-lt"/>
              <a:buAutoNum type="arabicPeriod"/>
            </a:pPr>
            <a:r>
              <a:rPr lang="en-US" sz="5400" b="1">
                <a:solidFill>
                  <a:srgbClr val="FF0000"/>
                </a:solidFill>
                <a:sym typeface="Wingdings" panose="05000000000000000000" pitchFamily="2" charset="2"/>
              </a:rPr>
              <a:t>Adding Target Concepts</a:t>
            </a:r>
            <a:endParaRPr lang="en-US" sz="5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995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5CA72-C055-FBAD-CAB9-55B9001D4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216C71-D7FB-ED36-8E46-1FBE3F0BF1C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rcRect l="996" t="13735" r="33075"/>
          <a:stretch/>
        </p:blipFill>
        <p:spPr>
          <a:xfrm>
            <a:off x="260626" y="1490224"/>
            <a:ext cx="8351111" cy="54499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D99C75-D47D-1DBE-DDBB-5AF30F281174}"/>
              </a:ext>
            </a:extLst>
          </p:cNvPr>
          <p:cNvSpPr txBox="1"/>
          <p:nvPr/>
        </p:nvSpPr>
        <p:spPr>
          <a:xfrm>
            <a:off x="2547678" y="864488"/>
            <a:ext cx="39184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Diagnoses Dataset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310ADB6C-A47C-43B4-BA41-5C8F86283291}"/>
              </a:ext>
            </a:extLst>
          </p:cNvPr>
          <p:cNvSpPr/>
          <p:nvPr/>
        </p:nvSpPr>
        <p:spPr>
          <a:xfrm>
            <a:off x="5712539" y="3880331"/>
            <a:ext cx="818930" cy="546246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30255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5CA72-C055-FBAD-CAB9-55B9001D4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D99C75-D47D-1DBE-DDBB-5AF30F281174}"/>
              </a:ext>
            </a:extLst>
          </p:cNvPr>
          <p:cNvSpPr txBox="1"/>
          <p:nvPr/>
        </p:nvSpPr>
        <p:spPr>
          <a:xfrm>
            <a:off x="2547678" y="864488"/>
            <a:ext cx="39184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Diagnoses Dataset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ECFF97-EE88-4622-A230-F3F37E2C7DB5}"/>
              </a:ext>
            </a:extLst>
          </p:cNvPr>
          <p:cNvSpPr/>
          <p:nvPr/>
        </p:nvSpPr>
        <p:spPr>
          <a:xfrm>
            <a:off x="1787857" y="2279176"/>
            <a:ext cx="4462818" cy="1624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Insert here the next screen that will give them access to Jupyter </a:t>
            </a:r>
          </a:p>
        </p:txBody>
      </p:sp>
    </p:spTree>
    <p:extLst>
      <p:ext uri="{BB962C8B-B14F-4D97-AF65-F5344CB8AC3E}">
        <p14:creationId xmlns:p14="http://schemas.microsoft.com/office/powerpoint/2010/main" val="1290969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5CA72-C055-FBAD-CAB9-55B9001D4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D99C75-D47D-1DBE-DDBB-5AF30F281174}"/>
              </a:ext>
            </a:extLst>
          </p:cNvPr>
          <p:cNvSpPr txBox="1"/>
          <p:nvPr/>
        </p:nvSpPr>
        <p:spPr>
          <a:xfrm>
            <a:off x="2547678" y="864488"/>
            <a:ext cx="39184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Diagnoses Dataset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ECFF97-EE88-4622-A230-F3F37E2C7DB5}"/>
              </a:ext>
            </a:extLst>
          </p:cNvPr>
          <p:cNvSpPr/>
          <p:nvPr/>
        </p:nvSpPr>
        <p:spPr>
          <a:xfrm>
            <a:off x="1787857" y="2279176"/>
            <a:ext cx="4462818" cy="3002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Show the empty Jupyter then show where they copy the code into the Jupyter.  Then show the pasted document</a:t>
            </a:r>
          </a:p>
        </p:txBody>
      </p:sp>
    </p:spTree>
    <p:extLst>
      <p:ext uri="{BB962C8B-B14F-4D97-AF65-F5344CB8AC3E}">
        <p14:creationId xmlns:p14="http://schemas.microsoft.com/office/powerpoint/2010/main" val="3536205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BD1C8B-CB5F-9297-1AEE-8D0F9F5651A2}"/>
              </a:ext>
            </a:extLst>
          </p:cNvPr>
          <p:cNvPicPr preferRelativeResize="0">
            <a:picLocks noGrp="1" noChangeAspect="1"/>
          </p:cNvPicPr>
          <p:nvPr>
            <p:ph idx="1"/>
          </p:nvPr>
        </p:nvPicPr>
        <p:blipFill>
          <a:blip r:embed="rId3"/>
          <a:srcRect t="7552" r="44856" b="17933"/>
          <a:stretch/>
        </p:blipFill>
        <p:spPr>
          <a:xfrm>
            <a:off x="266714" y="770467"/>
            <a:ext cx="8421428" cy="4834466"/>
          </a:xfrm>
        </p:spPr>
      </p:pic>
    </p:spTree>
    <p:extLst>
      <p:ext uri="{BB962C8B-B14F-4D97-AF65-F5344CB8AC3E}">
        <p14:creationId xmlns:p14="http://schemas.microsoft.com/office/powerpoint/2010/main" val="3290611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037A486-347B-4741-9517-D78F15929B5E}"/>
              </a:ext>
            </a:extLst>
          </p:cNvPr>
          <p:cNvSpPr/>
          <p:nvPr/>
        </p:nvSpPr>
        <p:spPr>
          <a:xfrm>
            <a:off x="371155" y="2057266"/>
            <a:ext cx="7772962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C00000"/>
                </a:solidFill>
              </a:rPr>
              <a:t>Missing Value Project: </a:t>
            </a:r>
          </a:p>
          <a:p>
            <a:r>
              <a:rPr lang="en-US" sz="5400" b="1"/>
              <a:t>Language Output </a:t>
            </a:r>
            <a:r>
              <a:rPr lang="en-US" sz="5400" b="1">
                <a:sym typeface="Wingdings" panose="05000000000000000000" pitchFamily="2" charset="2"/>
              </a:rPr>
              <a:t> </a:t>
            </a:r>
          </a:p>
          <a:p>
            <a:r>
              <a:rPr lang="en-US" sz="5400" b="1">
                <a:sym typeface="Wingdings" panose="05000000000000000000" pitchFamily="2" charset="2"/>
              </a:rPr>
              <a:t>Input to Machine Learning</a:t>
            </a:r>
            <a:endParaRPr lang="en-US" sz="5400" b="1"/>
          </a:p>
        </p:txBody>
      </p:sp>
    </p:spTree>
    <p:extLst>
      <p:ext uri="{BB962C8B-B14F-4D97-AF65-F5344CB8AC3E}">
        <p14:creationId xmlns:p14="http://schemas.microsoft.com/office/powerpoint/2010/main" val="2419381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BA872-B303-C473-0FF7-6695C580D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F40EDDCC-F8C9-780A-FDEB-3EB156656C4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1" t="58766" r="51884" b="21720"/>
          <a:stretch/>
        </p:blipFill>
        <p:spPr bwMode="auto">
          <a:xfrm>
            <a:off x="277706" y="2060359"/>
            <a:ext cx="8020134" cy="35785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0505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64A6D-3154-DC2D-A808-014CA1D7C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0E0D3F-803F-2345-4E35-AFBAD71386AA}"/>
              </a:ext>
            </a:extLst>
          </p:cNvPr>
          <p:cNvPicPr preferRelativeResize="0"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3254" y="880533"/>
            <a:ext cx="8510089" cy="4425245"/>
          </a:xfrm>
          <a:noFill/>
        </p:spPr>
      </p:pic>
    </p:spTree>
    <p:extLst>
      <p:ext uri="{BB962C8B-B14F-4D97-AF65-F5344CB8AC3E}">
        <p14:creationId xmlns:p14="http://schemas.microsoft.com/office/powerpoint/2010/main" val="2466026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81EF5-2082-103C-0E50-A0D24CF3A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491E78-B82F-1483-CEB2-E033CDF75F09}"/>
              </a:ext>
            </a:extLst>
          </p:cNvPr>
          <p:cNvPicPr preferRelativeResize="0"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0933" y="953623"/>
            <a:ext cx="8325641" cy="4227977"/>
          </a:xfrm>
          <a:noFill/>
        </p:spPr>
      </p:pic>
    </p:spTree>
    <p:extLst>
      <p:ext uri="{BB962C8B-B14F-4D97-AF65-F5344CB8AC3E}">
        <p14:creationId xmlns:p14="http://schemas.microsoft.com/office/powerpoint/2010/main" val="2402541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37FF1-CE88-88E5-0677-951394EFD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038AF1-3036-C09C-95EE-A6CFDDF985A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12" y="1080881"/>
            <a:ext cx="8091287" cy="40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5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9BC79-5EB2-03A7-8C28-769C0ECD9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EC1D7F0E-A3CC-D6F0-1073-60D081136499}"/>
              </a:ext>
            </a:extLst>
          </p:cNvPr>
          <p:cNvPicPr preferRelativeResize="0">
            <a:picLocks noGrp="1" noChangeAspect="1"/>
          </p:cNvPicPr>
          <p:nvPr>
            <p:ph idx="1"/>
          </p:nvPr>
        </p:nvPicPr>
        <p:blipFill>
          <a:blip r:embed="rId3"/>
          <a:srcRect l="1996" t="432"/>
          <a:stretch/>
        </p:blipFill>
        <p:spPr>
          <a:xfrm>
            <a:off x="259109" y="846667"/>
            <a:ext cx="8420148" cy="4921955"/>
          </a:xfrm>
          <a:noFill/>
        </p:spPr>
      </p:pic>
    </p:spTree>
    <p:extLst>
      <p:ext uri="{BB962C8B-B14F-4D97-AF65-F5344CB8AC3E}">
        <p14:creationId xmlns:p14="http://schemas.microsoft.com/office/powerpoint/2010/main" val="786949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AA7FF-2E6D-8D97-DD98-B6A6CB739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E0FB1A-700B-8611-6C17-BED4FD91E52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26" y="863600"/>
            <a:ext cx="8215137" cy="458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21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01AC4-8859-4DB3-3804-59D5D548B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F6BDFC-CDC7-C702-5373-9CC162749E28}"/>
              </a:ext>
            </a:extLst>
          </p:cNvPr>
          <p:cNvPicPr preferRelativeResize="0">
            <a:picLocks noGrp="1" noChangeAspect="1"/>
          </p:cNvPicPr>
          <p:nvPr>
            <p:ph sz="half" idx="1"/>
          </p:nvPr>
        </p:nvPicPr>
        <p:blipFill>
          <a:blip r:embed="rId3"/>
          <a:srcRect l="916" t="533" r="2479" b="18786"/>
          <a:stretch/>
        </p:blipFill>
        <p:spPr>
          <a:xfrm>
            <a:off x="304799" y="1100667"/>
            <a:ext cx="8486787" cy="4241800"/>
          </a:xfrm>
          <a:noFill/>
        </p:spPr>
      </p:pic>
    </p:spTree>
    <p:extLst>
      <p:ext uri="{BB962C8B-B14F-4D97-AF65-F5344CB8AC3E}">
        <p14:creationId xmlns:p14="http://schemas.microsoft.com/office/powerpoint/2010/main" val="962157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6F3A5-F965-21F3-6E99-0A02F437F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36D6A2EE-CD88-B014-C67D-3B33AB378D7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rcRect l="1233"/>
          <a:stretch/>
        </p:blipFill>
        <p:spPr>
          <a:xfrm>
            <a:off x="260875" y="965201"/>
            <a:ext cx="8266329" cy="44986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5967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3C55D-4360-46BC-A310-3A210FDF8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9F07DF-9C92-BC88-0128-5EAD9F78F8CA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66" y="1161029"/>
            <a:ext cx="8305801" cy="389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9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78E07-E93A-C739-0A4D-13C1FC085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4E6EAC-6611-0D46-BE2B-66821264BFF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rcRect t="-1" b="-2854"/>
          <a:stretch/>
        </p:blipFill>
        <p:spPr>
          <a:xfrm>
            <a:off x="233804" y="1202267"/>
            <a:ext cx="8338354" cy="42615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85315C-8C3F-872C-D583-98895BC7DF25}"/>
              </a:ext>
            </a:extLst>
          </p:cNvPr>
          <p:cNvSpPr txBox="1"/>
          <p:nvPr/>
        </p:nvSpPr>
        <p:spPr>
          <a:xfrm>
            <a:off x="2726428" y="627209"/>
            <a:ext cx="40130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Procedure Dataset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2ECB6119-1386-1F90-D8E1-22C1EA230BA2}"/>
              </a:ext>
            </a:extLst>
          </p:cNvPr>
          <p:cNvSpPr/>
          <p:nvPr/>
        </p:nvSpPr>
        <p:spPr>
          <a:xfrm>
            <a:off x="4165914" y="2667000"/>
            <a:ext cx="474134" cy="18626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56923567-7B3C-D154-BCC3-58ECBD6C1116}"/>
              </a:ext>
            </a:extLst>
          </p:cNvPr>
          <p:cNvSpPr/>
          <p:nvPr/>
        </p:nvSpPr>
        <p:spPr>
          <a:xfrm>
            <a:off x="1473200" y="2252133"/>
            <a:ext cx="414867" cy="20319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9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EEE1F6-F5F3-418F-B071-CFBC192D5AB9}"/>
              </a:ext>
            </a:extLst>
          </p:cNvPr>
          <p:cNvSpPr txBox="1"/>
          <p:nvPr/>
        </p:nvSpPr>
        <p:spPr>
          <a:xfrm>
            <a:off x="716973" y="2461217"/>
            <a:ext cx="8084128" cy="698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buSzPts val="1000"/>
              <a:tabLst>
                <a:tab pos="342900" algn="l"/>
              </a:tabLst>
            </a:pPr>
            <a:r>
              <a:rPr lang="en-US" sz="3600" kern="100">
                <a:latin typeface="Aptos"/>
                <a:ea typeface="Aptos"/>
                <a:cs typeface="Times New Roman" panose="02020603050405020304" pitchFamily="18" charset="0"/>
              </a:rPr>
              <a:t>Unit of Analysis: </a:t>
            </a:r>
            <a:r>
              <a:rPr lang="en-US" sz="3600" b="1" kern="100">
                <a:latin typeface="Aptos"/>
                <a:ea typeface="Aptos"/>
                <a:cs typeface="Times New Roman" panose="02020603050405020304" pitchFamily="18" charset="0"/>
              </a:rPr>
              <a:t>Individuals</a:t>
            </a:r>
            <a:r>
              <a:rPr lang="en-US" sz="3600" kern="100">
                <a:latin typeface="Aptos"/>
                <a:ea typeface="Aptos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83591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A42AB-7E9A-EB90-9912-34F64048D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B9E5A9-877D-B1F1-B8ED-59F1B8D2F50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rcRect l="1340" b="48841"/>
          <a:stretch/>
        </p:blipFill>
        <p:spPr>
          <a:xfrm>
            <a:off x="338667" y="634270"/>
            <a:ext cx="8342585" cy="479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550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3E925-BE4C-8200-FF67-6DF40761A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C91D73-CF16-4441-2C49-404C7C93A1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57" t="51259"/>
          <a:stretch/>
        </p:blipFill>
        <p:spPr>
          <a:xfrm>
            <a:off x="245534" y="761204"/>
            <a:ext cx="8379178" cy="445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72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screenshot of a computer&#10;&#10;Description automatically generated">
            <a:extLst>
              <a:ext uri="{FF2B5EF4-FFF2-40B4-BE49-F238E27FC236}">
                <a16:creationId xmlns:a16="http://schemas.microsoft.com/office/drawing/2014/main" id="{0B2A5EAA-EBDC-093A-9EE4-CAC997C38318}"/>
              </a:ext>
            </a:extLst>
          </p:cNvPr>
          <p:cNvPicPr preferRelativeResize="0">
            <a:picLocks noGrp="1" noChangeAspect="1"/>
          </p:cNvPicPr>
          <p:nvPr>
            <p:ph idx="1"/>
          </p:nvPr>
        </p:nvPicPr>
        <p:blipFill>
          <a:blip r:embed="rId3"/>
          <a:srcRect l="6213" t="38512"/>
          <a:stretch/>
        </p:blipFill>
        <p:spPr>
          <a:xfrm>
            <a:off x="433495" y="1185334"/>
            <a:ext cx="8173340" cy="3939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8259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460" y="2344767"/>
            <a:ext cx="7431656" cy="2174935"/>
          </a:xfrm>
        </p:spPr>
        <p:txBody>
          <a:bodyPr>
            <a:noAutofit/>
          </a:bodyPr>
          <a:lstStyle/>
          <a:p>
            <a:r>
              <a:rPr lang="en-US" sz="3000" b="1">
                <a:solidFill>
                  <a:srgbClr val="C00000"/>
                </a:solidFill>
              </a:rPr>
              <a:t>This video has demonstrated how the database is created in 3 steps</a:t>
            </a:r>
          </a:p>
        </p:txBody>
      </p:sp>
    </p:spTree>
    <p:extLst>
      <p:ext uri="{BB962C8B-B14F-4D97-AF65-F5344CB8AC3E}">
        <p14:creationId xmlns:p14="http://schemas.microsoft.com/office/powerpoint/2010/main" val="71802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EEE1F6-F5F3-418F-B071-CFBC192D5AB9}"/>
              </a:ext>
            </a:extLst>
          </p:cNvPr>
          <p:cNvSpPr txBox="1"/>
          <p:nvPr/>
        </p:nvSpPr>
        <p:spPr>
          <a:xfrm>
            <a:off x="311727" y="2243008"/>
            <a:ext cx="8084128" cy="2049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buSzPts val="1000"/>
              <a:tabLst>
                <a:tab pos="342900" algn="l"/>
              </a:tabLst>
            </a:pPr>
            <a:r>
              <a:rPr lang="en-US" sz="3600" kern="100">
                <a:latin typeface="Aptos"/>
                <a:ea typeface="Aptos"/>
                <a:cs typeface="Times New Roman" panose="02020603050405020304" pitchFamily="18" charset="0"/>
              </a:rPr>
              <a:t>Dependent Variables: </a:t>
            </a:r>
          </a:p>
          <a:p>
            <a:pPr>
              <a:lnSpc>
                <a:spcPct val="115000"/>
              </a:lnSpc>
              <a:spcAft>
                <a:spcPts val="600"/>
              </a:spcAft>
              <a:buSzPts val="1000"/>
              <a:tabLst>
                <a:tab pos="342900" algn="l"/>
              </a:tabLst>
            </a:pPr>
            <a:r>
              <a:rPr lang="en-US" sz="3600" b="1" kern="100">
                <a:latin typeface="Aptos"/>
                <a:ea typeface="Aptos"/>
                <a:cs typeface="Times New Roman" panose="02020603050405020304" pitchFamily="18" charset="0"/>
              </a:rPr>
              <a:t>Predictors of Response to Antidepressants (Target Concepts)</a:t>
            </a:r>
          </a:p>
        </p:txBody>
      </p:sp>
    </p:spTree>
    <p:extLst>
      <p:ext uri="{BB962C8B-B14F-4D97-AF65-F5344CB8AC3E}">
        <p14:creationId xmlns:p14="http://schemas.microsoft.com/office/powerpoint/2010/main" val="386501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EEE1F6-F5F3-418F-B071-CFBC192D5AB9}"/>
              </a:ext>
            </a:extLst>
          </p:cNvPr>
          <p:cNvSpPr txBox="1"/>
          <p:nvPr/>
        </p:nvSpPr>
        <p:spPr>
          <a:xfrm>
            <a:off x="716973" y="2461217"/>
            <a:ext cx="8084128" cy="2049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  <a:buSzPts val="1000"/>
              <a:tabLst>
                <a:tab pos="342900" algn="l"/>
              </a:tabLst>
            </a:pPr>
            <a:r>
              <a:rPr lang="en-US" sz="3600" kern="100">
                <a:latin typeface="Aptos"/>
                <a:ea typeface="Aptos"/>
                <a:cs typeface="Times New Roman" panose="02020603050405020304" pitchFamily="18" charset="0"/>
              </a:rPr>
              <a:t>Independent Variables: </a:t>
            </a:r>
          </a:p>
          <a:p>
            <a:pPr>
              <a:lnSpc>
                <a:spcPct val="115000"/>
              </a:lnSpc>
              <a:spcAft>
                <a:spcPts val="600"/>
              </a:spcAft>
              <a:buSzPts val="1000"/>
              <a:tabLst>
                <a:tab pos="342900" algn="l"/>
              </a:tabLst>
            </a:pPr>
            <a:r>
              <a:rPr lang="en-US" sz="3600" b="1" kern="100">
                <a:latin typeface="Aptos"/>
                <a:ea typeface="Aptos"/>
                <a:cs typeface="Times New Roman" panose="02020603050405020304" pitchFamily="18" charset="0"/>
              </a:rPr>
              <a:t>All Medications, All Diagnoses, Select Procedures, &amp; Antidepressant History</a:t>
            </a:r>
            <a:endParaRPr lang="en-US" sz="3600" kern="100">
              <a:latin typeface="Aptos"/>
              <a:ea typeface="Apto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96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603C773-4220-4FC2-8044-F1CAFEC4610F}"/>
              </a:ext>
            </a:extLst>
          </p:cNvPr>
          <p:cNvSpPr/>
          <p:nvPr/>
        </p:nvSpPr>
        <p:spPr>
          <a:xfrm>
            <a:off x="371155" y="2057266"/>
            <a:ext cx="7808484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+mj-lt"/>
              <a:buAutoNum type="arabicPeriod"/>
            </a:pPr>
            <a:r>
              <a:rPr lang="en-US" sz="5400" b="1">
                <a:solidFill>
                  <a:srgbClr val="FF0000"/>
                </a:solidFill>
              </a:rPr>
              <a:t>Cohort Construction</a:t>
            </a:r>
          </a:p>
          <a:p>
            <a:pPr marL="857250" indent="-857250">
              <a:buFont typeface="+mj-lt"/>
              <a:buAutoNum type="arabicPeriod"/>
            </a:pPr>
            <a:r>
              <a:rPr lang="en-US" sz="5400" b="1">
                <a:sym typeface="Wingdings" panose="05000000000000000000" pitchFamily="2" charset="2"/>
              </a:rPr>
              <a:t>Initial Database</a:t>
            </a:r>
          </a:p>
          <a:p>
            <a:pPr marL="857250" indent="-857250">
              <a:buFont typeface="+mj-lt"/>
              <a:buAutoNum type="arabicPeriod"/>
            </a:pPr>
            <a:r>
              <a:rPr lang="en-US" sz="5400" b="1">
                <a:sym typeface="Wingdings" panose="05000000000000000000" pitchFamily="2" charset="2"/>
              </a:rPr>
              <a:t>Adding Target Concepts</a:t>
            </a:r>
            <a:endParaRPr lang="en-US" sz="5400" b="1"/>
          </a:p>
        </p:txBody>
      </p:sp>
    </p:spTree>
    <p:extLst>
      <p:ext uri="{BB962C8B-B14F-4D97-AF65-F5344CB8AC3E}">
        <p14:creationId xmlns:p14="http://schemas.microsoft.com/office/powerpoint/2010/main" val="315120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DB33E782-C2B5-48EC-A0A8-292433BCAEC5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rcRect t="9300" r="35488" b="29647"/>
          <a:stretch/>
        </p:blipFill>
        <p:spPr bwMode="auto">
          <a:xfrm>
            <a:off x="237766" y="783771"/>
            <a:ext cx="8611944" cy="59898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13DCA61D-664B-B38E-D54E-987229419C00}"/>
              </a:ext>
            </a:extLst>
          </p:cNvPr>
          <p:cNvSpPr/>
          <p:nvPr/>
        </p:nvSpPr>
        <p:spPr>
          <a:xfrm>
            <a:off x="2086319" y="4689004"/>
            <a:ext cx="818930" cy="546246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03262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603C773-4220-4FC2-8044-F1CAFEC4610F}"/>
              </a:ext>
            </a:extLst>
          </p:cNvPr>
          <p:cNvSpPr/>
          <p:nvPr/>
        </p:nvSpPr>
        <p:spPr>
          <a:xfrm>
            <a:off x="371155" y="2057266"/>
            <a:ext cx="7808484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+mj-lt"/>
              <a:buAutoNum type="arabicPeriod"/>
            </a:pPr>
            <a:r>
              <a:rPr lang="en-US" sz="5400" b="1"/>
              <a:t>Cohort Construction</a:t>
            </a:r>
          </a:p>
          <a:p>
            <a:pPr marL="857250" indent="-857250">
              <a:buFont typeface="+mj-lt"/>
              <a:buAutoNum type="arabicPeriod"/>
            </a:pPr>
            <a:r>
              <a:rPr lang="en-US" sz="5400" b="1">
                <a:solidFill>
                  <a:srgbClr val="FF0000"/>
                </a:solidFill>
                <a:sym typeface="Wingdings" panose="05000000000000000000" pitchFamily="2" charset="2"/>
              </a:rPr>
              <a:t>Initial Database</a:t>
            </a:r>
          </a:p>
          <a:p>
            <a:pPr marL="857250" indent="-857250">
              <a:buFont typeface="+mj-lt"/>
              <a:buAutoNum type="arabicPeriod"/>
            </a:pPr>
            <a:r>
              <a:rPr lang="en-US" sz="5400" b="1">
                <a:sym typeface="Wingdings" panose="05000000000000000000" pitchFamily="2" charset="2"/>
              </a:rPr>
              <a:t>Adding Target Concepts</a:t>
            </a:r>
            <a:endParaRPr lang="en-US" sz="5400" b="1"/>
          </a:p>
        </p:txBody>
      </p:sp>
    </p:spTree>
    <p:extLst>
      <p:ext uri="{BB962C8B-B14F-4D97-AF65-F5344CB8AC3E}">
        <p14:creationId xmlns:p14="http://schemas.microsoft.com/office/powerpoint/2010/main" val="158380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E90CBC-1B16-087F-A3CA-E7670ABB874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rcRect l="-59" t="342" r="48590" b="41948"/>
          <a:stretch/>
        </p:blipFill>
        <p:spPr>
          <a:xfrm>
            <a:off x="1481795" y="1075267"/>
            <a:ext cx="5700695" cy="3928534"/>
          </a:xfrm>
          <a:prstGeom prst="rect">
            <a:avLst/>
          </a:prstGeom>
          <a:noFill/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941598BF-B796-40B6-AC93-A2C02DB1B53D}"/>
              </a:ext>
            </a:extLst>
          </p:cNvPr>
          <p:cNvSpPr/>
          <p:nvPr/>
        </p:nvSpPr>
        <p:spPr>
          <a:xfrm>
            <a:off x="5480691" y="3290030"/>
            <a:ext cx="818930" cy="546246"/>
          </a:xfrm>
          <a:prstGeom prst="leftArrow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3015561"/>
      </p:ext>
    </p:extLst>
  </p:cSld>
  <p:clrMapOvr>
    <a:masterClrMapping/>
  </p:clrMapOvr>
</p:sld>
</file>

<file path=ppt/theme/theme1.xml><?xml version="1.0" encoding="utf-8"?>
<a:theme xmlns:a="http://schemas.openxmlformats.org/drawingml/2006/main" name="George Mason University 2.0">
  <a:themeElements>
    <a:clrScheme name="George Mason University">
      <a:dk1>
        <a:srgbClr val="006633"/>
      </a:dk1>
      <a:lt1>
        <a:srgbClr val="FFFFFF"/>
      </a:lt1>
      <a:dk2>
        <a:srgbClr val="000000"/>
      </a:dk2>
      <a:lt2>
        <a:srgbClr val="FFCC33"/>
      </a:lt2>
      <a:accent1>
        <a:srgbClr val="00909E"/>
      </a:accent1>
      <a:accent2>
        <a:srgbClr val="415195"/>
      </a:accent2>
      <a:accent3>
        <a:srgbClr val="81902B"/>
      </a:accent3>
      <a:accent4>
        <a:srgbClr val="F7931E"/>
      </a:accent4>
      <a:accent5>
        <a:srgbClr val="AC1D37"/>
      </a:accent5>
      <a:accent6>
        <a:srgbClr val="D8D8C1"/>
      </a:accent6>
      <a:hlink>
        <a:srgbClr val="00909E"/>
      </a:hlink>
      <a:folHlink>
        <a:srgbClr val="41519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rge Mason University 2.0" id="{AE27463A-FAD6-034C-8FDD-9E4699D44229}" vid="{3385DE02-A880-BB45-9582-0AD879F3B8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890</Words>
  <Application>Microsoft Office PowerPoint</Application>
  <PresentationFormat>On-screen Show (4:3)</PresentationFormat>
  <Paragraphs>93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Aptos</vt:lpstr>
      <vt:lpstr>Calibri</vt:lpstr>
      <vt:lpstr>Symbol</vt:lpstr>
      <vt:lpstr>Times New Roman</vt:lpstr>
      <vt:lpstr>George Mason University 2.0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video has demonstrated how the database is created in 3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Farrokh Alemi</cp:lastModifiedBy>
  <cp:revision>7</cp:revision>
  <dcterms:created xsi:type="dcterms:W3CDTF">2017-05-23T16:09:18Z</dcterms:created>
  <dcterms:modified xsi:type="dcterms:W3CDTF">2025-02-04T00:49:36Z</dcterms:modified>
</cp:coreProperties>
</file>