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9" r:id="rId6"/>
    <p:sldId id="256" r:id="rId7"/>
    <p:sldId id="260" r:id="rId8"/>
    <p:sldId id="262" r:id="rId9"/>
    <p:sldId id="268" r:id="rId10"/>
    <p:sldId id="267" r:id="rId11"/>
    <p:sldId id="269" r:id="rId12"/>
    <p:sldId id="279" r:id="rId13"/>
    <p:sldId id="265" r:id="rId14"/>
    <p:sldId id="266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61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D73487-0D0D-4C83-A651-6B7A6568ADDF}" v="5" dt="2023-10-10T21:54:57.6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A766A8-07EA-426A-A818-2A5AE688F5C2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27819FB-02BD-4F8C-A848-E21D91DA20D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This session will show you how to explore the All of Us Research Workbench through demonstration. </a:t>
          </a:r>
        </a:p>
      </dgm:t>
    </dgm:pt>
    <dgm:pt modelId="{ABD5A767-96CB-4A59-9BF8-570C2AD48C16}" type="parTrans" cxnId="{B8B41A95-1042-44F9-8479-3D9188545AF6}">
      <dgm:prSet/>
      <dgm:spPr/>
      <dgm:t>
        <a:bodyPr/>
        <a:lstStyle/>
        <a:p>
          <a:endParaRPr lang="en-US"/>
        </a:p>
      </dgm:t>
    </dgm:pt>
    <dgm:pt modelId="{244CEAAF-9084-4B5D-B1ED-FA6316C10FDD}" type="sibTrans" cxnId="{B8B41A95-1042-44F9-8479-3D9188545AF6}">
      <dgm:prSet/>
      <dgm:spPr/>
      <dgm:t>
        <a:bodyPr/>
        <a:lstStyle/>
        <a:p>
          <a:endParaRPr lang="en-US"/>
        </a:p>
      </dgm:t>
    </dgm:pt>
    <dgm:pt modelId="{4FD3C647-AAB3-4365-9C5F-A76C5A32938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It is not a training session. </a:t>
          </a:r>
        </a:p>
      </dgm:t>
    </dgm:pt>
    <dgm:pt modelId="{C84D54A7-E3B4-4F6B-A828-8FF747387653}" type="parTrans" cxnId="{A5D7E389-1A75-4605-8D53-54367AA6CD28}">
      <dgm:prSet/>
      <dgm:spPr/>
      <dgm:t>
        <a:bodyPr/>
        <a:lstStyle/>
        <a:p>
          <a:endParaRPr lang="en-US"/>
        </a:p>
      </dgm:t>
    </dgm:pt>
    <dgm:pt modelId="{42A16B17-CBD8-4A23-9752-FA2E643674C2}" type="sibTrans" cxnId="{A5D7E389-1A75-4605-8D53-54367AA6CD28}">
      <dgm:prSet/>
      <dgm:spPr/>
      <dgm:t>
        <a:bodyPr/>
        <a:lstStyle/>
        <a:p>
          <a:endParaRPr lang="en-US"/>
        </a:p>
      </dgm:t>
    </dgm:pt>
    <dgm:pt modelId="{5D58DA07-0478-4C07-90E3-E8ABFF80BC9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We suggest going through the official All of Us training courses or support for more in depth questions.</a:t>
          </a:r>
        </a:p>
      </dgm:t>
    </dgm:pt>
    <dgm:pt modelId="{7D32A7B3-0B92-4242-B0F4-F75D4D46E072}" type="parTrans" cxnId="{EA737F96-F3D4-4BDB-9824-D7F69D117874}">
      <dgm:prSet/>
      <dgm:spPr/>
      <dgm:t>
        <a:bodyPr/>
        <a:lstStyle/>
        <a:p>
          <a:endParaRPr lang="en-US"/>
        </a:p>
      </dgm:t>
    </dgm:pt>
    <dgm:pt modelId="{4C041633-8F6A-4E92-90B9-C09D8D31F531}" type="sibTrans" cxnId="{EA737F96-F3D4-4BDB-9824-D7F69D117874}">
      <dgm:prSet/>
      <dgm:spPr/>
      <dgm:t>
        <a:bodyPr/>
        <a:lstStyle/>
        <a:p>
          <a:endParaRPr lang="en-US"/>
        </a:p>
      </dgm:t>
    </dgm:pt>
    <dgm:pt modelId="{01FE257A-3503-40D9-96CC-0C9C4F6450D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For questions specific to the project, please raise them through the chat with a tag of #projectquestion at the end. They will be collated at the end of the session and raised to Dr. Alemi.</a:t>
          </a:r>
        </a:p>
      </dgm:t>
    </dgm:pt>
    <dgm:pt modelId="{B7C0AE6E-1CC4-4D04-AE7A-45418C1B0822}" type="parTrans" cxnId="{2426CC21-A601-4048-8B7B-DF3BDFD3A88D}">
      <dgm:prSet/>
      <dgm:spPr/>
      <dgm:t>
        <a:bodyPr/>
        <a:lstStyle/>
        <a:p>
          <a:endParaRPr lang="en-US"/>
        </a:p>
      </dgm:t>
    </dgm:pt>
    <dgm:pt modelId="{52C9D3FD-53C4-4796-A511-C814017D26B5}" type="sibTrans" cxnId="{2426CC21-A601-4048-8B7B-DF3BDFD3A88D}">
      <dgm:prSet/>
      <dgm:spPr/>
      <dgm:t>
        <a:bodyPr/>
        <a:lstStyle/>
        <a:p>
          <a:endParaRPr lang="en-US"/>
        </a:p>
      </dgm:t>
    </dgm:pt>
    <dgm:pt modelId="{7AE51B3B-1238-4937-9FFC-57D41E00E8F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For example: </a:t>
          </a:r>
          <a:r>
            <a:rPr lang="en-US" i="1"/>
            <a:t>“What are the regression models that we need to use #projectquestion”</a:t>
          </a:r>
          <a:endParaRPr lang="en-US"/>
        </a:p>
      </dgm:t>
    </dgm:pt>
    <dgm:pt modelId="{B4DA5EA6-411B-4FF4-9E1D-DD07EE975CA1}" type="parTrans" cxnId="{AAC4C5FE-7034-4E87-B5FA-1752BB907AEB}">
      <dgm:prSet/>
      <dgm:spPr/>
      <dgm:t>
        <a:bodyPr/>
        <a:lstStyle/>
        <a:p>
          <a:endParaRPr lang="en-US"/>
        </a:p>
      </dgm:t>
    </dgm:pt>
    <dgm:pt modelId="{59E3A84A-79D8-49FE-97C3-892441D606BF}" type="sibTrans" cxnId="{AAC4C5FE-7034-4E87-B5FA-1752BB907AEB}">
      <dgm:prSet/>
      <dgm:spPr/>
      <dgm:t>
        <a:bodyPr/>
        <a:lstStyle/>
        <a:p>
          <a:endParaRPr lang="en-US"/>
        </a:p>
      </dgm:t>
    </dgm:pt>
    <dgm:pt modelId="{59F0B88E-3FE1-47D0-9A49-6DD19F01A00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PH" dirty="0"/>
            <a:t>After the demonstration, you will break up into small groups to try creating your datasets and help each other explore All of Us.</a:t>
          </a:r>
          <a:endParaRPr lang="en-US" dirty="0"/>
        </a:p>
      </dgm:t>
    </dgm:pt>
    <dgm:pt modelId="{240A0F0D-26A6-40C3-9DE8-D7FAF7B64493}" type="parTrans" cxnId="{82F52BA2-1FD2-4CD5-8F80-6B7413AD5A4A}">
      <dgm:prSet/>
      <dgm:spPr/>
      <dgm:t>
        <a:bodyPr/>
        <a:lstStyle/>
        <a:p>
          <a:endParaRPr lang="en-US"/>
        </a:p>
      </dgm:t>
    </dgm:pt>
    <dgm:pt modelId="{96FA8137-7E6C-4415-A1EB-7464808798AD}" type="sibTrans" cxnId="{82F52BA2-1FD2-4CD5-8F80-6B7413AD5A4A}">
      <dgm:prSet/>
      <dgm:spPr/>
      <dgm:t>
        <a:bodyPr/>
        <a:lstStyle/>
        <a:p>
          <a:endParaRPr lang="en-US"/>
        </a:p>
      </dgm:t>
    </dgm:pt>
    <dgm:pt modelId="{90B476E3-F450-470B-AE34-4C301387CBC9}" type="pres">
      <dgm:prSet presAssocID="{18A766A8-07EA-426A-A818-2A5AE688F5C2}" presName="root" presStyleCnt="0">
        <dgm:presLayoutVars>
          <dgm:dir/>
          <dgm:resizeHandles val="exact"/>
        </dgm:presLayoutVars>
      </dgm:prSet>
      <dgm:spPr/>
    </dgm:pt>
    <dgm:pt modelId="{5FEFE9B3-1E4F-4976-A984-BCBD77262313}" type="pres">
      <dgm:prSet presAssocID="{627819FB-02BD-4F8C-A848-E21D91DA20D1}" presName="compNode" presStyleCnt="0"/>
      <dgm:spPr/>
    </dgm:pt>
    <dgm:pt modelId="{E8FF8E8E-80F8-46C3-8781-81DF372ABA60}" type="pres">
      <dgm:prSet presAssocID="{627819FB-02BD-4F8C-A848-E21D91DA20D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177AC371-E70A-4F79-9D34-70EF96046F63}" type="pres">
      <dgm:prSet presAssocID="{627819FB-02BD-4F8C-A848-E21D91DA20D1}" presName="iconSpace" presStyleCnt="0"/>
      <dgm:spPr/>
    </dgm:pt>
    <dgm:pt modelId="{2E124FDF-AAB5-4323-BCC0-79801FF0594D}" type="pres">
      <dgm:prSet presAssocID="{627819FB-02BD-4F8C-A848-E21D91DA20D1}" presName="parTx" presStyleLbl="revTx" presStyleIdx="0" presStyleCnt="10">
        <dgm:presLayoutVars>
          <dgm:chMax val="0"/>
          <dgm:chPref val="0"/>
        </dgm:presLayoutVars>
      </dgm:prSet>
      <dgm:spPr/>
    </dgm:pt>
    <dgm:pt modelId="{E0673477-DA97-4769-9726-78DE614216B9}" type="pres">
      <dgm:prSet presAssocID="{627819FB-02BD-4F8C-A848-E21D91DA20D1}" presName="txSpace" presStyleCnt="0"/>
      <dgm:spPr/>
    </dgm:pt>
    <dgm:pt modelId="{6DA57F84-D9E9-4D7F-9B77-EEA3348F03FF}" type="pres">
      <dgm:prSet presAssocID="{627819FB-02BD-4F8C-A848-E21D91DA20D1}" presName="desTx" presStyleLbl="revTx" presStyleIdx="1" presStyleCnt="10">
        <dgm:presLayoutVars/>
      </dgm:prSet>
      <dgm:spPr/>
    </dgm:pt>
    <dgm:pt modelId="{3A875D51-5DDE-4287-BCB4-0CC33B346CA9}" type="pres">
      <dgm:prSet presAssocID="{244CEAAF-9084-4B5D-B1ED-FA6316C10FDD}" presName="sibTrans" presStyleCnt="0"/>
      <dgm:spPr/>
    </dgm:pt>
    <dgm:pt modelId="{C3DD84F6-1632-426F-99DA-8036518A465B}" type="pres">
      <dgm:prSet presAssocID="{4FD3C647-AAB3-4365-9C5F-A76C5A329385}" presName="compNode" presStyleCnt="0"/>
      <dgm:spPr/>
    </dgm:pt>
    <dgm:pt modelId="{768DC884-499C-4E05-8B54-633D9D8CB8BF}" type="pres">
      <dgm:prSet presAssocID="{4FD3C647-AAB3-4365-9C5F-A76C5A32938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6E8AAA12-66F0-442E-9773-A585B2569567}" type="pres">
      <dgm:prSet presAssocID="{4FD3C647-AAB3-4365-9C5F-A76C5A329385}" presName="iconSpace" presStyleCnt="0"/>
      <dgm:spPr/>
    </dgm:pt>
    <dgm:pt modelId="{AD93F919-F760-4B4B-9680-C73CE497C20E}" type="pres">
      <dgm:prSet presAssocID="{4FD3C647-AAB3-4365-9C5F-A76C5A329385}" presName="parTx" presStyleLbl="revTx" presStyleIdx="2" presStyleCnt="10">
        <dgm:presLayoutVars>
          <dgm:chMax val="0"/>
          <dgm:chPref val="0"/>
        </dgm:presLayoutVars>
      </dgm:prSet>
      <dgm:spPr/>
    </dgm:pt>
    <dgm:pt modelId="{35D437BA-9F9D-4279-923B-97B436F441DF}" type="pres">
      <dgm:prSet presAssocID="{4FD3C647-AAB3-4365-9C5F-A76C5A329385}" presName="txSpace" presStyleCnt="0"/>
      <dgm:spPr/>
    </dgm:pt>
    <dgm:pt modelId="{624D92A5-125F-4B9F-A480-163BCABFCA26}" type="pres">
      <dgm:prSet presAssocID="{4FD3C647-AAB3-4365-9C5F-A76C5A329385}" presName="desTx" presStyleLbl="revTx" presStyleIdx="3" presStyleCnt="10">
        <dgm:presLayoutVars/>
      </dgm:prSet>
      <dgm:spPr/>
    </dgm:pt>
    <dgm:pt modelId="{08E19061-A2DE-4D77-BF93-CD8EB9A346A1}" type="pres">
      <dgm:prSet presAssocID="{42A16B17-CBD8-4A23-9752-FA2E643674C2}" presName="sibTrans" presStyleCnt="0"/>
      <dgm:spPr/>
    </dgm:pt>
    <dgm:pt modelId="{BF37B37A-CBE4-4D83-9DD7-B67829039B57}" type="pres">
      <dgm:prSet presAssocID="{5D58DA07-0478-4C07-90E3-E8ABFF80BC9B}" presName="compNode" presStyleCnt="0"/>
      <dgm:spPr/>
    </dgm:pt>
    <dgm:pt modelId="{60FA1751-9F47-4185-BD38-1EB1B20B367E}" type="pres">
      <dgm:prSet presAssocID="{5D58DA07-0478-4C07-90E3-E8ABFF80BC9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3C4C8149-D4E2-4B45-BF4D-101541D157F4}" type="pres">
      <dgm:prSet presAssocID="{5D58DA07-0478-4C07-90E3-E8ABFF80BC9B}" presName="iconSpace" presStyleCnt="0"/>
      <dgm:spPr/>
    </dgm:pt>
    <dgm:pt modelId="{FFAE3B57-BACD-4E33-B561-9479CA961EE3}" type="pres">
      <dgm:prSet presAssocID="{5D58DA07-0478-4C07-90E3-E8ABFF80BC9B}" presName="parTx" presStyleLbl="revTx" presStyleIdx="4" presStyleCnt="10">
        <dgm:presLayoutVars>
          <dgm:chMax val="0"/>
          <dgm:chPref val="0"/>
        </dgm:presLayoutVars>
      </dgm:prSet>
      <dgm:spPr/>
    </dgm:pt>
    <dgm:pt modelId="{88952650-DB51-4372-8400-7031735F1942}" type="pres">
      <dgm:prSet presAssocID="{5D58DA07-0478-4C07-90E3-E8ABFF80BC9B}" presName="txSpace" presStyleCnt="0"/>
      <dgm:spPr/>
    </dgm:pt>
    <dgm:pt modelId="{E859486E-2FA5-4A02-B3C7-D2049756E703}" type="pres">
      <dgm:prSet presAssocID="{5D58DA07-0478-4C07-90E3-E8ABFF80BC9B}" presName="desTx" presStyleLbl="revTx" presStyleIdx="5" presStyleCnt="10">
        <dgm:presLayoutVars/>
      </dgm:prSet>
      <dgm:spPr/>
    </dgm:pt>
    <dgm:pt modelId="{980BEAE4-AEC2-4119-98CB-816C0151312E}" type="pres">
      <dgm:prSet presAssocID="{4C041633-8F6A-4E92-90B9-C09D8D31F531}" presName="sibTrans" presStyleCnt="0"/>
      <dgm:spPr/>
    </dgm:pt>
    <dgm:pt modelId="{878F1981-BA49-4AF6-AB18-BA9B6E44C73C}" type="pres">
      <dgm:prSet presAssocID="{01FE257A-3503-40D9-96CC-0C9C4F6450DF}" presName="compNode" presStyleCnt="0"/>
      <dgm:spPr/>
    </dgm:pt>
    <dgm:pt modelId="{17FC9A56-D48E-4EC5-A75A-04D5D3808553}" type="pres">
      <dgm:prSet presAssocID="{01FE257A-3503-40D9-96CC-0C9C4F6450D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AAE606A6-2AE3-4DF0-BB81-C650262EA9E3}" type="pres">
      <dgm:prSet presAssocID="{01FE257A-3503-40D9-96CC-0C9C4F6450DF}" presName="iconSpace" presStyleCnt="0"/>
      <dgm:spPr/>
    </dgm:pt>
    <dgm:pt modelId="{8FAEE5A2-64D7-4EA6-9816-65C508B3A764}" type="pres">
      <dgm:prSet presAssocID="{01FE257A-3503-40D9-96CC-0C9C4F6450DF}" presName="parTx" presStyleLbl="revTx" presStyleIdx="6" presStyleCnt="10">
        <dgm:presLayoutVars>
          <dgm:chMax val="0"/>
          <dgm:chPref val="0"/>
        </dgm:presLayoutVars>
      </dgm:prSet>
      <dgm:spPr/>
    </dgm:pt>
    <dgm:pt modelId="{2435D865-F4DD-4A7E-86F3-5FBF60B5F1E5}" type="pres">
      <dgm:prSet presAssocID="{01FE257A-3503-40D9-96CC-0C9C4F6450DF}" presName="txSpace" presStyleCnt="0"/>
      <dgm:spPr/>
    </dgm:pt>
    <dgm:pt modelId="{DDE86F97-6957-41A4-8EA8-3B82AB6D5979}" type="pres">
      <dgm:prSet presAssocID="{01FE257A-3503-40D9-96CC-0C9C4F6450DF}" presName="desTx" presStyleLbl="revTx" presStyleIdx="7" presStyleCnt="10">
        <dgm:presLayoutVars/>
      </dgm:prSet>
      <dgm:spPr/>
    </dgm:pt>
    <dgm:pt modelId="{8D5DB9FE-1883-4B4D-8E9E-D3928D9F471E}" type="pres">
      <dgm:prSet presAssocID="{52C9D3FD-53C4-4796-A511-C814017D26B5}" presName="sibTrans" presStyleCnt="0"/>
      <dgm:spPr/>
    </dgm:pt>
    <dgm:pt modelId="{572E68C0-9E12-4CB0-8F52-8FA3C7D47E1F}" type="pres">
      <dgm:prSet presAssocID="{59F0B88E-3FE1-47D0-9A49-6DD19F01A004}" presName="compNode" presStyleCnt="0"/>
      <dgm:spPr/>
    </dgm:pt>
    <dgm:pt modelId="{316A4151-7B72-499E-9ED8-033F0776F86D}" type="pres">
      <dgm:prSet presAssocID="{59F0B88E-3FE1-47D0-9A49-6DD19F01A00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8DCA515B-D8A6-482A-BEC4-34CA058B25D6}" type="pres">
      <dgm:prSet presAssocID="{59F0B88E-3FE1-47D0-9A49-6DD19F01A004}" presName="iconSpace" presStyleCnt="0"/>
      <dgm:spPr/>
    </dgm:pt>
    <dgm:pt modelId="{769378DA-C280-40B8-BCE4-6B53EEF1554A}" type="pres">
      <dgm:prSet presAssocID="{59F0B88E-3FE1-47D0-9A49-6DD19F01A004}" presName="parTx" presStyleLbl="revTx" presStyleIdx="8" presStyleCnt="10">
        <dgm:presLayoutVars>
          <dgm:chMax val="0"/>
          <dgm:chPref val="0"/>
        </dgm:presLayoutVars>
      </dgm:prSet>
      <dgm:spPr/>
    </dgm:pt>
    <dgm:pt modelId="{F1119D2F-51BC-4622-9F27-35DCA7BA63D5}" type="pres">
      <dgm:prSet presAssocID="{59F0B88E-3FE1-47D0-9A49-6DD19F01A004}" presName="txSpace" presStyleCnt="0"/>
      <dgm:spPr/>
    </dgm:pt>
    <dgm:pt modelId="{937596F7-B5C2-4336-B84B-BEB5B02382B7}" type="pres">
      <dgm:prSet presAssocID="{59F0B88E-3FE1-47D0-9A49-6DD19F01A004}" presName="desTx" presStyleLbl="revTx" presStyleIdx="9" presStyleCnt="10">
        <dgm:presLayoutVars/>
      </dgm:prSet>
      <dgm:spPr/>
    </dgm:pt>
  </dgm:ptLst>
  <dgm:cxnLst>
    <dgm:cxn modelId="{3AFBE71D-E2AF-449C-859E-77036FF7C45B}" type="presOf" srcId="{59F0B88E-3FE1-47D0-9A49-6DD19F01A004}" destId="{769378DA-C280-40B8-BCE4-6B53EEF1554A}" srcOrd="0" destOrd="0" presId="urn:microsoft.com/office/officeart/2018/5/layout/CenteredIconLabelDescriptionList"/>
    <dgm:cxn modelId="{2426CC21-A601-4048-8B7B-DF3BDFD3A88D}" srcId="{18A766A8-07EA-426A-A818-2A5AE688F5C2}" destId="{01FE257A-3503-40D9-96CC-0C9C4F6450DF}" srcOrd="3" destOrd="0" parTransId="{B7C0AE6E-1CC4-4D04-AE7A-45418C1B0822}" sibTransId="{52C9D3FD-53C4-4796-A511-C814017D26B5}"/>
    <dgm:cxn modelId="{8E48DF2A-66B1-488D-893E-840BD9ADD02F}" type="presOf" srcId="{01FE257A-3503-40D9-96CC-0C9C4F6450DF}" destId="{8FAEE5A2-64D7-4EA6-9816-65C508B3A764}" srcOrd="0" destOrd="0" presId="urn:microsoft.com/office/officeart/2018/5/layout/CenteredIconLabelDescriptionList"/>
    <dgm:cxn modelId="{E5B4154F-04EB-4C85-9962-206D1F60E2BE}" type="presOf" srcId="{5D58DA07-0478-4C07-90E3-E8ABFF80BC9B}" destId="{FFAE3B57-BACD-4E33-B561-9479CA961EE3}" srcOrd="0" destOrd="0" presId="urn:microsoft.com/office/officeart/2018/5/layout/CenteredIconLabelDescriptionList"/>
    <dgm:cxn modelId="{BABA357B-77EE-406C-B2B3-50DB8C5D7DD1}" type="presOf" srcId="{4FD3C647-AAB3-4365-9C5F-A76C5A329385}" destId="{AD93F919-F760-4B4B-9680-C73CE497C20E}" srcOrd="0" destOrd="0" presId="urn:microsoft.com/office/officeart/2018/5/layout/CenteredIconLabelDescriptionList"/>
    <dgm:cxn modelId="{A5D7E389-1A75-4605-8D53-54367AA6CD28}" srcId="{18A766A8-07EA-426A-A818-2A5AE688F5C2}" destId="{4FD3C647-AAB3-4365-9C5F-A76C5A329385}" srcOrd="1" destOrd="0" parTransId="{C84D54A7-E3B4-4F6B-A828-8FF747387653}" sibTransId="{42A16B17-CBD8-4A23-9752-FA2E643674C2}"/>
    <dgm:cxn modelId="{B8B41A95-1042-44F9-8479-3D9188545AF6}" srcId="{18A766A8-07EA-426A-A818-2A5AE688F5C2}" destId="{627819FB-02BD-4F8C-A848-E21D91DA20D1}" srcOrd="0" destOrd="0" parTransId="{ABD5A767-96CB-4A59-9BF8-570C2AD48C16}" sibTransId="{244CEAAF-9084-4B5D-B1ED-FA6316C10FDD}"/>
    <dgm:cxn modelId="{EA737F96-F3D4-4BDB-9824-D7F69D117874}" srcId="{18A766A8-07EA-426A-A818-2A5AE688F5C2}" destId="{5D58DA07-0478-4C07-90E3-E8ABFF80BC9B}" srcOrd="2" destOrd="0" parTransId="{7D32A7B3-0B92-4242-B0F4-F75D4D46E072}" sibTransId="{4C041633-8F6A-4E92-90B9-C09D8D31F531}"/>
    <dgm:cxn modelId="{82F52BA2-1FD2-4CD5-8F80-6B7413AD5A4A}" srcId="{18A766A8-07EA-426A-A818-2A5AE688F5C2}" destId="{59F0B88E-3FE1-47D0-9A49-6DD19F01A004}" srcOrd="4" destOrd="0" parTransId="{240A0F0D-26A6-40C3-9DE8-D7FAF7B64493}" sibTransId="{96FA8137-7E6C-4415-A1EB-7464808798AD}"/>
    <dgm:cxn modelId="{82897CCB-691B-4929-9DBD-340601190AE3}" type="presOf" srcId="{627819FB-02BD-4F8C-A848-E21D91DA20D1}" destId="{2E124FDF-AAB5-4323-BCC0-79801FF0594D}" srcOrd="0" destOrd="0" presId="urn:microsoft.com/office/officeart/2018/5/layout/CenteredIconLabelDescriptionList"/>
    <dgm:cxn modelId="{0D5F2DEF-A6B3-47FB-A7C9-0207CA8CD634}" type="presOf" srcId="{7AE51B3B-1238-4937-9FFC-57D41E00E8F4}" destId="{DDE86F97-6957-41A4-8EA8-3B82AB6D5979}" srcOrd="0" destOrd="0" presId="urn:microsoft.com/office/officeart/2018/5/layout/CenteredIconLabelDescriptionList"/>
    <dgm:cxn modelId="{AAC4C5FE-7034-4E87-B5FA-1752BB907AEB}" srcId="{01FE257A-3503-40D9-96CC-0C9C4F6450DF}" destId="{7AE51B3B-1238-4937-9FFC-57D41E00E8F4}" srcOrd="0" destOrd="0" parTransId="{B4DA5EA6-411B-4FF4-9E1D-DD07EE975CA1}" sibTransId="{59E3A84A-79D8-49FE-97C3-892441D606BF}"/>
    <dgm:cxn modelId="{6A0936FF-5E22-4982-82E6-215847F246C6}" type="presOf" srcId="{18A766A8-07EA-426A-A818-2A5AE688F5C2}" destId="{90B476E3-F450-470B-AE34-4C301387CBC9}" srcOrd="0" destOrd="0" presId="urn:microsoft.com/office/officeart/2018/5/layout/CenteredIconLabelDescriptionList"/>
    <dgm:cxn modelId="{7A54C78A-D71C-4C34-A48F-FF663773212F}" type="presParOf" srcId="{90B476E3-F450-470B-AE34-4C301387CBC9}" destId="{5FEFE9B3-1E4F-4976-A984-BCBD77262313}" srcOrd="0" destOrd="0" presId="urn:microsoft.com/office/officeart/2018/5/layout/CenteredIconLabelDescriptionList"/>
    <dgm:cxn modelId="{EFD1CCC4-C7E8-43C2-A390-B6A14227D5C1}" type="presParOf" srcId="{5FEFE9B3-1E4F-4976-A984-BCBD77262313}" destId="{E8FF8E8E-80F8-46C3-8781-81DF372ABA60}" srcOrd="0" destOrd="0" presId="urn:microsoft.com/office/officeart/2018/5/layout/CenteredIconLabelDescriptionList"/>
    <dgm:cxn modelId="{327AF3AB-CD03-4403-94CE-5CE9C7149956}" type="presParOf" srcId="{5FEFE9B3-1E4F-4976-A984-BCBD77262313}" destId="{177AC371-E70A-4F79-9D34-70EF96046F63}" srcOrd="1" destOrd="0" presId="urn:microsoft.com/office/officeart/2018/5/layout/CenteredIconLabelDescriptionList"/>
    <dgm:cxn modelId="{10D45A14-3398-4837-8DE6-1BA6870CE0EA}" type="presParOf" srcId="{5FEFE9B3-1E4F-4976-A984-BCBD77262313}" destId="{2E124FDF-AAB5-4323-BCC0-79801FF0594D}" srcOrd="2" destOrd="0" presId="urn:microsoft.com/office/officeart/2018/5/layout/CenteredIconLabelDescriptionList"/>
    <dgm:cxn modelId="{F27B5D41-AD48-42F6-848C-98E0C4A15009}" type="presParOf" srcId="{5FEFE9B3-1E4F-4976-A984-BCBD77262313}" destId="{E0673477-DA97-4769-9726-78DE614216B9}" srcOrd="3" destOrd="0" presId="urn:microsoft.com/office/officeart/2018/5/layout/CenteredIconLabelDescriptionList"/>
    <dgm:cxn modelId="{A19395AA-0A04-406C-A15E-60ADE339D2BE}" type="presParOf" srcId="{5FEFE9B3-1E4F-4976-A984-BCBD77262313}" destId="{6DA57F84-D9E9-4D7F-9B77-EEA3348F03FF}" srcOrd="4" destOrd="0" presId="urn:microsoft.com/office/officeart/2018/5/layout/CenteredIconLabelDescriptionList"/>
    <dgm:cxn modelId="{81B8DBEA-DA37-4E6A-B9A2-D3084C00AFE6}" type="presParOf" srcId="{90B476E3-F450-470B-AE34-4C301387CBC9}" destId="{3A875D51-5DDE-4287-BCB4-0CC33B346CA9}" srcOrd="1" destOrd="0" presId="urn:microsoft.com/office/officeart/2018/5/layout/CenteredIconLabelDescriptionList"/>
    <dgm:cxn modelId="{392C924C-3158-4958-BAB2-A61750DB80E5}" type="presParOf" srcId="{90B476E3-F450-470B-AE34-4C301387CBC9}" destId="{C3DD84F6-1632-426F-99DA-8036518A465B}" srcOrd="2" destOrd="0" presId="urn:microsoft.com/office/officeart/2018/5/layout/CenteredIconLabelDescriptionList"/>
    <dgm:cxn modelId="{6059B736-D54A-416F-8084-AB66A499C68C}" type="presParOf" srcId="{C3DD84F6-1632-426F-99DA-8036518A465B}" destId="{768DC884-499C-4E05-8B54-633D9D8CB8BF}" srcOrd="0" destOrd="0" presId="urn:microsoft.com/office/officeart/2018/5/layout/CenteredIconLabelDescriptionList"/>
    <dgm:cxn modelId="{075319D0-2E16-46CD-AF7F-9693103E68E5}" type="presParOf" srcId="{C3DD84F6-1632-426F-99DA-8036518A465B}" destId="{6E8AAA12-66F0-442E-9773-A585B2569567}" srcOrd="1" destOrd="0" presId="urn:microsoft.com/office/officeart/2018/5/layout/CenteredIconLabelDescriptionList"/>
    <dgm:cxn modelId="{93B44000-A5AC-41B5-AA89-0C3D95E3E1D8}" type="presParOf" srcId="{C3DD84F6-1632-426F-99DA-8036518A465B}" destId="{AD93F919-F760-4B4B-9680-C73CE497C20E}" srcOrd="2" destOrd="0" presId="urn:microsoft.com/office/officeart/2018/5/layout/CenteredIconLabelDescriptionList"/>
    <dgm:cxn modelId="{3CCDFE84-E22B-400F-B350-3602F743EE25}" type="presParOf" srcId="{C3DD84F6-1632-426F-99DA-8036518A465B}" destId="{35D437BA-9F9D-4279-923B-97B436F441DF}" srcOrd="3" destOrd="0" presId="urn:microsoft.com/office/officeart/2018/5/layout/CenteredIconLabelDescriptionList"/>
    <dgm:cxn modelId="{BF01C8AC-2E27-40E2-8395-2787DFFA01BA}" type="presParOf" srcId="{C3DD84F6-1632-426F-99DA-8036518A465B}" destId="{624D92A5-125F-4B9F-A480-163BCABFCA26}" srcOrd="4" destOrd="0" presId="urn:microsoft.com/office/officeart/2018/5/layout/CenteredIconLabelDescriptionList"/>
    <dgm:cxn modelId="{17B2DE28-E72C-499D-ACF4-2F34B411DAEB}" type="presParOf" srcId="{90B476E3-F450-470B-AE34-4C301387CBC9}" destId="{08E19061-A2DE-4D77-BF93-CD8EB9A346A1}" srcOrd="3" destOrd="0" presId="urn:microsoft.com/office/officeart/2018/5/layout/CenteredIconLabelDescriptionList"/>
    <dgm:cxn modelId="{3A47D0ED-FFD9-4C28-91E1-E4486E04BA4B}" type="presParOf" srcId="{90B476E3-F450-470B-AE34-4C301387CBC9}" destId="{BF37B37A-CBE4-4D83-9DD7-B67829039B57}" srcOrd="4" destOrd="0" presId="urn:microsoft.com/office/officeart/2018/5/layout/CenteredIconLabelDescriptionList"/>
    <dgm:cxn modelId="{70107667-6FF2-4BDD-A845-EBF4DF876D82}" type="presParOf" srcId="{BF37B37A-CBE4-4D83-9DD7-B67829039B57}" destId="{60FA1751-9F47-4185-BD38-1EB1B20B367E}" srcOrd="0" destOrd="0" presId="urn:microsoft.com/office/officeart/2018/5/layout/CenteredIconLabelDescriptionList"/>
    <dgm:cxn modelId="{7ECE15A5-4688-4D3D-81C0-D3EED5883FCC}" type="presParOf" srcId="{BF37B37A-CBE4-4D83-9DD7-B67829039B57}" destId="{3C4C8149-D4E2-4B45-BF4D-101541D157F4}" srcOrd="1" destOrd="0" presId="urn:microsoft.com/office/officeart/2018/5/layout/CenteredIconLabelDescriptionList"/>
    <dgm:cxn modelId="{2B7EAA77-8CB1-4633-AC35-A3D02B53C394}" type="presParOf" srcId="{BF37B37A-CBE4-4D83-9DD7-B67829039B57}" destId="{FFAE3B57-BACD-4E33-B561-9479CA961EE3}" srcOrd="2" destOrd="0" presId="urn:microsoft.com/office/officeart/2018/5/layout/CenteredIconLabelDescriptionList"/>
    <dgm:cxn modelId="{D4387CF9-191F-4E85-AC84-4E0928759C26}" type="presParOf" srcId="{BF37B37A-CBE4-4D83-9DD7-B67829039B57}" destId="{88952650-DB51-4372-8400-7031735F1942}" srcOrd="3" destOrd="0" presId="urn:microsoft.com/office/officeart/2018/5/layout/CenteredIconLabelDescriptionList"/>
    <dgm:cxn modelId="{039DA6E6-C7E5-490D-8403-9D07DA8E0865}" type="presParOf" srcId="{BF37B37A-CBE4-4D83-9DD7-B67829039B57}" destId="{E859486E-2FA5-4A02-B3C7-D2049756E703}" srcOrd="4" destOrd="0" presId="urn:microsoft.com/office/officeart/2018/5/layout/CenteredIconLabelDescriptionList"/>
    <dgm:cxn modelId="{AA5A45D8-7DE4-4EB8-8C00-3CF513533BF1}" type="presParOf" srcId="{90B476E3-F450-470B-AE34-4C301387CBC9}" destId="{980BEAE4-AEC2-4119-98CB-816C0151312E}" srcOrd="5" destOrd="0" presId="urn:microsoft.com/office/officeart/2018/5/layout/CenteredIconLabelDescriptionList"/>
    <dgm:cxn modelId="{39608FA8-C042-4B4A-BA9E-73115583710C}" type="presParOf" srcId="{90B476E3-F450-470B-AE34-4C301387CBC9}" destId="{878F1981-BA49-4AF6-AB18-BA9B6E44C73C}" srcOrd="6" destOrd="0" presId="urn:microsoft.com/office/officeart/2018/5/layout/CenteredIconLabelDescriptionList"/>
    <dgm:cxn modelId="{F82F95E2-8675-4CCB-BB3B-F1B45F8290CD}" type="presParOf" srcId="{878F1981-BA49-4AF6-AB18-BA9B6E44C73C}" destId="{17FC9A56-D48E-4EC5-A75A-04D5D3808553}" srcOrd="0" destOrd="0" presId="urn:microsoft.com/office/officeart/2018/5/layout/CenteredIconLabelDescriptionList"/>
    <dgm:cxn modelId="{41A62371-BC08-436F-9B1B-1451346ADD53}" type="presParOf" srcId="{878F1981-BA49-4AF6-AB18-BA9B6E44C73C}" destId="{AAE606A6-2AE3-4DF0-BB81-C650262EA9E3}" srcOrd="1" destOrd="0" presId="urn:microsoft.com/office/officeart/2018/5/layout/CenteredIconLabelDescriptionList"/>
    <dgm:cxn modelId="{5FD1ACDA-DF3A-4EAB-A8FB-AE7EAA4C712E}" type="presParOf" srcId="{878F1981-BA49-4AF6-AB18-BA9B6E44C73C}" destId="{8FAEE5A2-64D7-4EA6-9816-65C508B3A764}" srcOrd="2" destOrd="0" presId="urn:microsoft.com/office/officeart/2018/5/layout/CenteredIconLabelDescriptionList"/>
    <dgm:cxn modelId="{0ED79B39-091E-4C94-8A3F-194D31E4087F}" type="presParOf" srcId="{878F1981-BA49-4AF6-AB18-BA9B6E44C73C}" destId="{2435D865-F4DD-4A7E-86F3-5FBF60B5F1E5}" srcOrd="3" destOrd="0" presId="urn:microsoft.com/office/officeart/2018/5/layout/CenteredIconLabelDescriptionList"/>
    <dgm:cxn modelId="{F8A27B91-0123-4145-9FDD-7B1C88C2FC07}" type="presParOf" srcId="{878F1981-BA49-4AF6-AB18-BA9B6E44C73C}" destId="{DDE86F97-6957-41A4-8EA8-3B82AB6D5979}" srcOrd="4" destOrd="0" presId="urn:microsoft.com/office/officeart/2018/5/layout/CenteredIconLabelDescriptionList"/>
    <dgm:cxn modelId="{FF08B428-FD17-4622-A6EA-38CF466A2830}" type="presParOf" srcId="{90B476E3-F450-470B-AE34-4C301387CBC9}" destId="{8D5DB9FE-1883-4B4D-8E9E-D3928D9F471E}" srcOrd="7" destOrd="0" presId="urn:microsoft.com/office/officeart/2018/5/layout/CenteredIconLabelDescriptionList"/>
    <dgm:cxn modelId="{89643062-B2E0-448E-8130-F68E2B414ACF}" type="presParOf" srcId="{90B476E3-F450-470B-AE34-4C301387CBC9}" destId="{572E68C0-9E12-4CB0-8F52-8FA3C7D47E1F}" srcOrd="8" destOrd="0" presId="urn:microsoft.com/office/officeart/2018/5/layout/CenteredIconLabelDescriptionList"/>
    <dgm:cxn modelId="{D90C79BC-2504-4224-9A5E-04A2FA964128}" type="presParOf" srcId="{572E68C0-9E12-4CB0-8F52-8FA3C7D47E1F}" destId="{316A4151-7B72-499E-9ED8-033F0776F86D}" srcOrd="0" destOrd="0" presId="urn:microsoft.com/office/officeart/2018/5/layout/CenteredIconLabelDescriptionList"/>
    <dgm:cxn modelId="{1BADC944-D9FA-4F15-88BB-90D5CCF29DE6}" type="presParOf" srcId="{572E68C0-9E12-4CB0-8F52-8FA3C7D47E1F}" destId="{8DCA515B-D8A6-482A-BEC4-34CA058B25D6}" srcOrd="1" destOrd="0" presId="urn:microsoft.com/office/officeart/2018/5/layout/CenteredIconLabelDescriptionList"/>
    <dgm:cxn modelId="{25526229-074C-4EEB-B8DE-69931C2E60CF}" type="presParOf" srcId="{572E68C0-9E12-4CB0-8F52-8FA3C7D47E1F}" destId="{769378DA-C280-40B8-BCE4-6B53EEF1554A}" srcOrd="2" destOrd="0" presId="urn:microsoft.com/office/officeart/2018/5/layout/CenteredIconLabelDescriptionList"/>
    <dgm:cxn modelId="{7DB54949-CEC9-4011-9AC4-5876487DCED8}" type="presParOf" srcId="{572E68C0-9E12-4CB0-8F52-8FA3C7D47E1F}" destId="{F1119D2F-51BC-4622-9F27-35DCA7BA63D5}" srcOrd="3" destOrd="0" presId="urn:microsoft.com/office/officeart/2018/5/layout/CenteredIconLabelDescriptionList"/>
    <dgm:cxn modelId="{CA184132-FC11-4F17-8D91-0276E9BA929D}" type="presParOf" srcId="{572E68C0-9E12-4CB0-8F52-8FA3C7D47E1F}" destId="{937596F7-B5C2-4336-B84B-BEB5B02382B7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9285BC-0840-4267-8BA6-D311F326A5DD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97631914-2451-4D42-8AAC-40B65DAA014E}">
      <dgm:prSet/>
      <dgm:spPr/>
      <dgm:t>
        <a:bodyPr/>
        <a:lstStyle/>
        <a:p>
          <a:r>
            <a:rPr lang="en-US"/>
            <a:t>Person demographics dataset</a:t>
          </a:r>
        </a:p>
      </dgm:t>
    </dgm:pt>
    <dgm:pt modelId="{087ABC6F-BFE1-45E5-95C6-E7200B07ABD4}" type="parTrans" cxnId="{A4B1B273-B60E-447C-8738-CDA77A56D8AC}">
      <dgm:prSet/>
      <dgm:spPr/>
      <dgm:t>
        <a:bodyPr/>
        <a:lstStyle/>
        <a:p>
          <a:endParaRPr lang="en-US"/>
        </a:p>
      </dgm:t>
    </dgm:pt>
    <dgm:pt modelId="{6947517D-2AD9-4FC5-B2D9-9B5C3D284401}" type="sibTrans" cxnId="{A4B1B273-B60E-447C-8738-CDA77A56D8AC}">
      <dgm:prSet/>
      <dgm:spPr/>
      <dgm:t>
        <a:bodyPr/>
        <a:lstStyle/>
        <a:p>
          <a:endParaRPr lang="en-US"/>
        </a:p>
      </dgm:t>
    </dgm:pt>
    <dgm:pt modelId="{26863A34-BF98-45DE-813C-B6ED8A035E3D}">
      <dgm:prSet/>
      <dgm:spPr/>
      <dgm:t>
        <a:bodyPr/>
        <a:lstStyle/>
        <a:p>
          <a:r>
            <a:rPr lang="en-US"/>
            <a:t>Person diseases dataset (590 diseases)</a:t>
          </a:r>
        </a:p>
      </dgm:t>
    </dgm:pt>
    <dgm:pt modelId="{935E6D5F-43B6-4E38-A825-EB5B80B515C2}" type="parTrans" cxnId="{BA2060EC-C959-4751-B68A-CE9E1F6488F6}">
      <dgm:prSet/>
      <dgm:spPr/>
      <dgm:t>
        <a:bodyPr/>
        <a:lstStyle/>
        <a:p>
          <a:endParaRPr lang="en-US"/>
        </a:p>
      </dgm:t>
    </dgm:pt>
    <dgm:pt modelId="{85D48A7C-9D5B-4581-859B-356BF6990334}" type="sibTrans" cxnId="{BA2060EC-C959-4751-B68A-CE9E1F6488F6}">
      <dgm:prSet/>
      <dgm:spPr/>
      <dgm:t>
        <a:bodyPr/>
        <a:lstStyle/>
        <a:p>
          <a:endParaRPr lang="en-US"/>
        </a:p>
      </dgm:t>
    </dgm:pt>
    <dgm:pt modelId="{6A5B9FF9-CF30-4960-8056-82F701A81A44}">
      <dgm:prSet/>
      <dgm:spPr/>
      <dgm:t>
        <a:bodyPr/>
        <a:lstStyle/>
        <a:p>
          <a:r>
            <a:rPr lang="en-US"/>
            <a:t>Person with specific cancer dataset (breast cancer for the demo)</a:t>
          </a:r>
        </a:p>
      </dgm:t>
    </dgm:pt>
    <dgm:pt modelId="{9E9BD4DD-C216-45A2-840C-4B3067165A62}" type="parTrans" cxnId="{320CBD50-BDBA-490F-B150-F82F70BA3358}">
      <dgm:prSet/>
      <dgm:spPr/>
      <dgm:t>
        <a:bodyPr/>
        <a:lstStyle/>
        <a:p>
          <a:endParaRPr lang="en-US"/>
        </a:p>
      </dgm:t>
    </dgm:pt>
    <dgm:pt modelId="{A3945DB4-8212-453A-9A92-882601113FFC}" type="sibTrans" cxnId="{320CBD50-BDBA-490F-B150-F82F70BA3358}">
      <dgm:prSet/>
      <dgm:spPr/>
      <dgm:t>
        <a:bodyPr/>
        <a:lstStyle/>
        <a:p>
          <a:endParaRPr lang="en-US"/>
        </a:p>
      </dgm:t>
    </dgm:pt>
    <dgm:pt modelId="{1597C5C0-82B5-4126-AB2B-077067B56732}" type="pres">
      <dgm:prSet presAssocID="{F79285BC-0840-4267-8BA6-D311F326A5D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615379B-A2EF-4A8C-878F-BED55B87390E}" type="pres">
      <dgm:prSet presAssocID="{97631914-2451-4D42-8AAC-40B65DAA014E}" presName="hierRoot1" presStyleCnt="0"/>
      <dgm:spPr/>
    </dgm:pt>
    <dgm:pt modelId="{DADB7A4B-ED16-40C8-92C4-F535A6D99AC0}" type="pres">
      <dgm:prSet presAssocID="{97631914-2451-4D42-8AAC-40B65DAA014E}" presName="composite" presStyleCnt="0"/>
      <dgm:spPr/>
    </dgm:pt>
    <dgm:pt modelId="{41497AB9-422D-404B-9041-76C1BE1D9A88}" type="pres">
      <dgm:prSet presAssocID="{97631914-2451-4D42-8AAC-40B65DAA014E}" presName="background" presStyleLbl="node0" presStyleIdx="0" presStyleCnt="3"/>
      <dgm:spPr/>
    </dgm:pt>
    <dgm:pt modelId="{269C0974-9A33-43A7-9539-6DAB7BD363FB}" type="pres">
      <dgm:prSet presAssocID="{97631914-2451-4D42-8AAC-40B65DAA014E}" presName="text" presStyleLbl="fgAcc0" presStyleIdx="0" presStyleCnt="3">
        <dgm:presLayoutVars>
          <dgm:chPref val="3"/>
        </dgm:presLayoutVars>
      </dgm:prSet>
      <dgm:spPr/>
    </dgm:pt>
    <dgm:pt modelId="{BD192FDC-4211-45AB-BC7C-AA4B93C76D06}" type="pres">
      <dgm:prSet presAssocID="{97631914-2451-4D42-8AAC-40B65DAA014E}" presName="hierChild2" presStyleCnt="0"/>
      <dgm:spPr/>
    </dgm:pt>
    <dgm:pt modelId="{83593DE1-3CC5-4A02-AE0D-CE46C0547619}" type="pres">
      <dgm:prSet presAssocID="{26863A34-BF98-45DE-813C-B6ED8A035E3D}" presName="hierRoot1" presStyleCnt="0"/>
      <dgm:spPr/>
    </dgm:pt>
    <dgm:pt modelId="{22C8ED88-6F50-45F7-986A-A7A73D2F999A}" type="pres">
      <dgm:prSet presAssocID="{26863A34-BF98-45DE-813C-B6ED8A035E3D}" presName="composite" presStyleCnt="0"/>
      <dgm:spPr/>
    </dgm:pt>
    <dgm:pt modelId="{0C6FB492-E7B1-4CEC-90AC-4DE5243CEDC4}" type="pres">
      <dgm:prSet presAssocID="{26863A34-BF98-45DE-813C-B6ED8A035E3D}" presName="background" presStyleLbl="node0" presStyleIdx="1" presStyleCnt="3"/>
      <dgm:spPr/>
    </dgm:pt>
    <dgm:pt modelId="{BFFB4B1E-95A3-4402-80D9-2B38CB0E1FBB}" type="pres">
      <dgm:prSet presAssocID="{26863A34-BF98-45DE-813C-B6ED8A035E3D}" presName="text" presStyleLbl="fgAcc0" presStyleIdx="1" presStyleCnt="3">
        <dgm:presLayoutVars>
          <dgm:chPref val="3"/>
        </dgm:presLayoutVars>
      </dgm:prSet>
      <dgm:spPr/>
    </dgm:pt>
    <dgm:pt modelId="{B6E08410-553D-4EAE-9980-7A8EE7D7A448}" type="pres">
      <dgm:prSet presAssocID="{26863A34-BF98-45DE-813C-B6ED8A035E3D}" presName="hierChild2" presStyleCnt="0"/>
      <dgm:spPr/>
    </dgm:pt>
    <dgm:pt modelId="{2E306258-23C0-426D-B161-011D698F2E41}" type="pres">
      <dgm:prSet presAssocID="{6A5B9FF9-CF30-4960-8056-82F701A81A44}" presName="hierRoot1" presStyleCnt="0"/>
      <dgm:spPr/>
    </dgm:pt>
    <dgm:pt modelId="{EC75F52C-0EBF-451E-8816-CFEDE47FB21B}" type="pres">
      <dgm:prSet presAssocID="{6A5B9FF9-CF30-4960-8056-82F701A81A44}" presName="composite" presStyleCnt="0"/>
      <dgm:spPr/>
    </dgm:pt>
    <dgm:pt modelId="{6E013F0F-415C-4BCC-A413-B6FFCC3A636E}" type="pres">
      <dgm:prSet presAssocID="{6A5B9FF9-CF30-4960-8056-82F701A81A44}" presName="background" presStyleLbl="node0" presStyleIdx="2" presStyleCnt="3"/>
      <dgm:spPr/>
    </dgm:pt>
    <dgm:pt modelId="{84196A7D-1511-48D6-8CC9-96C28CFFB76C}" type="pres">
      <dgm:prSet presAssocID="{6A5B9FF9-CF30-4960-8056-82F701A81A44}" presName="text" presStyleLbl="fgAcc0" presStyleIdx="2" presStyleCnt="3">
        <dgm:presLayoutVars>
          <dgm:chPref val="3"/>
        </dgm:presLayoutVars>
      </dgm:prSet>
      <dgm:spPr/>
    </dgm:pt>
    <dgm:pt modelId="{FBC2457B-3408-4DC1-8572-E3FDCED34EC1}" type="pres">
      <dgm:prSet presAssocID="{6A5B9FF9-CF30-4960-8056-82F701A81A44}" presName="hierChild2" presStyleCnt="0"/>
      <dgm:spPr/>
    </dgm:pt>
  </dgm:ptLst>
  <dgm:cxnLst>
    <dgm:cxn modelId="{320CBD50-BDBA-490F-B150-F82F70BA3358}" srcId="{F79285BC-0840-4267-8BA6-D311F326A5DD}" destId="{6A5B9FF9-CF30-4960-8056-82F701A81A44}" srcOrd="2" destOrd="0" parTransId="{9E9BD4DD-C216-45A2-840C-4B3067165A62}" sibTransId="{A3945DB4-8212-453A-9A92-882601113FFC}"/>
    <dgm:cxn modelId="{A4B1B273-B60E-447C-8738-CDA77A56D8AC}" srcId="{F79285BC-0840-4267-8BA6-D311F326A5DD}" destId="{97631914-2451-4D42-8AAC-40B65DAA014E}" srcOrd="0" destOrd="0" parTransId="{087ABC6F-BFE1-45E5-95C6-E7200B07ABD4}" sibTransId="{6947517D-2AD9-4FC5-B2D9-9B5C3D284401}"/>
    <dgm:cxn modelId="{F7821F75-0BFB-4A1C-9EA2-4F4413ABB7ED}" type="presOf" srcId="{97631914-2451-4D42-8AAC-40B65DAA014E}" destId="{269C0974-9A33-43A7-9539-6DAB7BD363FB}" srcOrd="0" destOrd="0" presId="urn:microsoft.com/office/officeart/2005/8/layout/hierarchy1"/>
    <dgm:cxn modelId="{0945F097-89F3-4471-86AC-D6EE810B2BCB}" type="presOf" srcId="{26863A34-BF98-45DE-813C-B6ED8A035E3D}" destId="{BFFB4B1E-95A3-4402-80D9-2B38CB0E1FBB}" srcOrd="0" destOrd="0" presId="urn:microsoft.com/office/officeart/2005/8/layout/hierarchy1"/>
    <dgm:cxn modelId="{58BB91B2-6CDC-47FB-8813-A5E037AB852C}" type="presOf" srcId="{6A5B9FF9-CF30-4960-8056-82F701A81A44}" destId="{84196A7D-1511-48D6-8CC9-96C28CFFB76C}" srcOrd="0" destOrd="0" presId="urn:microsoft.com/office/officeart/2005/8/layout/hierarchy1"/>
    <dgm:cxn modelId="{B0F62DCE-B52E-4432-8A8C-50053F927E05}" type="presOf" srcId="{F79285BC-0840-4267-8BA6-D311F326A5DD}" destId="{1597C5C0-82B5-4126-AB2B-077067B56732}" srcOrd="0" destOrd="0" presId="urn:microsoft.com/office/officeart/2005/8/layout/hierarchy1"/>
    <dgm:cxn modelId="{BA2060EC-C959-4751-B68A-CE9E1F6488F6}" srcId="{F79285BC-0840-4267-8BA6-D311F326A5DD}" destId="{26863A34-BF98-45DE-813C-B6ED8A035E3D}" srcOrd="1" destOrd="0" parTransId="{935E6D5F-43B6-4E38-A825-EB5B80B515C2}" sibTransId="{85D48A7C-9D5B-4581-859B-356BF6990334}"/>
    <dgm:cxn modelId="{320BA9BB-7AEF-4273-AA9F-8D532EAF28C2}" type="presParOf" srcId="{1597C5C0-82B5-4126-AB2B-077067B56732}" destId="{4615379B-A2EF-4A8C-878F-BED55B87390E}" srcOrd="0" destOrd="0" presId="urn:microsoft.com/office/officeart/2005/8/layout/hierarchy1"/>
    <dgm:cxn modelId="{A4BEC874-5A84-4A7D-B10D-A2EC344EC191}" type="presParOf" srcId="{4615379B-A2EF-4A8C-878F-BED55B87390E}" destId="{DADB7A4B-ED16-40C8-92C4-F535A6D99AC0}" srcOrd="0" destOrd="0" presId="urn:microsoft.com/office/officeart/2005/8/layout/hierarchy1"/>
    <dgm:cxn modelId="{D0D7436B-3355-4182-B069-226794670759}" type="presParOf" srcId="{DADB7A4B-ED16-40C8-92C4-F535A6D99AC0}" destId="{41497AB9-422D-404B-9041-76C1BE1D9A88}" srcOrd="0" destOrd="0" presId="urn:microsoft.com/office/officeart/2005/8/layout/hierarchy1"/>
    <dgm:cxn modelId="{31B39802-C203-4DE7-BFC6-15F9C172F0D5}" type="presParOf" srcId="{DADB7A4B-ED16-40C8-92C4-F535A6D99AC0}" destId="{269C0974-9A33-43A7-9539-6DAB7BD363FB}" srcOrd="1" destOrd="0" presId="urn:microsoft.com/office/officeart/2005/8/layout/hierarchy1"/>
    <dgm:cxn modelId="{803EBFA8-A8A4-4207-A94A-CC5BB42611FD}" type="presParOf" srcId="{4615379B-A2EF-4A8C-878F-BED55B87390E}" destId="{BD192FDC-4211-45AB-BC7C-AA4B93C76D06}" srcOrd="1" destOrd="0" presId="urn:microsoft.com/office/officeart/2005/8/layout/hierarchy1"/>
    <dgm:cxn modelId="{F9D416BA-397B-4B69-BEAF-65D7D638AB45}" type="presParOf" srcId="{1597C5C0-82B5-4126-AB2B-077067B56732}" destId="{83593DE1-3CC5-4A02-AE0D-CE46C0547619}" srcOrd="1" destOrd="0" presId="urn:microsoft.com/office/officeart/2005/8/layout/hierarchy1"/>
    <dgm:cxn modelId="{FDC2BFD7-5A7D-4EED-B0DF-0B2D714F71A8}" type="presParOf" srcId="{83593DE1-3CC5-4A02-AE0D-CE46C0547619}" destId="{22C8ED88-6F50-45F7-986A-A7A73D2F999A}" srcOrd="0" destOrd="0" presId="urn:microsoft.com/office/officeart/2005/8/layout/hierarchy1"/>
    <dgm:cxn modelId="{A2D8664B-CA46-415F-BC27-FC46208F1C4C}" type="presParOf" srcId="{22C8ED88-6F50-45F7-986A-A7A73D2F999A}" destId="{0C6FB492-E7B1-4CEC-90AC-4DE5243CEDC4}" srcOrd="0" destOrd="0" presId="urn:microsoft.com/office/officeart/2005/8/layout/hierarchy1"/>
    <dgm:cxn modelId="{1D87069F-DEDF-4CA9-86C3-09EDAF1188CF}" type="presParOf" srcId="{22C8ED88-6F50-45F7-986A-A7A73D2F999A}" destId="{BFFB4B1E-95A3-4402-80D9-2B38CB0E1FBB}" srcOrd="1" destOrd="0" presId="urn:microsoft.com/office/officeart/2005/8/layout/hierarchy1"/>
    <dgm:cxn modelId="{10A45AA2-26A9-4822-B848-182AF6637A41}" type="presParOf" srcId="{83593DE1-3CC5-4A02-AE0D-CE46C0547619}" destId="{B6E08410-553D-4EAE-9980-7A8EE7D7A448}" srcOrd="1" destOrd="0" presId="urn:microsoft.com/office/officeart/2005/8/layout/hierarchy1"/>
    <dgm:cxn modelId="{B965F393-E4E2-4D62-B94F-12FF7994F7FC}" type="presParOf" srcId="{1597C5C0-82B5-4126-AB2B-077067B56732}" destId="{2E306258-23C0-426D-B161-011D698F2E41}" srcOrd="2" destOrd="0" presId="urn:microsoft.com/office/officeart/2005/8/layout/hierarchy1"/>
    <dgm:cxn modelId="{864239D5-DEA9-4CF4-8B5E-E21233C82733}" type="presParOf" srcId="{2E306258-23C0-426D-B161-011D698F2E41}" destId="{EC75F52C-0EBF-451E-8816-CFEDE47FB21B}" srcOrd="0" destOrd="0" presId="urn:microsoft.com/office/officeart/2005/8/layout/hierarchy1"/>
    <dgm:cxn modelId="{45BB3BF4-1CB3-4F6A-AC27-8A11FBB43193}" type="presParOf" srcId="{EC75F52C-0EBF-451E-8816-CFEDE47FB21B}" destId="{6E013F0F-415C-4BCC-A413-B6FFCC3A636E}" srcOrd="0" destOrd="0" presId="urn:microsoft.com/office/officeart/2005/8/layout/hierarchy1"/>
    <dgm:cxn modelId="{8F302869-231D-48C7-AE0F-749E02564101}" type="presParOf" srcId="{EC75F52C-0EBF-451E-8816-CFEDE47FB21B}" destId="{84196A7D-1511-48D6-8CC9-96C28CFFB76C}" srcOrd="1" destOrd="0" presId="urn:microsoft.com/office/officeart/2005/8/layout/hierarchy1"/>
    <dgm:cxn modelId="{7132A23F-3428-4580-8ECE-F03293E787D2}" type="presParOf" srcId="{2E306258-23C0-426D-B161-011D698F2E41}" destId="{FBC2457B-3408-4DC1-8572-E3FDCED34EC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12030E-F2CE-4E36-AC24-475D0660A49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0BE0B6-EB45-4A3E-9B6A-B10D03EE68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Decide on your inclusion and exclusion criteria for your cohort</a:t>
          </a:r>
        </a:p>
      </dgm:t>
    </dgm:pt>
    <dgm:pt modelId="{3DA2D0BF-81DE-4E30-B7F1-1D9EE61E0AC7}" type="parTrans" cxnId="{0F8F0046-A8AF-4943-B21E-5188E813FC75}">
      <dgm:prSet/>
      <dgm:spPr/>
      <dgm:t>
        <a:bodyPr/>
        <a:lstStyle/>
        <a:p>
          <a:endParaRPr lang="en-US"/>
        </a:p>
      </dgm:t>
    </dgm:pt>
    <dgm:pt modelId="{CD8E6DA0-E6DF-4FC9-ABD8-E1BF3D3603B8}" type="sibTrans" cxnId="{0F8F0046-A8AF-4943-B21E-5188E813FC75}">
      <dgm:prSet/>
      <dgm:spPr/>
      <dgm:t>
        <a:bodyPr/>
        <a:lstStyle/>
        <a:p>
          <a:endParaRPr lang="en-US"/>
        </a:p>
      </dgm:t>
    </dgm:pt>
    <dgm:pt modelId="{E28D3646-0FA4-4258-ABA2-8B964D867D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Design your data dictionary to help with concept sets creation</a:t>
          </a:r>
        </a:p>
      </dgm:t>
    </dgm:pt>
    <dgm:pt modelId="{204DE64D-91F1-4941-8E9F-50A5B0148062}" type="parTrans" cxnId="{97C901F6-1C1A-43A9-9BC0-1FAF388D31CE}">
      <dgm:prSet/>
      <dgm:spPr/>
      <dgm:t>
        <a:bodyPr/>
        <a:lstStyle/>
        <a:p>
          <a:endParaRPr lang="en-US"/>
        </a:p>
      </dgm:t>
    </dgm:pt>
    <dgm:pt modelId="{A9F87942-70A4-4F5F-AC2E-9C2463ABF0B9}" type="sibTrans" cxnId="{97C901F6-1C1A-43A9-9BC0-1FAF388D31CE}">
      <dgm:prSet/>
      <dgm:spPr/>
      <dgm:t>
        <a:bodyPr/>
        <a:lstStyle/>
        <a:p>
          <a:endParaRPr lang="en-US"/>
        </a:p>
      </dgm:t>
    </dgm:pt>
    <dgm:pt modelId="{0BCF94B1-E428-4630-AB8D-E5B680A7AA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Explore datasets to get the right attributes that you need based on your data dictionary</a:t>
          </a:r>
        </a:p>
      </dgm:t>
    </dgm:pt>
    <dgm:pt modelId="{1EC869DA-981C-4DAE-9C17-DC1C1EB318DA}" type="parTrans" cxnId="{60A7A773-2221-4631-A720-DB0322123BFD}">
      <dgm:prSet/>
      <dgm:spPr/>
      <dgm:t>
        <a:bodyPr/>
        <a:lstStyle/>
        <a:p>
          <a:endParaRPr lang="en-US"/>
        </a:p>
      </dgm:t>
    </dgm:pt>
    <dgm:pt modelId="{FA58C1DA-4D3F-4ECD-9FA5-AA1B5446184B}" type="sibTrans" cxnId="{60A7A773-2221-4631-A720-DB0322123BFD}">
      <dgm:prSet/>
      <dgm:spPr/>
      <dgm:t>
        <a:bodyPr/>
        <a:lstStyle/>
        <a:p>
          <a:endParaRPr lang="en-US"/>
        </a:p>
      </dgm:t>
    </dgm:pt>
    <dgm:pt modelId="{957826A5-77FB-44D0-805A-B1D89615C5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Transfer codes for all dataset creation into a final data analysis source code to be able to do data preparation steps</a:t>
          </a:r>
        </a:p>
      </dgm:t>
    </dgm:pt>
    <dgm:pt modelId="{0B92964C-85BC-48A7-9AFB-6E0C0645E39C}" type="parTrans" cxnId="{7FEE4D7F-F872-42EE-87D6-A38B60B1388A}">
      <dgm:prSet/>
      <dgm:spPr/>
      <dgm:t>
        <a:bodyPr/>
        <a:lstStyle/>
        <a:p>
          <a:endParaRPr lang="en-US"/>
        </a:p>
      </dgm:t>
    </dgm:pt>
    <dgm:pt modelId="{DAB2E5E0-EB96-459B-9C53-35F97BF00881}" type="sibTrans" cxnId="{7FEE4D7F-F872-42EE-87D6-A38B60B1388A}">
      <dgm:prSet/>
      <dgm:spPr/>
      <dgm:t>
        <a:bodyPr/>
        <a:lstStyle/>
        <a:p>
          <a:endParaRPr lang="en-US"/>
        </a:p>
      </dgm:t>
    </dgm:pt>
    <dgm:pt modelId="{39B0B042-D4BC-44F8-9534-FD5867B09AD8}" type="pres">
      <dgm:prSet presAssocID="{F712030E-F2CE-4E36-AC24-475D0660A49B}" presName="root" presStyleCnt="0">
        <dgm:presLayoutVars>
          <dgm:dir/>
          <dgm:resizeHandles val="exact"/>
        </dgm:presLayoutVars>
      </dgm:prSet>
      <dgm:spPr/>
    </dgm:pt>
    <dgm:pt modelId="{37110EE2-6C33-4AFC-9B49-CA53B53F60FC}" type="pres">
      <dgm:prSet presAssocID="{130BE0B6-EB45-4A3E-9B6A-B10D03EE68B3}" presName="compNode" presStyleCnt="0"/>
      <dgm:spPr/>
    </dgm:pt>
    <dgm:pt modelId="{5A6779E1-D235-4B86-9176-6352499AD7D6}" type="pres">
      <dgm:prSet presAssocID="{130BE0B6-EB45-4A3E-9B6A-B10D03EE68B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09AFEAF4-BEF3-40B4-81BC-0B68521B24DA}" type="pres">
      <dgm:prSet presAssocID="{130BE0B6-EB45-4A3E-9B6A-B10D03EE68B3}" presName="spaceRect" presStyleCnt="0"/>
      <dgm:spPr/>
    </dgm:pt>
    <dgm:pt modelId="{FB39D110-6860-41A0-A614-24EC0C84DD33}" type="pres">
      <dgm:prSet presAssocID="{130BE0B6-EB45-4A3E-9B6A-B10D03EE68B3}" presName="textRect" presStyleLbl="revTx" presStyleIdx="0" presStyleCnt="4">
        <dgm:presLayoutVars>
          <dgm:chMax val="1"/>
          <dgm:chPref val="1"/>
        </dgm:presLayoutVars>
      </dgm:prSet>
      <dgm:spPr/>
    </dgm:pt>
    <dgm:pt modelId="{471EE25F-72AF-4D78-9FE4-E7202E6BB1E1}" type="pres">
      <dgm:prSet presAssocID="{CD8E6DA0-E6DF-4FC9-ABD8-E1BF3D3603B8}" presName="sibTrans" presStyleCnt="0"/>
      <dgm:spPr/>
    </dgm:pt>
    <dgm:pt modelId="{C4BBFC19-66CD-4679-A615-661132D7576D}" type="pres">
      <dgm:prSet presAssocID="{E28D3646-0FA4-4258-ABA2-8B964D867DE9}" presName="compNode" presStyleCnt="0"/>
      <dgm:spPr/>
    </dgm:pt>
    <dgm:pt modelId="{40037655-E79A-45A9-9449-EA9B076DAED2}" type="pres">
      <dgm:prSet presAssocID="{E28D3646-0FA4-4258-ABA2-8B964D867DE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F283E02D-1BD6-4494-A821-CDAAF6CB7A22}" type="pres">
      <dgm:prSet presAssocID="{E28D3646-0FA4-4258-ABA2-8B964D867DE9}" presName="spaceRect" presStyleCnt="0"/>
      <dgm:spPr/>
    </dgm:pt>
    <dgm:pt modelId="{330D46D1-C11D-439A-9D06-15F4F758E7C7}" type="pres">
      <dgm:prSet presAssocID="{E28D3646-0FA4-4258-ABA2-8B964D867DE9}" presName="textRect" presStyleLbl="revTx" presStyleIdx="1" presStyleCnt="4">
        <dgm:presLayoutVars>
          <dgm:chMax val="1"/>
          <dgm:chPref val="1"/>
        </dgm:presLayoutVars>
      </dgm:prSet>
      <dgm:spPr/>
    </dgm:pt>
    <dgm:pt modelId="{549493EC-CB0E-4A0B-9744-07C58BD42855}" type="pres">
      <dgm:prSet presAssocID="{A9F87942-70A4-4F5F-AC2E-9C2463ABF0B9}" presName="sibTrans" presStyleCnt="0"/>
      <dgm:spPr/>
    </dgm:pt>
    <dgm:pt modelId="{2EA3430B-6E8F-42B9-9056-7FA83981AB74}" type="pres">
      <dgm:prSet presAssocID="{0BCF94B1-E428-4630-AB8D-E5B680A7AACD}" presName="compNode" presStyleCnt="0"/>
      <dgm:spPr/>
    </dgm:pt>
    <dgm:pt modelId="{2419B720-9CC2-4ECF-9FD1-C0D37819C0D1}" type="pres">
      <dgm:prSet presAssocID="{0BCF94B1-E428-4630-AB8D-E5B680A7AAC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9F39A19D-A6F4-48F3-AB99-4BA5DB208386}" type="pres">
      <dgm:prSet presAssocID="{0BCF94B1-E428-4630-AB8D-E5B680A7AACD}" presName="spaceRect" presStyleCnt="0"/>
      <dgm:spPr/>
    </dgm:pt>
    <dgm:pt modelId="{0A2740BB-AF3E-4101-A526-4544E75B2045}" type="pres">
      <dgm:prSet presAssocID="{0BCF94B1-E428-4630-AB8D-E5B680A7AACD}" presName="textRect" presStyleLbl="revTx" presStyleIdx="2" presStyleCnt="4">
        <dgm:presLayoutVars>
          <dgm:chMax val="1"/>
          <dgm:chPref val="1"/>
        </dgm:presLayoutVars>
      </dgm:prSet>
      <dgm:spPr/>
    </dgm:pt>
    <dgm:pt modelId="{6CE3FEE4-E61B-4460-A9DE-3DB6AD896161}" type="pres">
      <dgm:prSet presAssocID="{FA58C1DA-4D3F-4ECD-9FA5-AA1B5446184B}" presName="sibTrans" presStyleCnt="0"/>
      <dgm:spPr/>
    </dgm:pt>
    <dgm:pt modelId="{6366533C-6BB1-4110-8163-629FD975B68C}" type="pres">
      <dgm:prSet presAssocID="{957826A5-77FB-44D0-805A-B1D89615C512}" presName="compNode" presStyleCnt="0"/>
      <dgm:spPr/>
    </dgm:pt>
    <dgm:pt modelId="{C68639CD-B1FB-42B0-B491-12D23BB55AE2}" type="pres">
      <dgm:prSet presAssocID="{957826A5-77FB-44D0-805A-B1D89615C51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grammer male with solid fill"/>
        </a:ext>
      </dgm:extLst>
    </dgm:pt>
    <dgm:pt modelId="{3FFE0CDF-6828-4F78-8A01-9ADAE8EFE308}" type="pres">
      <dgm:prSet presAssocID="{957826A5-77FB-44D0-805A-B1D89615C512}" presName="spaceRect" presStyleCnt="0"/>
      <dgm:spPr/>
    </dgm:pt>
    <dgm:pt modelId="{ACFDE78A-B950-4483-9925-0EE52426F851}" type="pres">
      <dgm:prSet presAssocID="{957826A5-77FB-44D0-805A-B1D89615C51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473CB2F-E5F1-45FC-A7E8-C3B2E61FE13C}" type="presOf" srcId="{F712030E-F2CE-4E36-AC24-475D0660A49B}" destId="{39B0B042-D4BC-44F8-9534-FD5867B09AD8}" srcOrd="0" destOrd="0" presId="urn:microsoft.com/office/officeart/2018/2/layout/IconLabelList"/>
    <dgm:cxn modelId="{CC0A0D38-6E0F-47D8-AA3C-AFB2998E6620}" type="presOf" srcId="{E28D3646-0FA4-4258-ABA2-8B964D867DE9}" destId="{330D46D1-C11D-439A-9D06-15F4F758E7C7}" srcOrd="0" destOrd="0" presId="urn:microsoft.com/office/officeart/2018/2/layout/IconLabelList"/>
    <dgm:cxn modelId="{0F8F0046-A8AF-4943-B21E-5188E813FC75}" srcId="{F712030E-F2CE-4E36-AC24-475D0660A49B}" destId="{130BE0B6-EB45-4A3E-9B6A-B10D03EE68B3}" srcOrd="0" destOrd="0" parTransId="{3DA2D0BF-81DE-4E30-B7F1-1D9EE61E0AC7}" sibTransId="{CD8E6DA0-E6DF-4FC9-ABD8-E1BF3D3603B8}"/>
    <dgm:cxn modelId="{60A7A773-2221-4631-A720-DB0322123BFD}" srcId="{F712030E-F2CE-4E36-AC24-475D0660A49B}" destId="{0BCF94B1-E428-4630-AB8D-E5B680A7AACD}" srcOrd="2" destOrd="0" parTransId="{1EC869DA-981C-4DAE-9C17-DC1C1EB318DA}" sibTransId="{FA58C1DA-4D3F-4ECD-9FA5-AA1B5446184B}"/>
    <dgm:cxn modelId="{5888797A-6A77-4096-841C-C1C6470597FD}" type="presOf" srcId="{0BCF94B1-E428-4630-AB8D-E5B680A7AACD}" destId="{0A2740BB-AF3E-4101-A526-4544E75B2045}" srcOrd="0" destOrd="0" presId="urn:microsoft.com/office/officeart/2018/2/layout/IconLabelList"/>
    <dgm:cxn modelId="{7FEE4D7F-F872-42EE-87D6-A38B60B1388A}" srcId="{F712030E-F2CE-4E36-AC24-475D0660A49B}" destId="{957826A5-77FB-44D0-805A-B1D89615C512}" srcOrd="3" destOrd="0" parTransId="{0B92964C-85BC-48A7-9AFB-6E0C0645E39C}" sibTransId="{DAB2E5E0-EB96-459B-9C53-35F97BF00881}"/>
    <dgm:cxn modelId="{F04A5281-889A-41BA-88E0-B752F9947D0F}" type="presOf" srcId="{130BE0B6-EB45-4A3E-9B6A-B10D03EE68B3}" destId="{FB39D110-6860-41A0-A614-24EC0C84DD33}" srcOrd="0" destOrd="0" presId="urn:microsoft.com/office/officeart/2018/2/layout/IconLabelList"/>
    <dgm:cxn modelId="{948F4D93-1906-4073-9A71-433DCB2F49F0}" type="presOf" srcId="{957826A5-77FB-44D0-805A-B1D89615C512}" destId="{ACFDE78A-B950-4483-9925-0EE52426F851}" srcOrd="0" destOrd="0" presId="urn:microsoft.com/office/officeart/2018/2/layout/IconLabelList"/>
    <dgm:cxn modelId="{97C901F6-1C1A-43A9-9BC0-1FAF388D31CE}" srcId="{F712030E-F2CE-4E36-AC24-475D0660A49B}" destId="{E28D3646-0FA4-4258-ABA2-8B964D867DE9}" srcOrd="1" destOrd="0" parTransId="{204DE64D-91F1-4941-8E9F-50A5B0148062}" sibTransId="{A9F87942-70A4-4F5F-AC2E-9C2463ABF0B9}"/>
    <dgm:cxn modelId="{D67810C3-DCDB-4E2E-8ACE-3667D5862E5A}" type="presParOf" srcId="{39B0B042-D4BC-44F8-9534-FD5867B09AD8}" destId="{37110EE2-6C33-4AFC-9B49-CA53B53F60FC}" srcOrd="0" destOrd="0" presId="urn:microsoft.com/office/officeart/2018/2/layout/IconLabelList"/>
    <dgm:cxn modelId="{27FA458E-2DFB-4669-9282-5BE365668366}" type="presParOf" srcId="{37110EE2-6C33-4AFC-9B49-CA53B53F60FC}" destId="{5A6779E1-D235-4B86-9176-6352499AD7D6}" srcOrd="0" destOrd="0" presId="urn:microsoft.com/office/officeart/2018/2/layout/IconLabelList"/>
    <dgm:cxn modelId="{CAE4E37E-8ED3-4D85-8142-E0F119D9656E}" type="presParOf" srcId="{37110EE2-6C33-4AFC-9B49-CA53B53F60FC}" destId="{09AFEAF4-BEF3-40B4-81BC-0B68521B24DA}" srcOrd="1" destOrd="0" presId="urn:microsoft.com/office/officeart/2018/2/layout/IconLabelList"/>
    <dgm:cxn modelId="{21E0BD4F-CA65-4C23-A767-E74014164878}" type="presParOf" srcId="{37110EE2-6C33-4AFC-9B49-CA53B53F60FC}" destId="{FB39D110-6860-41A0-A614-24EC0C84DD33}" srcOrd="2" destOrd="0" presId="urn:microsoft.com/office/officeart/2018/2/layout/IconLabelList"/>
    <dgm:cxn modelId="{D8C9B867-629B-4773-A4C4-FA04D28F3C2B}" type="presParOf" srcId="{39B0B042-D4BC-44F8-9534-FD5867B09AD8}" destId="{471EE25F-72AF-4D78-9FE4-E7202E6BB1E1}" srcOrd="1" destOrd="0" presId="urn:microsoft.com/office/officeart/2018/2/layout/IconLabelList"/>
    <dgm:cxn modelId="{7C1447CB-0817-4FBC-9EA7-33CABAFC83F5}" type="presParOf" srcId="{39B0B042-D4BC-44F8-9534-FD5867B09AD8}" destId="{C4BBFC19-66CD-4679-A615-661132D7576D}" srcOrd="2" destOrd="0" presId="urn:microsoft.com/office/officeart/2018/2/layout/IconLabelList"/>
    <dgm:cxn modelId="{42F613D5-2A04-40E4-938E-1DEE4F464BEC}" type="presParOf" srcId="{C4BBFC19-66CD-4679-A615-661132D7576D}" destId="{40037655-E79A-45A9-9449-EA9B076DAED2}" srcOrd="0" destOrd="0" presId="urn:microsoft.com/office/officeart/2018/2/layout/IconLabelList"/>
    <dgm:cxn modelId="{635E0A89-974A-40CB-B32E-5D6A69BD400C}" type="presParOf" srcId="{C4BBFC19-66CD-4679-A615-661132D7576D}" destId="{F283E02D-1BD6-4494-A821-CDAAF6CB7A22}" srcOrd="1" destOrd="0" presId="urn:microsoft.com/office/officeart/2018/2/layout/IconLabelList"/>
    <dgm:cxn modelId="{39C93A1C-2B6F-4EE1-B2C5-870F04EA9435}" type="presParOf" srcId="{C4BBFC19-66CD-4679-A615-661132D7576D}" destId="{330D46D1-C11D-439A-9D06-15F4F758E7C7}" srcOrd="2" destOrd="0" presId="urn:microsoft.com/office/officeart/2018/2/layout/IconLabelList"/>
    <dgm:cxn modelId="{AFB794AB-9557-4375-B714-C20953834BB7}" type="presParOf" srcId="{39B0B042-D4BC-44F8-9534-FD5867B09AD8}" destId="{549493EC-CB0E-4A0B-9744-07C58BD42855}" srcOrd="3" destOrd="0" presId="urn:microsoft.com/office/officeart/2018/2/layout/IconLabelList"/>
    <dgm:cxn modelId="{CA70E984-D206-47CF-9D29-B86AD7E4B402}" type="presParOf" srcId="{39B0B042-D4BC-44F8-9534-FD5867B09AD8}" destId="{2EA3430B-6E8F-42B9-9056-7FA83981AB74}" srcOrd="4" destOrd="0" presId="urn:microsoft.com/office/officeart/2018/2/layout/IconLabelList"/>
    <dgm:cxn modelId="{D5EFF669-D3D7-40E5-AD75-136AF59DCC3F}" type="presParOf" srcId="{2EA3430B-6E8F-42B9-9056-7FA83981AB74}" destId="{2419B720-9CC2-4ECF-9FD1-C0D37819C0D1}" srcOrd="0" destOrd="0" presId="urn:microsoft.com/office/officeart/2018/2/layout/IconLabelList"/>
    <dgm:cxn modelId="{540D1308-BB9B-4327-912E-D7CA77822DE4}" type="presParOf" srcId="{2EA3430B-6E8F-42B9-9056-7FA83981AB74}" destId="{9F39A19D-A6F4-48F3-AB99-4BA5DB208386}" srcOrd="1" destOrd="0" presId="urn:microsoft.com/office/officeart/2018/2/layout/IconLabelList"/>
    <dgm:cxn modelId="{1C4AA8DC-850C-4F60-BA49-77EC35D52A2D}" type="presParOf" srcId="{2EA3430B-6E8F-42B9-9056-7FA83981AB74}" destId="{0A2740BB-AF3E-4101-A526-4544E75B2045}" srcOrd="2" destOrd="0" presId="urn:microsoft.com/office/officeart/2018/2/layout/IconLabelList"/>
    <dgm:cxn modelId="{E395D843-24C9-4FC3-A6C6-B9F911912BC3}" type="presParOf" srcId="{39B0B042-D4BC-44F8-9534-FD5867B09AD8}" destId="{6CE3FEE4-E61B-4460-A9DE-3DB6AD896161}" srcOrd="5" destOrd="0" presId="urn:microsoft.com/office/officeart/2018/2/layout/IconLabelList"/>
    <dgm:cxn modelId="{DB3739EA-06A8-427C-91E5-57A7A7D6003B}" type="presParOf" srcId="{39B0B042-D4BC-44F8-9534-FD5867B09AD8}" destId="{6366533C-6BB1-4110-8163-629FD975B68C}" srcOrd="6" destOrd="0" presId="urn:microsoft.com/office/officeart/2018/2/layout/IconLabelList"/>
    <dgm:cxn modelId="{7A59951B-E48E-40B3-9DBA-99D84E9CE856}" type="presParOf" srcId="{6366533C-6BB1-4110-8163-629FD975B68C}" destId="{C68639CD-B1FB-42B0-B491-12D23BB55AE2}" srcOrd="0" destOrd="0" presId="urn:microsoft.com/office/officeart/2018/2/layout/IconLabelList"/>
    <dgm:cxn modelId="{6CE6DDE0-4FB4-47A8-B5EF-23EB3F1C6091}" type="presParOf" srcId="{6366533C-6BB1-4110-8163-629FD975B68C}" destId="{3FFE0CDF-6828-4F78-8A01-9ADAE8EFE308}" srcOrd="1" destOrd="0" presId="urn:microsoft.com/office/officeart/2018/2/layout/IconLabelList"/>
    <dgm:cxn modelId="{198C5285-5BF9-4BE5-A104-338800902031}" type="presParOf" srcId="{6366533C-6BB1-4110-8163-629FD975B68C}" destId="{ACFDE78A-B950-4483-9925-0EE52426F85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12030E-F2CE-4E36-AC24-475D0660A49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0BE0B6-EB45-4A3E-9B6A-B10D03EE68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Decide on your inclusion and exclusion criteria for your cohort</a:t>
          </a:r>
        </a:p>
      </dgm:t>
    </dgm:pt>
    <dgm:pt modelId="{3DA2D0BF-81DE-4E30-B7F1-1D9EE61E0AC7}" type="parTrans" cxnId="{0F8F0046-A8AF-4943-B21E-5188E813FC75}">
      <dgm:prSet/>
      <dgm:spPr/>
      <dgm:t>
        <a:bodyPr/>
        <a:lstStyle/>
        <a:p>
          <a:endParaRPr lang="en-US"/>
        </a:p>
      </dgm:t>
    </dgm:pt>
    <dgm:pt modelId="{CD8E6DA0-E6DF-4FC9-ABD8-E1BF3D3603B8}" type="sibTrans" cxnId="{0F8F0046-A8AF-4943-B21E-5188E813FC75}">
      <dgm:prSet/>
      <dgm:spPr/>
      <dgm:t>
        <a:bodyPr/>
        <a:lstStyle/>
        <a:p>
          <a:endParaRPr lang="en-US"/>
        </a:p>
      </dgm:t>
    </dgm:pt>
    <dgm:pt modelId="{E28D3646-0FA4-4258-ABA2-8B964D867D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Design your data dictionary to help with concept sets creation</a:t>
          </a:r>
        </a:p>
      </dgm:t>
    </dgm:pt>
    <dgm:pt modelId="{204DE64D-91F1-4941-8E9F-50A5B0148062}" type="parTrans" cxnId="{97C901F6-1C1A-43A9-9BC0-1FAF388D31CE}">
      <dgm:prSet/>
      <dgm:spPr/>
      <dgm:t>
        <a:bodyPr/>
        <a:lstStyle/>
        <a:p>
          <a:endParaRPr lang="en-US"/>
        </a:p>
      </dgm:t>
    </dgm:pt>
    <dgm:pt modelId="{A9F87942-70A4-4F5F-AC2E-9C2463ABF0B9}" type="sibTrans" cxnId="{97C901F6-1C1A-43A9-9BC0-1FAF388D31CE}">
      <dgm:prSet/>
      <dgm:spPr/>
      <dgm:t>
        <a:bodyPr/>
        <a:lstStyle/>
        <a:p>
          <a:endParaRPr lang="en-US"/>
        </a:p>
      </dgm:t>
    </dgm:pt>
    <dgm:pt modelId="{0BCF94B1-E428-4630-AB8D-E5B680A7AA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Explore datasets to get the right attributes that you need based on your data dictionary</a:t>
          </a:r>
        </a:p>
      </dgm:t>
    </dgm:pt>
    <dgm:pt modelId="{1EC869DA-981C-4DAE-9C17-DC1C1EB318DA}" type="parTrans" cxnId="{60A7A773-2221-4631-A720-DB0322123BFD}">
      <dgm:prSet/>
      <dgm:spPr/>
      <dgm:t>
        <a:bodyPr/>
        <a:lstStyle/>
        <a:p>
          <a:endParaRPr lang="en-US"/>
        </a:p>
      </dgm:t>
    </dgm:pt>
    <dgm:pt modelId="{FA58C1DA-4D3F-4ECD-9FA5-AA1B5446184B}" type="sibTrans" cxnId="{60A7A773-2221-4631-A720-DB0322123BFD}">
      <dgm:prSet/>
      <dgm:spPr/>
      <dgm:t>
        <a:bodyPr/>
        <a:lstStyle/>
        <a:p>
          <a:endParaRPr lang="en-US"/>
        </a:p>
      </dgm:t>
    </dgm:pt>
    <dgm:pt modelId="{957826A5-77FB-44D0-805A-B1D89615C5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Transfer codes for all dataset creation into a final data analysis source code to be able to do data preparation steps</a:t>
          </a:r>
        </a:p>
      </dgm:t>
    </dgm:pt>
    <dgm:pt modelId="{0B92964C-85BC-48A7-9AFB-6E0C0645E39C}" type="parTrans" cxnId="{7FEE4D7F-F872-42EE-87D6-A38B60B1388A}">
      <dgm:prSet/>
      <dgm:spPr/>
      <dgm:t>
        <a:bodyPr/>
        <a:lstStyle/>
        <a:p>
          <a:endParaRPr lang="en-US"/>
        </a:p>
      </dgm:t>
    </dgm:pt>
    <dgm:pt modelId="{DAB2E5E0-EB96-459B-9C53-35F97BF00881}" type="sibTrans" cxnId="{7FEE4D7F-F872-42EE-87D6-A38B60B1388A}">
      <dgm:prSet/>
      <dgm:spPr/>
      <dgm:t>
        <a:bodyPr/>
        <a:lstStyle/>
        <a:p>
          <a:endParaRPr lang="en-US"/>
        </a:p>
      </dgm:t>
    </dgm:pt>
    <dgm:pt modelId="{39B0B042-D4BC-44F8-9534-FD5867B09AD8}" type="pres">
      <dgm:prSet presAssocID="{F712030E-F2CE-4E36-AC24-475D0660A49B}" presName="root" presStyleCnt="0">
        <dgm:presLayoutVars>
          <dgm:dir/>
          <dgm:resizeHandles val="exact"/>
        </dgm:presLayoutVars>
      </dgm:prSet>
      <dgm:spPr/>
    </dgm:pt>
    <dgm:pt modelId="{37110EE2-6C33-4AFC-9B49-CA53B53F60FC}" type="pres">
      <dgm:prSet presAssocID="{130BE0B6-EB45-4A3E-9B6A-B10D03EE68B3}" presName="compNode" presStyleCnt="0"/>
      <dgm:spPr/>
    </dgm:pt>
    <dgm:pt modelId="{5A6779E1-D235-4B86-9176-6352499AD7D6}" type="pres">
      <dgm:prSet presAssocID="{130BE0B6-EB45-4A3E-9B6A-B10D03EE68B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09AFEAF4-BEF3-40B4-81BC-0B68521B24DA}" type="pres">
      <dgm:prSet presAssocID="{130BE0B6-EB45-4A3E-9B6A-B10D03EE68B3}" presName="spaceRect" presStyleCnt="0"/>
      <dgm:spPr/>
    </dgm:pt>
    <dgm:pt modelId="{FB39D110-6860-41A0-A614-24EC0C84DD33}" type="pres">
      <dgm:prSet presAssocID="{130BE0B6-EB45-4A3E-9B6A-B10D03EE68B3}" presName="textRect" presStyleLbl="revTx" presStyleIdx="0" presStyleCnt="4">
        <dgm:presLayoutVars>
          <dgm:chMax val="1"/>
          <dgm:chPref val="1"/>
        </dgm:presLayoutVars>
      </dgm:prSet>
      <dgm:spPr/>
    </dgm:pt>
    <dgm:pt modelId="{471EE25F-72AF-4D78-9FE4-E7202E6BB1E1}" type="pres">
      <dgm:prSet presAssocID="{CD8E6DA0-E6DF-4FC9-ABD8-E1BF3D3603B8}" presName="sibTrans" presStyleCnt="0"/>
      <dgm:spPr/>
    </dgm:pt>
    <dgm:pt modelId="{C4BBFC19-66CD-4679-A615-661132D7576D}" type="pres">
      <dgm:prSet presAssocID="{E28D3646-0FA4-4258-ABA2-8B964D867DE9}" presName="compNode" presStyleCnt="0"/>
      <dgm:spPr/>
    </dgm:pt>
    <dgm:pt modelId="{40037655-E79A-45A9-9449-EA9B076DAED2}" type="pres">
      <dgm:prSet presAssocID="{E28D3646-0FA4-4258-ABA2-8B964D867DE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F283E02D-1BD6-4494-A821-CDAAF6CB7A22}" type="pres">
      <dgm:prSet presAssocID="{E28D3646-0FA4-4258-ABA2-8B964D867DE9}" presName="spaceRect" presStyleCnt="0"/>
      <dgm:spPr/>
    </dgm:pt>
    <dgm:pt modelId="{330D46D1-C11D-439A-9D06-15F4F758E7C7}" type="pres">
      <dgm:prSet presAssocID="{E28D3646-0FA4-4258-ABA2-8B964D867DE9}" presName="textRect" presStyleLbl="revTx" presStyleIdx="1" presStyleCnt="4">
        <dgm:presLayoutVars>
          <dgm:chMax val="1"/>
          <dgm:chPref val="1"/>
        </dgm:presLayoutVars>
      </dgm:prSet>
      <dgm:spPr/>
    </dgm:pt>
    <dgm:pt modelId="{549493EC-CB0E-4A0B-9744-07C58BD42855}" type="pres">
      <dgm:prSet presAssocID="{A9F87942-70A4-4F5F-AC2E-9C2463ABF0B9}" presName="sibTrans" presStyleCnt="0"/>
      <dgm:spPr/>
    </dgm:pt>
    <dgm:pt modelId="{2EA3430B-6E8F-42B9-9056-7FA83981AB74}" type="pres">
      <dgm:prSet presAssocID="{0BCF94B1-E428-4630-AB8D-E5B680A7AACD}" presName="compNode" presStyleCnt="0"/>
      <dgm:spPr/>
    </dgm:pt>
    <dgm:pt modelId="{2419B720-9CC2-4ECF-9FD1-C0D37819C0D1}" type="pres">
      <dgm:prSet presAssocID="{0BCF94B1-E428-4630-AB8D-E5B680A7AAC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9F39A19D-A6F4-48F3-AB99-4BA5DB208386}" type="pres">
      <dgm:prSet presAssocID="{0BCF94B1-E428-4630-AB8D-E5B680A7AACD}" presName="spaceRect" presStyleCnt="0"/>
      <dgm:spPr/>
    </dgm:pt>
    <dgm:pt modelId="{0A2740BB-AF3E-4101-A526-4544E75B2045}" type="pres">
      <dgm:prSet presAssocID="{0BCF94B1-E428-4630-AB8D-E5B680A7AACD}" presName="textRect" presStyleLbl="revTx" presStyleIdx="2" presStyleCnt="4">
        <dgm:presLayoutVars>
          <dgm:chMax val="1"/>
          <dgm:chPref val="1"/>
        </dgm:presLayoutVars>
      </dgm:prSet>
      <dgm:spPr/>
    </dgm:pt>
    <dgm:pt modelId="{6CE3FEE4-E61B-4460-A9DE-3DB6AD896161}" type="pres">
      <dgm:prSet presAssocID="{FA58C1DA-4D3F-4ECD-9FA5-AA1B5446184B}" presName="sibTrans" presStyleCnt="0"/>
      <dgm:spPr/>
    </dgm:pt>
    <dgm:pt modelId="{6366533C-6BB1-4110-8163-629FD975B68C}" type="pres">
      <dgm:prSet presAssocID="{957826A5-77FB-44D0-805A-B1D89615C512}" presName="compNode" presStyleCnt="0"/>
      <dgm:spPr/>
    </dgm:pt>
    <dgm:pt modelId="{C68639CD-B1FB-42B0-B491-12D23BB55AE2}" type="pres">
      <dgm:prSet presAssocID="{957826A5-77FB-44D0-805A-B1D89615C51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grammer male with solid fill"/>
        </a:ext>
      </dgm:extLst>
    </dgm:pt>
    <dgm:pt modelId="{3FFE0CDF-6828-4F78-8A01-9ADAE8EFE308}" type="pres">
      <dgm:prSet presAssocID="{957826A5-77FB-44D0-805A-B1D89615C512}" presName="spaceRect" presStyleCnt="0"/>
      <dgm:spPr/>
    </dgm:pt>
    <dgm:pt modelId="{ACFDE78A-B950-4483-9925-0EE52426F851}" type="pres">
      <dgm:prSet presAssocID="{957826A5-77FB-44D0-805A-B1D89615C51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473CB2F-E5F1-45FC-A7E8-C3B2E61FE13C}" type="presOf" srcId="{F712030E-F2CE-4E36-AC24-475D0660A49B}" destId="{39B0B042-D4BC-44F8-9534-FD5867B09AD8}" srcOrd="0" destOrd="0" presId="urn:microsoft.com/office/officeart/2018/2/layout/IconLabelList"/>
    <dgm:cxn modelId="{CC0A0D38-6E0F-47D8-AA3C-AFB2998E6620}" type="presOf" srcId="{E28D3646-0FA4-4258-ABA2-8B964D867DE9}" destId="{330D46D1-C11D-439A-9D06-15F4F758E7C7}" srcOrd="0" destOrd="0" presId="urn:microsoft.com/office/officeart/2018/2/layout/IconLabelList"/>
    <dgm:cxn modelId="{0F8F0046-A8AF-4943-B21E-5188E813FC75}" srcId="{F712030E-F2CE-4E36-AC24-475D0660A49B}" destId="{130BE0B6-EB45-4A3E-9B6A-B10D03EE68B3}" srcOrd="0" destOrd="0" parTransId="{3DA2D0BF-81DE-4E30-B7F1-1D9EE61E0AC7}" sibTransId="{CD8E6DA0-E6DF-4FC9-ABD8-E1BF3D3603B8}"/>
    <dgm:cxn modelId="{60A7A773-2221-4631-A720-DB0322123BFD}" srcId="{F712030E-F2CE-4E36-AC24-475D0660A49B}" destId="{0BCF94B1-E428-4630-AB8D-E5B680A7AACD}" srcOrd="2" destOrd="0" parTransId="{1EC869DA-981C-4DAE-9C17-DC1C1EB318DA}" sibTransId="{FA58C1DA-4D3F-4ECD-9FA5-AA1B5446184B}"/>
    <dgm:cxn modelId="{5888797A-6A77-4096-841C-C1C6470597FD}" type="presOf" srcId="{0BCF94B1-E428-4630-AB8D-E5B680A7AACD}" destId="{0A2740BB-AF3E-4101-A526-4544E75B2045}" srcOrd="0" destOrd="0" presId="urn:microsoft.com/office/officeart/2018/2/layout/IconLabelList"/>
    <dgm:cxn modelId="{7FEE4D7F-F872-42EE-87D6-A38B60B1388A}" srcId="{F712030E-F2CE-4E36-AC24-475D0660A49B}" destId="{957826A5-77FB-44D0-805A-B1D89615C512}" srcOrd="3" destOrd="0" parTransId="{0B92964C-85BC-48A7-9AFB-6E0C0645E39C}" sibTransId="{DAB2E5E0-EB96-459B-9C53-35F97BF00881}"/>
    <dgm:cxn modelId="{F04A5281-889A-41BA-88E0-B752F9947D0F}" type="presOf" srcId="{130BE0B6-EB45-4A3E-9B6A-B10D03EE68B3}" destId="{FB39D110-6860-41A0-A614-24EC0C84DD33}" srcOrd="0" destOrd="0" presId="urn:microsoft.com/office/officeart/2018/2/layout/IconLabelList"/>
    <dgm:cxn modelId="{948F4D93-1906-4073-9A71-433DCB2F49F0}" type="presOf" srcId="{957826A5-77FB-44D0-805A-B1D89615C512}" destId="{ACFDE78A-B950-4483-9925-0EE52426F851}" srcOrd="0" destOrd="0" presId="urn:microsoft.com/office/officeart/2018/2/layout/IconLabelList"/>
    <dgm:cxn modelId="{97C901F6-1C1A-43A9-9BC0-1FAF388D31CE}" srcId="{F712030E-F2CE-4E36-AC24-475D0660A49B}" destId="{E28D3646-0FA4-4258-ABA2-8B964D867DE9}" srcOrd="1" destOrd="0" parTransId="{204DE64D-91F1-4941-8E9F-50A5B0148062}" sibTransId="{A9F87942-70A4-4F5F-AC2E-9C2463ABF0B9}"/>
    <dgm:cxn modelId="{D67810C3-DCDB-4E2E-8ACE-3667D5862E5A}" type="presParOf" srcId="{39B0B042-D4BC-44F8-9534-FD5867B09AD8}" destId="{37110EE2-6C33-4AFC-9B49-CA53B53F60FC}" srcOrd="0" destOrd="0" presId="urn:microsoft.com/office/officeart/2018/2/layout/IconLabelList"/>
    <dgm:cxn modelId="{27FA458E-2DFB-4669-9282-5BE365668366}" type="presParOf" srcId="{37110EE2-6C33-4AFC-9B49-CA53B53F60FC}" destId="{5A6779E1-D235-4B86-9176-6352499AD7D6}" srcOrd="0" destOrd="0" presId="urn:microsoft.com/office/officeart/2018/2/layout/IconLabelList"/>
    <dgm:cxn modelId="{CAE4E37E-8ED3-4D85-8142-E0F119D9656E}" type="presParOf" srcId="{37110EE2-6C33-4AFC-9B49-CA53B53F60FC}" destId="{09AFEAF4-BEF3-40B4-81BC-0B68521B24DA}" srcOrd="1" destOrd="0" presId="urn:microsoft.com/office/officeart/2018/2/layout/IconLabelList"/>
    <dgm:cxn modelId="{21E0BD4F-CA65-4C23-A767-E74014164878}" type="presParOf" srcId="{37110EE2-6C33-4AFC-9B49-CA53B53F60FC}" destId="{FB39D110-6860-41A0-A614-24EC0C84DD33}" srcOrd="2" destOrd="0" presId="urn:microsoft.com/office/officeart/2018/2/layout/IconLabelList"/>
    <dgm:cxn modelId="{D8C9B867-629B-4773-A4C4-FA04D28F3C2B}" type="presParOf" srcId="{39B0B042-D4BC-44F8-9534-FD5867B09AD8}" destId="{471EE25F-72AF-4D78-9FE4-E7202E6BB1E1}" srcOrd="1" destOrd="0" presId="urn:microsoft.com/office/officeart/2018/2/layout/IconLabelList"/>
    <dgm:cxn modelId="{7C1447CB-0817-4FBC-9EA7-33CABAFC83F5}" type="presParOf" srcId="{39B0B042-D4BC-44F8-9534-FD5867B09AD8}" destId="{C4BBFC19-66CD-4679-A615-661132D7576D}" srcOrd="2" destOrd="0" presId="urn:microsoft.com/office/officeart/2018/2/layout/IconLabelList"/>
    <dgm:cxn modelId="{42F613D5-2A04-40E4-938E-1DEE4F464BEC}" type="presParOf" srcId="{C4BBFC19-66CD-4679-A615-661132D7576D}" destId="{40037655-E79A-45A9-9449-EA9B076DAED2}" srcOrd="0" destOrd="0" presId="urn:microsoft.com/office/officeart/2018/2/layout/IconLabelList"/>
    <dgm:cxn modelId="{635E0A89-974A-40CB-B32E-5D6A69BD400C}" type="presParOf" srcId="{C4BBFC19-66CD-4679-A615-661132D7576D}" destId="{F283E02D-1BD6-4494-A821-CDAAF6CB7A22}" srcOrd="1" destOrd="0" presId="urn:microsoft.com/office/officeart/2018/2/layout/IconLabelList"/>
    <dgm:cxn modelId="{39C93A1C-2B6F-4EE1-B2C5-870F04EA9435}" type="presParOf" srcId="{C4BBFC19-66CD-4679-A615-661132D7576D}" destId="{330D46D1-C11D-439A-9D06-15F4F758E7C7}" srcOrd="2" destOrd="0" presId="urn:microsoft.com/office/officeart/2018/2/layout/IconLabelList"/>
    <dgm:cxn modelId="{AFB794AB-9557-4375-B714-C20953834BB7}" type="presParOf" srcId="{39B0B042-D4BC-44F8-9534-FD5867B09AD8}" destId="{549493EC-CB0E-4A0B-9744-07C58BD42855}" srcOrd="3" destOrd="0" presId="urn:microsoft.com/office/officeart/2018/2/layout/IconLabelList"/>
    <dgm:cxn modelId="{CA70E984-D206-47CF-9D29-B86AD7E4B402}" type="presParOf" srcId="{39B0B042-D4BC-44F8-9534-FD5867B09AD8}" destId="{2EA3430B-6E8F-42B9-9056-7FA83981AB74}" srcOrd="4" destOrd="0" presId="urn:microsoft.com/office/officeart/2018/2/layout/IconLabelList"/>
    <dgm:cxn modelId="{D5EFF669-D3D7-40E5-AD75-136AF59DCC3F}" type="presParOf" srcId="{2EA3430B-6E8F-42B9-9056-7FA83981AB74}" destId="{2419B720-9CC2-4ECF-9FD1-C0D37819C0D1}" srcOrd="0" destOrd="0" presId="urn:microsoft.com/office/officeart/2018/2/layout/IconLabelList"/>
    <dgm:cxn modelId="{540D1308-BB9B-4327-912E-D7CA77822DE4}" type="presParOf" srcId="{2EA3430B-6E8F-42B9-9056-7FA83981AB74}" destId="{9F39A19D-A6F4-48F3-AB99-4BA5DB208386}" srcOrd="1" destOrd="0" presId="urn:microsoft.com/office/officeart/2018/2/layout/IconLabelList"/>
    <dgm:cxn modelId="{1C4AA8DC-850C-4F60-BA49-77EC35D52A2D}" type="presParOf" srcId="{2EA3430B-6E8F-42B9-9056-7FA83981AB74}" destId="{0A2740BB-AF3E-4101-A526-4544E75B2045}" srcOrd="2" destOrd="0" presId="urn:microsoft.com/office/officeart/2018/2/layout/IconLabelList"/>
    <dgm:cxn modelId="{E395D843-24C9-4FC3-A6C6-B9F911912BC3}" type="presParOf" srcId="{39B0B042-D4BC-44F8-9534-FD5867B09AD8}" destId="{6CE3FEE4-E61B-4460-A9DE-3DB6AD896161}" srcOrd="5" destOrd="0" presId="urn:microsoft.com/office/officeart/2018/2/layout/IconLabelList"/>
    <dgm:cxn modelId="{DB3739EA-06A8-427C-91E5-57A7A7D6003B}" type="presParOf" srcId="{39B0B042-D4BC-44F8-9534-FD5867B09AD8}" destId="{6366533C-6BB1-4110-8163-629FD975B68C}" srcOrd="6" destOrd="0" presId="urn:microsoft.com/office/officeart/2018/2/layout/IconLabelList"/>
    <dgm:cxn modelId="{7A59951B-E48E-40B3-9DBA-99D84E9CE856}" type="presParOf" srcId="{6366533C-6BB1-4110-8163-629FD975B68C}" destId="{C68639CD-B1FB-42B0-B491-12D23BB55AE2}" srcOrd="0" destOrd="0" presId="urn:microsoft.com/office/officeart/2018/2/layout/IconLabelList"/>
    <dgm:cxn modelId="{6CE6DDE0-4FB4-47A8-B5EF-23EB3F1C6091}" type="presParOf" srcId="{6366533C-6BB1-4110-8163-629FD975B68C}" destId="{3FFE0CDF-6828-4F78-8A01-9ADAE8EFE308}" srcOrd="1" destOrd="0" presId="urn:microsoft.com/office/officeart/2018/2/layout/IconLabelList"/>
    <dgm:cxn modelId="{198C5285-5BF9-4BE5-A104-338800902031}" type="presParOf" srcId="{6366533C-6BB1-4110-8163-629FD975B68C}" destId="{ACFDE78A-B950-4483-9925-0EE52426F85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F8E8E-80F8-46C3-8781-81DF372ABA60}">
      <dsp:nvSpPr>
        <dsp:cNvPr id="0" name=""/>
        <dsp:cNvSpPr/>
      </dsp:nvSpPr>
      <dsp:spPr>
        <a:xfrm>
          <a:off x="602725" y="502774"/>
          <a:ext cx="645257" cy="6452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124FDF-AAB5-4323-BCC0-79801FF0594D}">
      <dsp:nvSpPr>
        <dsp:cNvPr id="0" name=""/>
        <dsp:cNvSpPr/>
      </dsp:nvSpPr>
      <dsp:spPr>
        <a:xfrm>
          <a:off x="3557" y="1291901"/>
          <a:ext cx="1843593" cy="1972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This session will show you how to explore the All of Us Research Workbench through demonstration. </a:t>
          </a:r>
        </a:p>
      </dsp:txBody>
      <dsp:txXfrm>
        <a:off x="3557" y="1291901"/>
        <a:ext cx="1843593" cy="1972792"/>
      </dsp:txXfrm>
    </dsp:sp>
    <dsp:sp modelId="{6DA57F84-D9E9-4D7F-9B77-EEA3348F03FF}">
      <dsp:nvSpPr>
        <dsp:cNvPr id="0" name=""/>
        <dsp:cNvSpPr/>
      </dsp:nvSpPr>
      <dsp:spPr>
        <a:xfrm>
          <a:off x="3557" y="3331609"/>
          <a:ext cx="1843593" cy="516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8DC884-499C-4E05-8B54-633D9D8CB8BF}">
      <dsp:nvSpPr>
        <dsp:cNvPr id="0" name=""/>
        <dsp:cNvSpPr/>
      </dsp:nvSpPr>
      <dsp:spPr>
        <a:xfrm>
          <a:off x="2768948" y="502774"/>
          <a:ext cx="645257" cy="6452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93F919-F760-4B4B-9680-C73CE497C20E}">
      <dsp:nvSpPr>
        <dsp:cNvPr id="0" name=""/>
        <dsp:cNvSpPr/>
      </dsp:nvSpPr>
      <dsp:spPr>
        <a:xfrm>
          <a:off x="2169780" y="1291901"/>
          <a:ext cx="1843593" cy="1972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It is not a training session. </a:t>
          </a:r>
        </a:p>
      </dsp:txBody>
      <dsp:txXfrm>
        <a:off x="2169780" y="1291901"/>
        <a:ext cx="1843593" cy="1972792"/>
      </dsp:txXfrm>
    </dsp:sp>
    <dsp:sp modelId="{624D92A5-125F-4B9F-A480-163BCABFCA26}">
      <dsp:nvSpPr>
        <dsp:cNvPr id="0" name=""/>
        <dsp:cNvSpPr/>
      </dsp:nvSpPr>
      <dsp:spPr>
        <a:xfrm>
          <a:off x="2169780" y="3331609"/>
          <a:ext cx="1843593" cy="516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FA1751-9F47-4185-BD38-1EB1B20B367E}">
      <dsp:nvSpPr>
        <dsp:cNvPr id="0" name=""/>
        <dsp:cNvSpPr/>
      </dsp:nvSpPr>
      <dsp:spPr>
        <a:xfrm>
          <a:off x="4935171" y="502774"/>
          <a:ext cx="645257" cy="6452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E3B57-BACD-4E33-B561-9479CA961EE3}">
      <dsp:nvSpPr>
        <dsp:cNvPr id="0" name=""/>
        <dsp:cNvSpPr/>
      </dsp:nvSpPr>
      <dsp:spPr>
        <a:xfrm>
          <a:off x="4336003" y="1291901"/>
          <a:ext cx="1843593" cy="1972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We suggest going through the official All of Us training courses or support for more in depth questions.</a:t>
          </a:r>
        </a:p>
      </dsp:txBody>
      <dsp:txXfrm>
        <a:off x="4336003" y="1291901"/>
        <a:ext cx="1843593" cy="1972792"/>
      </dsp:txXfrm>
    </dsp:sp>
    <dsp:sp modelId="{E859486E-2FA5-4A02-B3C7-D2049756E703}">
      <dsp:nvSpPr>
        <dsp:cNvPr id="0" name=""/>
        <dsp:cNvSpPr/>
      </dsp:nvSpPr>
      <dsp:spPr>
        <a:xfrm>
          <a:off x="4336003" y="3331609"/>
          <a:ext cx="1843593" cy="516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FC9A56-D48E-4EC5-A75A-04D5D3808553}">
      <dsp:nvSpPr>
        <dsp:cNvPr id="0" name=""/>
        <dsp:cNvSpPr/>
      </dsp:nvSpPr>
      <dsp:spPr>
        <a:xfrm>
          <a:off x="7101393" y="502774"/>
          <a:ext cx="645257" cy="6452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AEE5A2-64D7-4EA6-9816-65C508B3A764}">
      <dsp:nvSpPr>
        <dsp:cNvPr id="0" name=""/>
        <dsp:cNvSpPr/>
      </dsp:nvSpPr>
      <dsp:spPr>
        <a:xfrm>
          <a:off x="6502225" y="1291901"/>
          <a:ext cx="1843593" cy="1972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For questions specific to the project, please raise them through the chat with a tag of #projectquestion at the end. They will be collated at the end of the session and raised to Dr. Alemi.</a:t>
          </a:r>
        </a:p>
      </dsp:txBody>
      <dsp:txXfrm>
        <a:off x="6502225" y="1291901"/>
        <a:ext cx="1843593" cy="1972792"/>
      </dsp:txXfrm>
    </dsp:sp>
    <dsp:sp modelId="{DDE86F97-6957-41A4-8EA8-3B82AB6D5979}">
      <dsp:nvSpPr>
        <dsp:cNvPr id="0" name=""/>
        <dsp:cNvSpPr/>
      </dsp:nvSpPr>
      <dsp:spPr>
        <a:xfrm>
          <a:off x="6502225" y="3331609"/>
          <a:ext cx="1843593" cy="516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For example: </a:t>
          </a:r>
          <a:r>
            <a:rPr lang="en-US" sz="1100" i="1" kern="1200"/>
            <a:t>“What are the regression models that we need to use #projectquestion”</a:t>
          </a:r>
          <a:endParaRPr lang="en-US" sz="1100" kern="1200"/>
        </a:p>
      </dsp:txBody>
      <dsp:txXfrm>
        <a:off x="6502225" y="3331609"/>
        <a:ext cx="1843593" cy="516953"/>
      </dsp:txXfrm>
    </dsp:sp>
    <dsp:sp modelId="{316A4151-7B72-499E-9ED8-033F0776F86D}">
      <dsp:nvSpPr>
        <dsp:cNvPr id="0" name=""/>
        <dsp:cNvSpPr/>
      </dsp:nvSpPr>
      <dsp:spPr>
        <a:xfrm>
          <a:off x="9267616" y="502774"/>
          <a:ext cx="645257" cy="64525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9378DA-C280-40B8-BCE4-6B53EEF1554A}">
      <dsp:nvSpPr>
        <dsp:cNvPr id="0" name=""/>
        <dsp:cNvSpPr/>
      </dsp:nvSpPr>
      <dsp:spPr>
        <a:xfrm>
          <a:off x="8668448" y="1291901"/>
          <a:ext cx="1843593" cy="1972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PH" sz="1400" kern="1200" dirty="0"/>
            <a:t>After the demonstration, you will break up into small groups to try creating your datasets and help each other explore All of Us.</a:t>
          </a:r>
          <a:endParaRPr lang="en-US" sz="1400" kern="1200" dirty="0"/>
        </a:p>
      </dsp:txBody>
      <dsp:txXfrm>
        <a:off x="8668448" y="1291901"/>
        <a:ext cx="1843593" cy="1972792"/>
      </dsp:txXfrm>
    </dsp:sp>
    <dsp:sp modelId="{937596F7-B5C2-4336-B84B-BEB5B02382B7}">
      <dsp:nvSpPr>
        <dsp:cNvPr id="0" name=""/>
        <dsp:cNvSpPr/>
      </dsp:nvSpPr>
      <dsp:spPr>
        <a:xfrm>
          <a:off x="8668448" y="3331609"/>
          <a:ext cx="1843593" cy="516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497AB9-422D-404B-9041-76C1BE1D9A88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C0974-9A33-43A7-9539-6DAB7BD363FB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Person demographics dataset</a:t>
          </a:r>
        </a:p>
      </dsp:txBody>
      <dsp:txXfrm>
        <a:off x="378614" y="886531"/>
        <a:ext cx="2810360" cy="1744948"/>
      </dsp:txXfrm>
    </dsp:sp>
    <dsp:sp modelId="{0C6FB492-E7B1-4CEC-90AC-4DE5243CEDC4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FB4B1E-95A3-4402-80D9-2B38CB0E1FBB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Person diseases dataset (590 diseases)</a:t>
          </a:r>
        </a:p>
      </dsp:txBody>
      <dsp:txXfrm>
        <a:off x="3946203" y="886531"/>
        <a:ext cx="2810360" cy="1744948"/>
      </dsp:txXfrm>
    </dsp:sp>
    <dsp:sp modelId="{6E013F0F-415C-4BCC-A413-B6FFCC3A636E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196A7D-1511-48D6-8CC9-96C28CFFB76C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Person with specific cancer dataset (breast cancer for the demo)</a:t>
          </a:r>
        </a:p>
      </dsp:txBody>
      <dsp:txXfrm>
        <a:off x="7513791" y="886531"/>
        <a:ext cx="2810360" cy="17449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779E1-D235-4B86-9176-6352499AD7D6}">
      <dsp:nvSpPr>
        <dsp:cNvPr id="0" name=""/>
        <dsp:cNvSpPr/>
      </dsp:nvSpPr>
      <dsp:spPr>
        <a:xfrm>
          <a:off x="1138979" y="1203549"/>
          <a:ext cx="932563" cy="9325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9D110-6860-41A0-A614-24EC0C84DD33}">
      <dsp:nvSpPr>
        <dsp:cNvPr id="0" name=""/>
        <dsp:cNvSpPr/>
      </dsp:nvSpPr>
      <dsp:spPr>
        <a:xfrm>
          <a:off x="569079" y="2427788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Decide on your inclusion and exclusion criteria for your cohort</a:t>
          </a:r>
        </a:p>
      </dsp:txBody>
      <dsp:txXfrm>
        <a:off x="569079" y="2427788"/>
        <a:ext cx="2072362" cy="720000"/>
      </dsp:txXfrm>
    </dsp:sp>
    <dsp:sp modelId="{40037655-E79A-45A9-9449-EA9B076DAED2}">
      <dsp:nvSpPr>
        <dsp:cNvPr id="0" name=""/>
        <dsp:cNvSpPr/>
      </dsp:nvSpPr>
      <dsp:spPr>
        <a:xfrm>
          <a:off x="3574005" y="1203549"/>
          <a:ext cx="932563" cy="9325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0D46D1-C11D-439A-9D06-15F4F758E7C7}">
      <dsp:nvSpPr>
        <dsp:cNvPr id="0" name=""/>
        <dsp:cNvSpPr/>
      </dsp:nvSpPr>
      <dsp:spPr>
        <a:xfrm>
          <a:off x="3004105" y="2427788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Design your data dictionary to help with concept sets creation</a:t>
          </a:r>
        </a:p>
      </dsp:txBody>
      <dsp:txXfrm>
        <a:off x="3004105" y="2427788"/>
        <a:ext cx="2072362" cy="720000"/>
      </dsp:txXfrm>
    </dsp:sp>
    <dsp:sp modelId="{2419B720-9CC2-4ECF-9FD1-C0D37819C0D1}">
      <dsp:nvSpPr>
        <dsp:cNvPr id="0" name=""/>
        <dsp:cNvSpPr/>
      </dsp:nvSpPr>
      <dsp:spPr>
        <a:xfrm>
          <a:off x="6009031" y="1203549"/>
          <a:ext cx="932563" cy="9325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2740BB-AF3E-4101-A526-4544E75B2045}">
      <dsp:nvSpPr>
        <dsp:cNvPr id="0" name=""/>
        <dsp:cNvSpPr/>
      </dsp:nvSpPr>
      <dsp:spPr>
        <a:xfrm>
          <a:off x="5439131" y="2427788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Explore datasets to get the right attributes that you need based on your data dictionary</a:t>
          </a:r>
        </a:p>
      </dsp:txBody>
      <dsp:txXfrm>
        <a:off x="5439131" y="2427788"/>
        <a:ext cx="2072362" cy="720000"/>
      </dsp:txXfrm>
    </dsp:sp>
    <dsp:sp modelId="{C68639CD-B1FB-42B0-B491-12D23BB55AE2}">
      <dsp:nvSpPr>
        <dsp:cNvPr id="0" name=""/>
        <dsp:cNvSpPr/>
      </dsp:nvSpPr>
      <dsp:spPr>
        <a:xfrm>
          <a:off x="8444057" y="1203549"/>
          <a:ext cx="932563" cy="9325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FDE78A-B950-4483-9925-0EE52426F851}">
      <dsp:nvSpPr>
        <dsp:cNvPr id="0" name=""/>
        <dsp:cNvSpPr/>
      </dsp:nvSpPr>
      <dsp:spPr>
        <a:xfrm>
          <a:off x="7874157" y="2427788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Transfer codes for all dataset creation into a final data analysis source code to be able to do data preparation steps</a:t>
          </a:r>
        </a:p>
      </dsp:txBody>
      <dsp:txXfrm>
        <a:off x="7874157" y="2427788"/>
        <a:ext cx="2072362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779E1-D235-4B86-9176-6352499AD7D6}">
      <dsp:nvSpPr>
        <dsp:cNvPr id="0" name=""/>
        <dsp:cNvSpPr/>
      </dsp:nvSpPr>
      <dsp:spPr>
        <a:xfrm>
          <a:off x="1138979" y="1203549"/>
          <a:ext cx="932563" cy="9325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9D110-6860-41A0-A614-24EC0C84DD33}">
      <dsp:nvSpPr>
        <dsp:cNvPr id="0" name=""/>
        <dsp:cNvSpPr/>
      </dsp:nvSpPr>
      <dsp:spPr>
        <a:xfrm>
          <a:off x="569079" y="2427788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Decide on your inclusion and exclusion criteria for your cohort</a:t>
          </a:r>
        </a:p>
      </dsp:txBody>
      <dsp:txXfrm>
        <a:off x="569079" y="2427788"/>
        <a:ext cx="2072362" cy="720000"/>
      </dsp:txXfrm>
    </dsp:sp>
    <dsp:sp modelId="{40037655-E79A-45A9-9449-EA9B076DAED2}">
      <dsp:nvSpPr>
        <dsp:cNvPr id="0" name=""/>
        <dsp:cNvSpPr/>
      </dsp:nvSpPr>
      <dsp:spPr>
        <a:xfrm>
          <a:off x="3574005" y="1203549"/>
          <a:ext cx="932563" cy="9325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0D46D1-C11D-439A-9D06-15F4F758E7C7}">
      <dsp:nvSpPr>
        <dsp:cNvPr id="0" name=""/>
        <dsp:cNvSpPr/>
      </dsp:nvSpPr>
      <dsp:spPr>
        <a:xfrm>
          <a:off x="3004105" y="2427788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Design your data dictionary to help with concept sets creation</a:t>
          </a:r>
        </a:p>
      </dsp:txBody>
      <dsp:txXfrm>
        <a:off x="3004105" y="2427788"/>
        <a:ext cx="2072362" cy="720000"/>
      </dsp:txXfrm>
    </dsp:sp>
    <dsp:sp modelId="{2419B720-9CC2-4ECF-9FD1-C0D37819C0D1}">
      <dsp:nvSpPr>
        <dsp:cNvPr id="0" name=""/>
        <dsp:cNvSpPr/>
      </dsp:nvSpPr>
      <dsp:spPr>
        <a:xfrm>
          <a:off x="6009031" y="1203549"/>
          <a:ext cx="932563" cy="9325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2740BB-AF3E-4101-A526-4544E75B2045}">
      <dsp:nvSpPr>
        <dsp:cNvPr id="0" name=""/>
        <dsp:cNvSpPr/>
      </dsp:nvSpPr>
      <dsp:spPr>
        <a:xfrm>
          <a:off x="5439131" y="2427788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Explore datasets to get the right attributes that you need based on your data dictionary</a:t>
          </a:r>
        </a:p>
      </dsp:txBody>
      <dsp:txXfrm>
        <a:off x="5439131" y="2427788"/>
        <a:ext cx="2072362" cy="720000"/>
      </dsp:txXfrm>
    </dsp:sp>
    <dsp:sp modelId="{C68639CD-B1FB-42B0-B491-12D23BB55AE2}">
      <dsp:nvSpPr>
        <dsp:cNvPr id="0" name=""/>
        <dsp:cNvSpPr/>
      </dsp:nvSpPr>
      <dsp:spPr>
        <a:xfrm>
          <a:off x="8444057" y="1203549"/>
          <a:ext cx="932563" cy="9325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FDE78A-B950-4483-9925-0EE52426F851}">
      <dsp:nvSpPr>
        <dsp:cNvPr id="0" name=""/>
        <dsp:cNvSpPr/>
      </dsp:nvSpPr>
      <dsp:spPr>
        <a:xfrm>
          <a:off x="7874157" y="2427788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Transfer codes for all dataset creation into a final data analysis source code to be able to do data preparation steps</a:t>
          </a:r>
        </a:p>
      </dsp:txBody>
      <dsp:txXfrm>
        <a:off x="7874157" y="2427788"/>
        <a:ext cx="207236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30B7-7D75-498D-3294-52DDE9ACE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62A2C6-A7D1-5E88-0094-99E803ED0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16269-E816-1E13-A948-CE426CCF5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86FC-201E-4904-9750-2B7EF1B3FAE9}" type="datetimeFigureOut">
              <a:rPr lang="en-PH" smtClean="0"/>
              <a:t>11/10/2023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592DB-E0E2-6684-8CE6-465EABCF7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8B254-B1A8-7541-8332-233E7FD1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C4BF-8E34-4051-B145-6AE76EA4296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6723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E8792-0B0B-4F60-3B11-899EA0BBC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2EA2B-EFC3-CBAD-C79A-E03147DA0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2ACFF-E510-9E0A-7687-84BCCA26B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86FC-201E-4904-9750-2B7EF1B3FAE9}" type="datetimeFigureOut">
              <a:rPr lang="en-PH" smtClean="0"/>
              <a:t>11/10/2023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DADC6-FC0A-18EA-6E46-27966DE0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5D8EC-9369-8F43-08A1-702089CB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C4BF-8E34-4051-B145-6AE76EA4296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28538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460772-BDD9-AD28-B4B4-E8DEB3C7D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BBB421-7F16-022B-A8DE-13A074564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408CC-CEEF-4956-233E-2F3531220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86FC-201E-4904-9750-2B7EF1B3FAE9}" type="datetimeFigureOut">
              <a:rPr lang="en-PH" smtClean="0"/>
              <a:t>11/10/2023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F7EA9-5722-3951-15E1-E98503B8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67FDE-B25D-621E-3FE3-3742CEFA7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C4BF-8E34-4051-B145-6AE76EA4296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8586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BF87-4C91-EE25-1940-9C9DDB22A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A5449-0C7E-7C92-E116-88B84BC9E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2D8FE-E534-B2BF-C0A2-103509D6A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86FC-201E-4904-9750-2B7EF1B3FAE9}" type="datetimeFigureOut">
              <a:rPr lang="en-PH" smtClean="0"/>
              <a:t>11/10/2023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AFD36-CE3E-AFB3-C7CD-4720CFB7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DD0F0-A88B-9A0E-9F77-5286D7F46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C4BF-8E34-4051-B145-6AE76EA4296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36575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C2859-8C39-29E3-3652-6597BB257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B893B-FA29-7FB2-E260-0C767360C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E8484-9D6C-9FE3-AB92-6F29EF537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86FC-201E-4904-9750-2B7EF1B3FAE9}" type="datetimeFigureOut">
              <a:rPr lang="en-PH" smtClean="0"/>
              <a:t>11/10/2023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2365C-1316-2C74-8784-D74F103B5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75E01-E332-65CC-6DD1-3CC99DAF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C4BF-8E34-4051-B145-6AE76EA4296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33723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43B63-8942-7CCC-9658-B3B0294DE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4BB3-5333-DBAA-90D2-5BE2CAAFB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586AF-BCE1-27C9-CECB-DFBA8984E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F1251B-DCB9-8232-C7B3-5958CC0EF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86FC-201E-4904-9750-2B7EF1B3FAE9}" type="datetimeFigureOut">
              <a:rPr lang="en-PH" smtClean="0"/>
              <a:t>11/10/2023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C5BA2-4A84-3071-7FD6-923867FB1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46D88-279F-33FC-B547-300CFFC7C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C4BF-8E34-4051-B145-6AE76EA4296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31403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C806A-DA99-85B7-3F13-34299F0D9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34BAD-238E-14F6-8CF8-253EA6DD5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08F7B-F436-AE58-435F-57D59379F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07680-9F32-6673-4904-574CCC9690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3176C7-532B-7871-6083-1AB0725236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92B253-6050-81B0-A919-095BB5D56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86FC-201E-4904-9750-2B7EF1B3FAE9}" type="datetimeFigureOut">
              <a:rPr lang="en-PH" smtClean="0"/>
              <a:t>11/10/2023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EC3691-2ECE-16F7-CCCC-5DF82EF14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162A5D-9B2A-40F1-C06B-9043DCB9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C4BF-8E34-4051-B145-6AE76EA4296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89288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A4A66-36CA-2CBD-B839-7D22CD55D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8F7069-4133-A869-A6D1-E7D788765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86FC-201E-4904-9750-2B7EF1B3FAE9}" type="datetimeFigureOut">
              <a:rPr lang="en-PH" smtClean="0"/>
              <a:t>11/10/2023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62811D-5DFD-B1B7-3DDA-5DA0E9681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28F7C5-55DC-FF22-2A5D-655889A2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C4BF-8E34-4051-B145-6AE76EA4296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36074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62A22D-D2EF-38A1-B171-8CFADC546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86FC-201E-4904-9750-2B7EF1B3FAE9}" type="datetimeFigureOut">
              <a:rPr lang="en-PH" smtClean="0"/>
              <a:t>11/10/2023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40D6A1-594A-4171-E364-28DBB2180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7EAA4-8C96-F8D2-DDA6-38ED08E44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C4BF-8E34-4051-B145-6AE76EA4296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66313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E3683-8719-865F-59BE-A8A7CD6F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13FF2-7669-F8EC-EF27-2D610E189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40C45-41F6-5369-C88E-97C814423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44AA9-0694-FD20-59A4-61F167A00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86FC-201E-4904-9750-2B7EF1B3FAE9}" type="datetimeFigureOut">
              <a:rPr lang="en-PH" smtClean="0"/>
              <a:t>11/10/2023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1AEA9C-4359-8BB5-E3F2-7E59BE93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57D8A-CEC7-B9A1-4EC2-B63C6577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C4BF-8E34-4051-B145-6AE76EA4296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18936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90C6F-7958-D722-1FF9-7D9045B26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0408EB-A562-E31C-7AD6-823F3C47C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52EF3F-E551-EB45-D7F0-F2E881EC6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AD730-2A95-6114-8CB5-2844824C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86FC-201E-4904-9750-2B7EF1B3FAE9}" type="datetimeFigureOut">
              <a:rPr lang="en-PH" smtClean="0"/>
              <a:t>11/10/2023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48DA2-ADF2-DCC4-5B9C-A0968A664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C0F7A-5D6E-49AC-138C-240F30261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C4BF-8E34-4051-B145-6AE76EA4296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2515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D4E131-080C-A0AA-7586-40852C068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C541D-0AAD-5247-4C58-A63D84DF8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2502B-A810-8363-2D06-2217D5E98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286FC-201E-4904-9750-2B7EF1B3FAE9}" type="datetimeFigureOut">
              <a:rPr lang="en-PH" smtClean="0"/>
              <a:t>11/10/2023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0D296-A715-D622-AEE0-2EA347F40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6E3A0-81FF-A916-73B3-BC6514F8F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FC4BF-8E34-4051-B145-6AE76EA4296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3404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support@researchallofus.or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8F6A9-4991-4105-2272-6E8F785CB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1383528"/>
            <a:ext cx="5925989" cy="3167510"/>
          </a:xfrm>
        </p:spPr>
        <p:txBody>
          <a:bodyPr anchor="b">
            <a:normAutofit/>
          </a:bodyPr>
          <a:lstStyle/>
          <a:p>
            <a:pPr algn="r"/>
            <a:r>
              <a:rPr lang="en-US" sz="5300" dirty="0"/>
              <a:t>All Of Us </a:t>
            </a:r>
            <a:br>
              <a:rPr lang="en-US" sz="5300" dirty="0"/>
            </a:br>
            <a:r>
              <a:rPr lang="en-US" sz="5300" dirty="0"/>
              <a:t>Research Workbench Laboratory Session</a:t>
            </a:r>
            <a:endParaRPr lang="en-PH" sz="53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1B800-C4C5-9DFE-8086-862D3B7E2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1" y="4582814"/>
            <a:ext cx="5925987" cy="1312657"/>
          </a:xfrm>
        </p:spPr>
        <p:txBody>
          <a:bodyPr anchor="t">
            <a:normAutofit/>
          </a:bodyPr>
          <a:lstStyle/>
          <a:p>
            <a:pPr algn="r"/>
            <a:r>
              <a:rPr lang="en-US" sz="2200" dirty="0"/>
              <a:t>HAP819 Fall 2023 Class </a:t>
            </a:r>
          </a:p>
          <a:p>
            <a:pPr algn="r"/>
            <a:r>
              <a:rPr lang="en-US" sz="2200" dirty="0"/>
              <a:t>Professor: Farrokh Alemi, PhD </a:t>
            </a:r>
          </a:p>
          <a:p>
            <a:pPr algn="r"/>
            <a:r>
              <a:rPr lang="en-US" sz="2200" dirty="0"/>
              <a:t>Presentation By: Vladimir Cardenas</a:t>
            </a:r>
            <a:endParaRPr lang="en-PH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D65B2-542D-A43D-3AEC-31EF1A413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62" y="2995905"/>
            <a:ext cx="2621772" cy="91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7674BA-A925-40BF-A432-1131AF3EC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9" t="29895" r="42448" b="25754"/>
          <a:stretch/>
        </p:blipFill>
        <p:spPr>
          <a:xfrm>
            <a:off x="924024" y="2050180"/>
            <a:ext cx="9630852" cy="480781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AD2C65B-0516-4ACA-9FB7-9A8F4563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Dataset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B16A393-59FA-4F18-A2BB-D1138A29E273}"/>
              </a:ext>
            </a:extLst>
          </p:cNvPr>
          <p:cNvSpPr/>
          <p:nvPr/>
        </p:nvSpPr>
        <p:spPr>
          <a:xfrm rot="18357322">
            <a:off x="6495445" y="4076513"/>
            <a:ext cx="596766" cy="5871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6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B837-E3F5-4ED3-834F-9C5DDD54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Dataset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C64DE4-195E-4C74-8898-5AE8AD996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7" t="29895" r="42684" b="26596"/>
          <a:stretch/>
        </p:blipFill>
        <p:spPr>
          <a:xfrm>
            <a:off x="933650" y="2050180"/>
            <a:ext cx="9755218" cy="480782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D8A21E49-9A51-4D9F-B675-F78EB8A047DC}"/>
              </a:ext>
            </a:extLst>
          </p:cNvPr>
          <p:cNvSpPr/>
          <p:nvPr/>
        </p:nvSpPr>
        <p:spPr>
          <a:xfrm rot="18357322">
            <a:off x="4531892" y="3296867"/>
            <a:ext cx="596766" cy="5871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41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B837-E3F5-4ED3-834F-9C5DDD54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Dataset A: Demographics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FE1BA-BCBC-460F-8A5B-EB6A99E7F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29614" r="42448" b="25754"/>
          <a:stretch/>
        </p:blipFill>
        <p:spPr>
          <a:xfrm>
            <a:off x="914400" y="2030930"/>
            <a:ext cx="9623778" cy="4827069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DEB7674E-C382-405B-A849-FC0FD4499757}"/>
              </a:ext>
            </a:extLst>
          </p:cNvPr>
          <p:cNvSpPr/>
          <p:nvPr/>
        </p:nvSpPr>
        <p:spPr>
          <a:xfrm rot="18357322">
            <a:off x="3684868" y="4150893"/>
            <a:ext cx="596766" cy="5871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73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B837-E3F5-4ED3-834F-9C5DDD54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Dataset B: Cancer Patients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81919D-1BB9-4001-A6EC-0140000F7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9" t="29755" r="42290" b="25754"/>
          <a:stretch/>
        </p:blipFill>
        <p:spPr>
          <a:xfrm>
            <a:off x="924024" y="2040556"/>
            <a:ext cx="9650088" cy="48174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B30720-35F2-4833-AF0C-51EB7E9BDCEC}"/>
              </a:ext>
            </a:extLst>
          </p:cNvPr>
          <p:cNvSpPr/>
          <p:nvPr/>
        </p:nvSpPr>
        <p:spPr>
          <a:xfrm>
            <a:off x="5640404" y="3994484"/>
            <a:ext cx="3128211" cy="1405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Key concept for indicating cancer is not among concept set; and must be created</a:t>
            </a:r>
          </a:p>
        </p:txBody>
      </p:sp>
    </p:spTree>
    <p:extLst>
      <p:ext uri="{BB962C8B-B14F-4D97-AF65-F5344CB8AC3E}">
        <p14:creationId xmlns:p14="http://schemas.microsoft.com/office/powerpoint/2010/main" val="1936518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B837-E3F5-4ED3-834F-9C5DDD54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Dataset B: Create New Concept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1B440-2839-4A52-B502-561DE82FB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4" t="30175" r="42448" b="25193"/>
          <a:stretch/>
        </p:blipFill>
        <p:spPr>
          <a:xfrm>
            <a:off x="972152" y="2069432"/>
            <a:ext cx="9456671" cy="4788568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B9B9D7F-B1AF-4A9C-8817-008C56F41075}"/>
              </a:ext>
            </a:extLst>
          </p:cNvPr>
          <p:cNvSpPr/>
          <p:nvPr/>
        </p:nvSpPr>
        <p:spPr>
          <a:xfrm rot="18357322">
            <a:off x="6370317" y="3679255"/>
            <a:ext cx="596766" cy="5871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7609AD-1EDA-4F6B-BE1E-6331AD090A4A}"/>
              </a:ext>
            </a:extLst>
          </p:cNvPr>
          <p:cNvSpPr/>
          <p:nvPr/>
        </p:nvSpPr>
        <p:spPr>
          <a:xfrm>
            <a:off x="1876925" y="4225491"/>
            <a:ext cx="3128211" cy="1405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Select Conditions, select only diseases, search for your cancer diseases</a:t>
            </a:r>
          </a:p>
        </p:txBody>
      </p:sp>
    </p:spTree>
    <p:extLst>
      <p:ext uri="{BB962C8B-B14F-4D97-AF65-F5344CB8AC3E}">
        <p14:creationId xmlns:p14="http://schemas.microsoft.com/office/powerpoint/2010/main" val="3871816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B837-E3F5-4ED3-834F-9C5DDD54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Dataset B: Cohort with Cancer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F169DD-4EBE-4534-859C-EBA6EC14A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7" t="29474" r="42369" b="26035"/>
          <a:stretch/>
        </p:blipFill>
        <p:spPr>
          <a:xfrm>
            <a:off x="933651" y="2021304"/>
            <a:ext cx="9658128" cy="483669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A3B8495-4A91-4761-BF96-73BF2BD43312}"/>
              </a:ext>
            </a:extLst>
          </p:cNvPr>
          <p:cNvSpPr/>
          <p:nvPr/>
        </p:nvSpPr>
        <p:spPr>
          <a:xfrm rot="18357322">
            <a:off x="3627117" y="4843912"/>
            <a:ext cx="596766" cy="5871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A50900-C884-405F-BC4F-6D89D90DCB70}"/>
              </a:ext>
            </a:extLst>
          </p:cNvPr>
          <p:cNvSpPr/>
          <p:nvPr/>
        </p:nvSpPr>
        <p:spPr>
          <a:xfrm>
            <a:off x="6362298" y="4723577"/>
            <a:ext cx="3128211" cy="1405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Include columns for ID, all diseases within Conditions, time, and nothing more</a:t>
            </a:r>
          </a:p>
        </p:txBody>
      </p:sp>
    </p:spTree>
    <p:extLst>
      <p:ext uri="{BB962C8B-B14F-4D97-AF65-F5344CB8AC3E}">
        <p14:creationId xmlns:p14="http://schemas.microsoft.com/office/powerpoint/2010/main" val="4267259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B837-E3F5-4ED3-834F-9C5DDD54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Dataset C: Cohort without Cancer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87AD6E-1E72-47CD-A569-2231C55F9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4" t="29895" r="42527" b="25894"/>
          <a:stretch/>
        </p:blipFill>
        <p:spPr>
          <a:xfrm>
            <a:off x="950243" y="2050180"/>
            <a:ext cx="9604589" cy="480782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20393CFC-FE9E-45EC-B2AC-55F40A5240CC}"/>
              </a:ext>
            </a:extLst>
          </p:cNvPr>
          <p:cNvSpPr/>
          <p:nvPr/>
        </p:nvSpPr>
        <p:spPr>
          <a:xfrm rot="18357322">
            <a:off x="3915874" y="4805410"/>
            <a:ext cx="596766" cy="5871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58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B837-E3F5-4ED3-834F-9C5DDD54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Dataset C: Cohort without Cancer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87AD6E-1E72-47CD-A569-2231C55F9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4" t="29895" r="42527" b="25894"/>
          <a:stretch/>
        </p:blipFill>
        <p:spPr>
          <a:xfrm>
            <a:off x="950243" y="2050180"/>
            <a:ext cx="9604589" cy="480782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20393CFC-FE9E-45EC-B2AC-55F40A5240CC}"/>
              </a:ext>
            </a:extLst>
          </p:cNvPr>
          <p:cNvSpPr/>
          <p:nvPr/>
        </p:nvSpPr>
        <p:spPr>
          <a:xfrm rot="18357322">
            <a:off x="3915874" y="4805410"/>
            <a:ext cx="596766" cy="5871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68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B837-E3F5-4ED3-834F-9C5DDD54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 Datasets Notebook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E12EEF-054C-4740-AA39-AAD5181B3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1" t="24652" r="43000" b="33053"/>
          <a:stretch/>
        </p:blipFill>
        <p:spPr>
          <a:xfrm>
            <a:off x="1087654" y="1257562"/>
            <a:ext cx="10442687" cy="516731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8AFDE6A6-A107-40F7-B1A0-78E6A5A739BE}"/>
              </a:ext>
            </a:extLst>
          </p:cNvPr>
          <p:cNvSpPr/>
          <p:nvPr/>
        </p:nvSpPr>
        <p:spPr>
          <a:xfrm rot="18357322">
            <a:off x="8253302" y="5717398"/>
            <a:ext cx="596766" cy="5871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43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B837-E3F5-4ED3-834F-9C5DDD54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 Datasets Notebook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F5256-87F7-406A-8427-29C704143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4" t="30596" r="42290" b="25614"/>
          <a:stretch/>
        </p:blipFill>
        <p:spPr>
          <a:xfrm>
            <a:off x="972152" y="2098306"/>
            <a:ext cx="9610918" cy="475969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D1AA85A-48F5-4B49-9BE9-0452DF26C7F9}"/>
              </a:ext>
            </a:extLst>
          </p:cNvPr>
          <p:cNvSpPr/>
          <p:nvPr/>
        </p:nvSpPr>
        <p:spPr>
          <a:xfrm rot="18357322">
            <a:off x="2066112" y="5785399"/>
            <a:ext cx="596766" cy="5871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65A521-6BCB-4087-BCB8-579955446BA6}"/>
              </a:ext>
            </a:extLst>
          </p:cNvPr>
          <p:cNvSpPr/>
          <p:nvPr/>
        </p:nvSpPr>
        <p:spPr>
          <a:xfrm>
            <a:off x="6362298" y="4723577"/>
            <a:ext cx="3128211" cy="1405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Select dataset, click on analyze, select language (R or Python) save to a new or existing notebook.</a:t>
            </a:r>
          </a:p>
        </p:txBody>
      </p:sp>
    </p:spTree>
    <p:extLst>
      <p:ext uri="{BB962C8B-B14F-4D97-AF65-F5344CB8AC3E}">
        <p14:creationId xmlns:p14="http://schemas.microsoft.com/office/powerpoint/2010/main" val="1154801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406A16-0606-A3B7-9AAB-BBF3D7CB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/>
              <a:t>What this session is about</a:t>
            </a:r>
            <a:endParaRPr lang="en-PH" sz="52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222A856-60B6-EE74-EAFF-9CD5E0BC7E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111988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D48CFDDB-4682-CCEC-3E7A-6113132DCA00}"/>
              </a:ext>
            </a:extLst>
          </p:cNvPr>
          <p:cNvSpPr/>
          <p:nvPr/>
        </p:nvSpPr>
        <p:spPr>
          <a:xfrm>
            <a:off x="3482503" y="2247683"/>
            <a:ext cx="933856" cy="828490"/>
          </a:xfrm>
          <a:prstGeom prst="mathMultiply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80633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B837-E3F5-4ED3-834F-9C5DDD54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 Datasets Notebook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8ABC2D-9AE2-4684-8FE3-A42243ACB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30175" r="42369" b="25614"/>
          <a:stretch/>
        </p:blipFill>
        <p:spPr>
          <a:xfrm>
            <a:off x="838199" y="2069432"/>
            <a:ext cx="9773495" cy="47885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1936F5-6F25-4F53-B51E-3AC27FC4D9BA}"/>
              </a:ext>
            </a:extLst>
          </p:cNvPr>
          <p:cNvSpPr/>
          <p:nvPr/>
        </p:nvSpPr>
        <p:spPr>
          <a:xfrm>
            <a:off x="6362298" y="4723577"/>
            <a:ext cx="3128211" cy="1405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Export to notebook all datasets, merge in notebook to the analysis dataset, save as CSV.</a:t>
            </a:r>
          </a:p>
        </p:txBody>
      </p:sp>
    </p:spTree>
    <p:extLst>
      <p:ext uri="{BB962C8B-B14F-4D97-AF65-F5344CB8AC3E}">
        <p14:creationId xmlns:p14="http://schemas.microsoft.com/office/powerpoint/2010/main" val="2487006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F9423D-F7E1-0DA3-724D-AE64DECB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/>
              <a:t>A few reminders</a:t>
            </a:r>
            <a:endParaRPr lang="en-PH" sz="540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2595C-F8E5-FF45-A8F5-F9C6CE5C4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n-US" sz="2400" dirty="0"/>
              <a:t>Do not add any other datasets (concept sets)! You will do interaction terms which may make the regression too complex if you add more data.</a:t>
            </a:r>
          </a:p>
          <a:p>
            <a:r>
              <a:rPr lang="en-US" sz="2400" dirty="0"/>
              <a:t>If you are unsure on how to do something, talk to All of Us support (</a:t>
            </a:r>
            <a:r>
              <a:rPr lang="en-US" sz="2400" dirty="0">
                <a:hlinkClick r:id="rId2"/>
              </a:rPr>
              <a:t>support@researchallofus.org</a:t>
            </a:r>
            <a:r>
              <a:rPr lang="en-US" sz="2400" dirty="0"/>
              <a:t>). They are very prompt in responding to queries.</a:t>
            </a:r>
          </a:p>
          <a:p>
            <a:r>
              <a:rPr lang="en-US" sz="2400" dirty="0"/>
              <a:t>Find ways to use SNOMED to properly process conditions such as groupings, inclusions, exclusions, etc.</a:t>
            </a:r>
          </a:p>
          <a:p>
            <a:pPr lvl="1"/>
            <a:r>
              <a:rPr lang="en-US" sz="2000" dirty="0"/>
              <a:t>Remember exclude your particular cancer SNOMED codes from the disease list!</a:t>
            </a:r>
          </a:p>
          <a:p>
            <a:pPr lvl="1"/>
            <a:r>
              <a:rPr lang="en-US" sz="2000" dirty="0"/>
              <a:t>Do you want to create a model on specific diseases or groups of diseases?</a:t>
            </a:r>
          </a:p>
        </p:txBody>
      </p:sp>
    </p:spTree>
    <p:extLst>
      <p:ext uri="{BB962C8B-B14F-4D97-AF65-F5344CB8AC3E}">
        <p14:creationId xmlns:p14="http://schemas.microsoft.com/office/powerpoint/2010/main" val="2835511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F9423D-F7E1-0DA3-724D-AE64DECB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Text Us, Don’t Get Frustrated</a:t>
            </a:r>
          </a:p>
        </p:txBody>
      </p:sp>
    </p:spTree>
    <p:extLst>
      <p:ext uri="{BB962C8B-B14F-4D97-AF65-F5344CB8AC3E}">
        <p14:creationId xmlns:p14="http://schemas.microsoft.com/office/powerpoint/2010/main" val="3879434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1029">
            <a:extLst>
              <a:ext uri="{FF2B5EF4-FFF2-40B4-BE49-F238E27FC236}">
                <a16:creationId xmlns:a16="http://schemas.microsoft.com/office/drawing/2014/main" id="{E914257E-1E2A-4AC7-89EC-1FB65C9C0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Freeform: Shape 1031">
            <a:extLst>
              <a:ext uri="{FF2B5EF4-FFF2-40B4-BE49-F238E27FC236}">
                <a16:creationId xmlns:a16="http://schemas.microsoft.com/office/drawing/2014/main" id="{03E1C8F1-97F5-489C-8308-958F0965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3180F-2D19-2037-4426-99E3C7DA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509587"/>
            <a:ext cx="7649239" cy="7429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will cover how to create cohorts, concept sets, and datasets for this session</a:t>
            </a:r>
          </a:p>
        </p:txBody>
      </p:sp>
      <p:sp>
        <p:nvSpPr>
          <p:cNvPr id="1027" name="Freeform: Shape 1026">
            <a:extLst>
              <a:ext uri="{FF2B5EF4-FFF2-40B4-BE49-F238E27FC236}">
                <a16:creationId xmlns:a16="http://schemas.microsoft.com/office/drawing/2014/main" id="{DEB62645-D4DA-4E99-8344-B1536F63D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A diagram of a computer&#10;&#10;Description automatically generated">
            <a:extLst>
              <a:ext uri="{FF2B5EF4-FFF2-40B4-BE49-F238E27FC236}">
                <a16:creationId xmlns:a16="http://schemas.microsoft.com/office/drawing/2014/main" id="{12D6716F-F157-DC62-5599-9D275E498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0342" y="2264044"/>
            <a:ext cx="10472932" cy="253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B0BBFF-A3F4-572D-01B9-1262FB30F0A9}"/>
              </a:ext>
            </a:extLst>
          </p:cNvPr>
          <p:cNvSpPr/>
          <p:nvPr/>
        </p:nvSpPr>
        <p:spPr>
          <a:xfrm>
            <a:off x="796852" y="2027326"/>
            <a:ext cx="2696575" cy="3066957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512BE444-14C2-9233-33F5-FFC5E15EEC2B}"/>
              </a:ext>
            </a:extLst>
          </p:cNvPr>
          <p:cNvSpPr/>
          <p:nvPr/>
        </p:nvSpPr>
        <p:spPr>
          <a:xfrm rot="5400000">
            <a:off x="1833099" y="4167066"/>
            <a:ext cx="624079" cy="26965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64F977-2CD8-C35A-58A6-3BD7614BEE31}"/>
              </a:ext>
            </a:extLst>
          </p:cNvPr>
          <p:cNvSpPr txBox="1"/>
          <p:nvPr/>
        </p:nvSpPr>
        <p:spPr>
          <a:xfrm>
            <a:off x="1263961" y="5846078"/>
            <a:ext cx="2696576" cy="3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7824">
              <a:spcAft>
                <a:spcPts val="600"/>
              </a:spcAft>
            </a:pPr>
            <a:r>
              <a:rPr lang="en-US" sz="172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we will cover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12357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F9423D-F7E1-0DA3-724D-AE64DECB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dirty="0"/>
              <a:t>We will go through the steps to create three datasets required for breast cancer</a:t>
            </a:r>
            <a:endParaRPr lang="en-PH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1517F9C-EA9A-5BF0-6D39-629F472EF1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6795415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1837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9423D-F7E1-0DA3-724D-AE64DECBF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1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Demonstration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7B1C70-420B-41AC-B7C8-57F1AD31FD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265825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rrow: Right 3">
            <a:extLst>
              <a:ext uri="{FF2B5EF4-FFF2-40B4-BE49-F238E27FC236}">
                <a16:creationId xmlns:a16="http://schemas.microsoft.com/office/drawing/2014/main" id="{C2B60F87-84B4-453F-80ED-1E67A15404F3}"/>
              </a:ext>
            </a:extLst>
          </p:cNvPr>
          <p:cNvSpPr/>
          <p:nvPr/>
        </p:nvSpPr>
        <p:spPr>
          <a:xfrm rot="18357322">
            <a:off x="1472668" y="4792399"/>
            <a:ext cx="596766" cy="5871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55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BF3D0-52D7-4D39-A384-38E349F8F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Cohort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7D568-E38F-4436-B21B-A4D4A7395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6" t="29614" r="42605" b="25053"/>
          <a:stretch/>
        </p:blipFill>
        <p:spPr>
          <a:xfrm>
            <a:off x="952900" y="2030930"/>
            <a:ext cx="9226067" cy="4745255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D53E1A58-08AA-4A0A-94DA-BACBBE3619E5}"/>
              </a:ext>
            </a:extLst>
          </p:cNvPr>
          <p:cNvSpPr/>
          <p:nvPr/>
        </p:nvSpPr>
        <p:spPr>
          <a:xfrm rot="18357322">
            <a:off x="1116532" y="2645966"/>
            <a:ext cx="596766" cy="5871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19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BF3D0-52D7-4D39-A384-38E349F8F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Cohort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8906D-379A-4993-8445-FF1BFD676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29838" r="42131" b="25474"/>
          <a:stretch/>
        </p:blipFill>
        <p:spPr>
          <a:xfrm>
            <a:off x="914399" y="2184935"/>
            <a:ext cx="9346131" cy="466433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F9F18D24-306E-417F-8847-4D3A7FA341AD}"/>
              </a:ext>
            </a:extLst>
          </p:cNvPr>
          <p:cNvSpPr/>
          <p:nvPr/>
        </p:nvSpPr>
        <p:spPr>
          <a:xfrm rot="18357322">
            <a:off x="779648" y="3704744"/>
            <a:ext cx="596766" cy="5871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87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BF3D0-52D7-4D39-A384-38E349F8F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Cohort: Inclusion/Exclusion Criteria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60F33-0609-48D6-B655-6B5003AF4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7" t="30035" r="42447" b="25193"/>
          <a:stretch/>
        </p:blipFill>
        <p:spPr>
          <a:xfrm>
            <a:off x="943276" y="2059806"/>
            <a:ext cx="9491098" cy="479819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6732884F-0A12-4AD9-888F-BAD6F4645433}"/>
              </a:ext>
            </a:extLst>
          </p:cNvPr>
          <p:cNvSpPr/>
          <p:nvPr/>
        </p:nvSpPr>
        <p:spPr>
          <a:xfrm rot="18357322">
            <a:off x="779648" y="4840533"/>
            <a:ext cx="596766" cy="5871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B1B2B1-CF5C-44E9-9442-278AAC77EC99}"/>
              </a:ext>
            </a:extLst>
          </p:cNvPr>
          <p:cNvSpPr/>
          <p:nvPr/>
        </p:nvSpPr>
        <p:spPr>
          <a:xfrm>
            <a:off x="6015789" y="3686476"/>
            <a:ext cx="3128211" cy="1405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 not reduce the data by cancer, most demographics, or conditions.  These should be variables for your cohort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A32117-F923-4526-B2F6-AA76C4835D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48" t="42947" r="61241" b="39509"/>
          <a:stretch/>
        </p:blipFill>
        <p:spPr>
          <a:xfrm>
            <a:off x="7970306" y="1949116"/>
            <a:ext cx="1500953" cy="1203158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2456BAE8-6E7B-485C-9A6E-22646FD513BE}"/>
              </a:ext>
            </a:extLst>
          </p:cNvPr>
          <p:cNvSpPr/>
          <p:nvPr/>
        </p:nvSpPr>
        <p:spPr>
          <a:xfrm rot="18357322">
            <a:off x="7775610" y="2497968"/>
            <a:ext cx="596766" cy="5871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9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9423D-F7E1-0DA3-724D-AE64DECBF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1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Demonstration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7B1C70-420B-41AC-B7C8-57F1AD31FD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rrow: Right 3">
            <a:extLst>
              <a:ext uri="{FF2B5EF4-FFF2-40B4-BE49-F238E27FC236}">
                <a16:creationId xmlns:a16="http://schemas.microsoft.com/office/drawing/2014/main" id="{C2B60F87-84B4-453F-80ED-1E67A15404F3}"/>
              </a:ext>
            </a:extLst>
          </p:cNvPr>
          <p:cNvSpPr/>
          <p:nvPr/>
        </p:nvSpPr>
        <p:spPr>
          <a:xfrm rot="18357322">
            <a:off x="6362301" y="4744272"/>
            <a:ext cx="596766" cy="5871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87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9e3d019-3964-46b2-898d-6261f791726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EB3442675384ABB97E333933D4E6B" ma:contentTypeVersion="14" ma:contentTypeDescription="Create a new document." ma:contentTypeScope="" ma:versionID="2cbee307529dde348665e97206454b92">
  <xsd:schema xmlns:xsd="http://www.w3.org/2001/XMLSchema" xmlns:xs="http://www.w3.org/2001/XMLSchema" xmlns:p="http://schemas.microsoft.com/office/2006/metadata/properties" xmlns:ns3="c9e3d019-3964-46b2-898d-6261f7917261" xmlns:ns4="5af09da7-0bb8-4c71-84a1-cd55f61d763d" targetNamespace="http://schemas.microsoft.com/office/2006/metadata/properties" ma:root="true" ma:fieldsID="6f8dde99d24b208e013ac1b9040d85f7" ns3:_="" ns4:_="">
    <xsd:import namespace="c9e3d019-3964-46b2-898d-6261f7917261"/>
    <xsd:import namespace="5af09da7-0bb8-4c71-84a1-cd55f61d763d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OCR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e3d019-3964-46b2-898d-6261f7917261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f09da7-0bb8-4c71-84a1-cd55f61d763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AB9930-43D3-4A50-A6A3-4D32CCF7F803}">
  <ds:schemaRefs>
    <ds:schemaRef ds:uri="5af09da7-0bb8-4c71-84a1-cd55f61d763d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c9e3d019-3964-46b2-898d-6261f7917261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194CFF6-E242-4092-8EFD-A5FFA14148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e3d019-3964-46b2-898d-6261f7917261"/>
    <ds:schemaRef ds:uri="5af09da7-0bb8-4c71-84a1-cd55f61d76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683798-E165-4E65-8566-901066D278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5062</TotalTime>
  <Words>607</Words>
  <Application>Microsoft Office PowerPoint</Application>
  <PresentationFormat>Widescreen</PresentationFormat>
  <Paragraphs>54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All Of Us  Research Workbench Laboratory Session</vt:lpstr>
      <vt:lpstr>What this session is about</vt:lpstr>
      <vt:lpstr>We will cover how to create cohorts, concept sets, and datasets for this session</vt:lpstr>
      <vt:lpstr>We will go through the steps to create three datasets required for breast cancer</vt:lpstr>
      <vt:lpstr>Demonstration</vt:lpstr>
      <vt:lpstr>Create a Cohort</vt:lpstr>
      <vt:lpstr>Create a Cohort</vt:lpstr>
      <vt:lpstr>Create a Cohort: Inclusion/Exclusion Criteria</vt:lpstr>
      <vt:lpstr>Demonstration</vt:lpstr>
      <vt:lpstr>Create Dataset </vt:lpstr>
      <vt:lpstr>Create Dataset</vt:lpstr>
      <vt:lpstr>Create Dataset A: Demographics</vt:lpstr>
      <vt:lpstr>Create Dataset B: Cancer Patients </vt:lpstr>
      <vt:lpstr>Create Dataset B: Create New Concept</vt:lpstr>
      <vt:lpstr>Create Dataset B: Cohort with Cancer</vt:lpstr>
      <vt:lpstr>Create Dataset C: Cohort without Cancer</vt:lpstr>
      <vt:lpstr>Create Dataset C: Cohort without Cancer</vt:lpstr>
      <vt:lpstr>Generate Datasets Notebook</vt:lpstr>
      <vt:lpstr>Generate Datasets Notebook</vt:lpstr>
      <vt:lpstr>Generate Datasets Notebook</vt:lpstr>
      <vt:lpstr>A few reminders</vt:lpstr>
      <vt:lpstr>Text Us, Don’t Get Frustrated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Vladimir Franzuela Cardenas</dc:creator>
  <cp:lastModifiedBy>Farrokh Alemi</cp:lastModifiedBy>
  <cp:revision>29</cp:revision>
  <dcterms:created xsi:type="dcterms:W3CDTF">2023-10-04T18:04:48Z</dcterms:created>
  <dcterms:modified xsi:type="dcterms:W3CDTF">2023-10-11T21:38:43Z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0x010100C7EEB3442675384ABB97E333933D4E6B</vt:lpwstr>
  </property>
</Properties>
</file>