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30/09/2023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Describe the occurrenc</a:t>
            </a:r>
            <a:r>
              <a:rPr lang="en-US" sz="2500" dirty="0">
                <a:solidFill>
                  <a:srgbClr val="FFFFFF"/>
                </a:solidFill>
              </a:rPr>
              <a:t>e of variables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4B8001-6E94-3726-9480-3D201B84A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762" y="1744971"/>
            <a:ext cx="2956816" cy="3932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CA5069-78FF-EFA9-F0B3-CDCE6494D1B5}"/>
              </a:ext>
            </a:extLst>
          </p:cNvPr>
          <p:cNvSpPr txBox="1"/>
          <p:nvPr/>
        </p:nvSpPr>
        <p:spPr>
          <a:xfrm>
            <a:off x="8416413" y="115805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 of Symptoms:</a:t>
            </a:r>
            <a:endParaRPr lang="en-P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5377F-0078-9303-A7E7-D7DE08DA954B}"/>
              </a:ext>
            </a:extLst>
          </p:cNvPr>
          <p:cNvSpPr txBox="1"/>
          <p:nvPr/>
        </p:nvSpPr>
        <p:spPr>
          <a:xfrm>
            <a:off x="4562272" y="2086732"/>
            <a:ext cx="3413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order of occurrence of the variables are as follows:</a:t>
            </a:r>
          </a:p>
          <a:p>
            <a:pPr marL="342900" indent="-342900">
              <a:buAutoNum type="arabicParenBoth"/>
            </a:pPr>
            <a:r>
              <a:rPr lang="en-US" dirty="0"/>
              <a:t>Gender and Age occur first since they occur at birth</a:t>
            </a:r>
          </a:p>
          <a:p>
            <a:pPr marL="342900" indent="-342900">
              <a:buAutoNum type="arabicParenBoth"/>
            </a:pPr>
            <a:r>
              <a:rPr lang="en-US" dirty="0"/>
              <a:t> The symptoms occur in the order displayed on the right</a:t>
            </a:r>
          </a:p>
          <a:p>
            <a:pPr marL="342900" indent="-342900">
              <a:buAutoNum type="arabicParenBoth"/>
            </a:pPr>
            <a:r>
              <a:rPr lang="en-US" dirty="0"/>
              <a:t>At home test comes next</a:t>
            </a:r>
          </a:p>
          <a:p>
            <a:pPr marL="342900" indent="-342900">
              <a:buAutoNum type="arabicParenBoth"/>
            </a:pPr>
            <a:r>
              <a:rPr lang="en-US" dirty="0"/>
              <a:t>PCR test comes last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642799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/>
              <a:t>Using logistic LASSO, regress the PCR test results on all variables, including pairwise or triple variables that precede PCR test.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2DB2EF-8FAE-45A6-272C-104C9A51A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8834" y="2525898"/>
            <a:ext cx="4248323" cy="35888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F965CF-2E5F-F08E-E499-31C0D3B38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4831" y="2214522"/>
            <a:ext cx="4587637" cy="320666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55A9FC-B034-FCF7-01F8-FD64F6D30675}"/>
              </a:ext>
            </a:extLst>
          </p:cNvPr>
          <p:cNvSpPr txBox="1"/>
          <p:nvPr/>
        </p:nvSpPr>
        <p:spPr>
          <a:xfrm>
            <a:off x="6511450" y="1948866"/>
            <a:ext cx="413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Inspection</a:t>
            </a:r>
            <a:endParaRPr lang="en-PH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4002A-F8FC-4E6C-21A5-5853DF0ACDE3}"/>
              </a:ext>
            </a:extLst>
          </p:cNvPr>
          <p:cNvSpPr txBox="1"/>
          <p:nvPr/>
        </p:nvSpPr>
        <p:spPr>
          <a:xfrm>
            <a:off x="993392" y="2246139"/>
            <a:ext cx="413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Attributes with Non-Zero Coefficients</a:t>
            </a:r>
            <a:endParaRPr lang="en-P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5DAAA-85EB-C065-57C6-C4FF18DAC1EE}"/>
              </a:ext>
            </a:extLst>
          </p:cNvPr>
          <p:cNvSpPr txBox="1"/>
          <p:nvPr/>
        </p:nvSpPr>
        <p:spPr>
          <a:xfrm>
            <a:off x="6511450" y="5505348"/>
            <a:ext cx="424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Deviance Explained: 33.70839%</a:t>
            </a:r>
          </a:p>
          <a:p>
            <a:r>
              <a:rPr lang="en-PH" dirty="0"/>
              <a:t>McFadden </a:t>
            </a:r>
            <a:r>
              <a:rPr lang="en-PH" dirty="0" err="1"/>
              <a:t>Psuedo</a:t>
            </a:r>
            <a:r>
              <a:rPr lang="en-PH" dirty="0"/>
              <a:t> R-Squared: 0.5343493</a:t>
            </a:r>
          </a:p>
          <a:p>
            <a:r>
              <a:rPr lang="en-PH" dirty="0"/>
              <a:t>AUC-ROC: 0.8915</a:t>
            </a:r>
          </a:p>
        </p:txBody>
      </p:sp>
    </p:spTree>
    <p:extLst>
      <p:ext uri="{BB962C8B-B14F-4D97-AF65-F5344CB8AC3E}">
        <p14:creationId xmlns:p14="http://schemas.microsoft.com/office/powerpoint/2010/main" val="303379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dirty="0"/>
              <a:t>Using logistic LASSO, regress Fever on all variables that precede it, including pairwise or triple variable.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2DB2EF-8FAE-45A6-272C-104C9A51A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92" y="2639927"/>
            <a:ext cx="3681376" cy="28530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0F965CF-2E5F-F08E-E499-31C0D3B38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59846" y="2259707"/>
            <a:ext cx="4537606" cy="311629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55A9FC-B034-FCF7-01F8-FD64F6D30675}"/>
              </a:ext>
            </a:extLst>
          </p:cNvPr>
          <p:cNvSpPr txBox="1"/>
          <p:nvPr/>
        </p:nvSpPr>
        <p:spPr>
          <a:xfrm>
            <a:off x="6511450" y="1948866"/>
            <a:ext cx="413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Inspection</a:t>
            </a:r>
            <a:endParaRPr lang="en-PH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44002A-F8FC-4E6C-21A5-5853DF0ACDE3}"/>
              </a:ext>
            </a:extLst>
          </p:cNvPr>
          <p:cNvSpPr txBox="1"/>
          <p:nvPr/>
        </p:nvSpPr>
        <p:spPr>
          <a:xfrm>
            <a:off x="993392" y="2246139"/>
            <a:ext cx="413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Attributes with Non-Zero Coefficients</a:t>
            </a:r>
            <a:endParaRPr lang="en-PH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838CE5-9DEB-D9F6-4345-A276DFD84C7A}"/>
              </a:ext>
            </a:extLst>
          </p:cNvPr>
          <p:cNvSpPr txBox="1"/>
          <p:nvPr/>
        </p:nvSpPr>
        <p:spPr>
          <a:xfrm>
            <a:off x="6511450" y="5505348"/>
            <a:ext cx="4248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Percentage Deviance Explained: 55.18205%</a:t>
            </a:r>
          </a:p>
          <a:p>
            <a:r>
              <a:rPr lang="en-PH" dirty="0"/>
              <a:t>McFadden </a:t>
            </a:r>
            <a:r>
              <a:rPr lang="en-PH" dirty="0" err="1"/>
              <a:t>Psuedo</a:t>
            </a:r>
            <a:r>
              <a:rPr lang="en-PH" dirty="0"/>
              <a:t> R-Squared: 0.4261133</a:t>
            </a:r>
          </a:p>
          <a:p>
            <a:r>
              <a:rPr lang="en-PH" dirty="0"/>
              <a:t>AUC-ROC</a:t>
            </a:r>
            <a:r>
              <a:rPr lang="en-PH"/>
              <a:t>: 0.9389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56908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Props1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132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Describe the occurrence of variables</vt:lpstr>
      <vt:lpstr>Using logistic LASSO, regress the PCR test results on all variables, including pairwise or triple variables that precede PCR test.</vt:lpstr>
      <vt:lpstr>Using logistic LASSO, regress Fever on all variables that precede it, including pairwise or triple variable.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24</cp:revision>
  <dcterms:created xsi:type="dcterms:W3CDTF">2023-08-24T20:09:12Z</dcterms:created>
  <dcterms:modified xsi:type="dcterms:W3CDTF">2023-09-30T17:28:09Z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