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31/08/2023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Check if cost is normally distributed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(It is not normally distributed)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4" r="-2" b="-2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B168B4-8A9F-C3CA-DD64-9BC1AD2815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82" r="-2" b="-2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Check if the average of the variable is normally </a:t>
            </a:r>
            <a:r>
              <a:rPr lang="en-US" sz="2500" dirty="0" err="1">
                <a:solidFill>
                  <a:srgbClr val="FFFFFF"/>
                </a:solidFill>
              </a:rPr>
              <a:t>distributied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b="1" u="sng" dirty="0">
                <a:solidFill>
                  <a:srgbClr val="FFFFFF"/>
                </a:solidFill>
              </a:rPr>
              <a:t>(It is normally distributed)</a:t>
            </a:r>
            <a:endParaRPr lang="en-US" sz="2500" b="1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C2E0EA-CE89-76B9-8BF5-F0ED43162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6276" y="1065225"/>
            <a:ext cx="6388390" cy="4351338"/>
          </a:xfrm>
        </p:spPr>
      </p:pic>
    </p:spTree>
    <p:extLst>
      <p:ext uri="{BB962C8B-B14F-4D97-AF65-F5344CB8AC3E}">
        <p14:creationId xmlns:p14="http://schemas.microsoft.com/office/powerpoint/2010/main" val="396895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Check if log of cost is more normally distributed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(It is more normally distributed)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" b="951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B168B4-8A9F-C3CA-DD64-9BC1AD2815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" r="1354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dirty="0"/>
              <a:t>Check that age and cost have a linear relationship</a:t>
            </a:r>
            <a:br>
              <a:rPr lang="en-US" sz="4100" dirty="0"/>
            </a:br>
            <a:r>
              <a:rPr lang="en-US" sz="4100" b="1" u="sng" dirty="0"/>
              <a:t>(There is no linear relationship)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" r="1205"/>
          <a:stretch/>
        </p:blipFill>
        <p:spPr>
          <a:xfrm>
            <a:off x="434431" y="2642616"/>
            <a:ext cx="5385634" cy="3605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B168B4-8A9F-C3CA-DD64-9BC1AD2815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" r="1034"/>
          <a:stretch/>
        </p:blipFill>
        <p:spPr>
          <a:xfrm>
            <a:off x="6160042" y="2500330"/>
            <a:ext cx="5803323" cy="38903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2E9903-ECF9-D677-24C7-057EC3703B12}"/>
              </a:ext>
            </a:extLst>
          </p:cNvPr>
          <p:cNvSpPr txBox="1"/>
          <p:nvPr/>
        </p:nvSpPr>
        <p:spPr>
          <a:xfrm>
            <a:off x="2000551" y="2296927"/>
            <a:ext cx="256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 value: 0.03</a:t>
            </a:r>
            <a:endParaRPr lang="en-P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42037-1AB6-7C59-1CBD-F93E744966EE}"/>
              </a:ext>
            </a:extLst>
          </p:cNvPr>
          <p:cNvSpPr txBox="1"/>
          <p:nvPr/>
        </p:nvSpPr>
        <p:spPr>
          <a:xfrm>
            <a:off x="7891933" y="2273284"/>
            <a:ext cx="256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 value: 0.01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1674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Regression Results</a:t>
            </a:r>
            <a:endParaRPr lang="en-US" sz="2500" b="1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C2E0EA-CE89-76B9-8BF5-F0ED43162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6276" y="1065225"/>
            <a:ext cx="6388390" cy="4351338"/>
          </a:xfrm>
        </p:spPr>
      </p:pic>
    </p:spTree>
    <p:extLst>
      <p:ext uri="{BB962C8B-B14F-4D97-AF65-F5344CB8AC3E}">
        <p14:creationId xmlns:p14="http://schemas.microsoft.com/office/powerpoint/2010/main" val="299065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Percent of variation explained (R-squared and Adjusted R-squared)</a:t>
            </a:r>
            <a:endParaRPr lang="en-US" sz="2500" b="1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63BD8-34CC-262E-7FFE-785D1180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1224" y="1894303"/>
            <a:ext cx="5715000" cy="2693181"/>
          </a:xfrm>
        </p:spPr>
        <p:txBody>
          <a:bodyPr/>
          <a:lstStyle/>
          <a:p>
            <a:r>
              <a:rPr lang="en-US" dirty="0"/>
              <a:t>Based on the R-squared value: 12.73% of the variation in costs is explained by the model</a:t>
            </a:r>
          </a:p>
          <a:p>
            <a:r>
              <a:rPr lang="en-US" dirty="0"/>
              <a:t>Based on the Adjusted R-squared value: 12.61% of the variation in cost is explained by the model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4217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F-Statistic</a:t>
            </a:r>
            <a:endParaRPr lang="en-US" sz="2500" b="1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63BD8-34CC-262E-7FFE-785D1180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4" y="2202363"/>
            <a:ext cx="5715000" cy="2077062"/>
          </a:xfrm>
        </p:spPr>
        <p:txBody>
          <a:bodyPr/>
          <a:lstStyle/>
          <a:p>
            <a:r>
              <a:rPr lang="en-US" dirty="0"/>
              <a:t>The F-statistic of the model is 108.21 with a p-value of 0</a:t>
            </a:r>
            <a:r>
              <a:rPr lang="en-PH" dirty="0"/>
              <a:t>. This shows that the model is statistically significant predictor, as a group, of cost of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9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Show variables that are statistically significant (alpha = 0.05)</a:t>
            </a:r>
            <a:endParaRPr lang="en-US" sz="2700" b="1" u="sng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F538D-472A-82B5-9CE6-406CE4C30A06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Does age affect cost? </a:t>
            </a:r>
            <a:r>
              <a:rPr lang="en-US" dirty="0"/>
              <a:t>No, age does not have a statistically significant effect on cost</a:t>
            </a:r>
            <a:endParaRPr lang="en-US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Does MFH reduce cost of care? </a:t>
            </a:r>
            <a:r>
              <a:rPr lang="en-US" dirty="0"/>
              <a:t>Yes, MFH reduces the cost of care because it has a negative coefficient  equal to (-1.358).</a:t>
            </a:r>
            <a:endParaRPr lang="en-US" u="sng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8C2E0EA-CE89-76B9-8BF5-F0ED43162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3" b="-1"/>
          <a:stretch/>
        </p:blipFill>
        <p:spPr>
          <a:xfrm>
            <a:off x="557784" y="3113576"/>
            <a:ext cx="11164824" cy="272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0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Check if cost is normally distributed (It is not normally distributed)</vt:lpstr>
      <vt:lpstr>Check if the average of the variable is normally distributied (It is normally distributed)</vt:lpstr>
      <vt:lpstr>Check if log of cost is more normally distributed (It is more normally distributed)</vt:lpstr>
      <vt:lpstr>Check that age and cost have a linear relationship (There is no linear relationship)</vt:lpstr>
      <vt:lpstr>Regression Results</vt:lpstr>
      <vt:lpstr>Percent of variation explained (R-squared and Adjusted R-squared)</vt:lpstr>
      <vt:lpstr>F-Statistic</vt:lpstr>
      <vt:lpstr>Show variables that are statistically significant (alpha = 0.05)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13</cp:revision>
  <dcterms:created xsi:type="dcterms:W3CDTF">2023-08-24T20:09:12Z</dcterms:created>
  <dcterms:modified xsi:type="dcterms:W3CDTF">2023-09-01T00:40:59Z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