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0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CB506-2032-56EA-D635-EC768FC52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40F28-8311-BD76-6689-7ACE4CAAF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560A3-BB2A-F0F7-256D-53C56FA4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6CBB-DDF9-EDEF-8003-B64C4C86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49B64-2D28-40A3-FFA1-EEE314DC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4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E97B-5540-D6A9-89F5-046D2760D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EDDF8-BF74-2EB1-B3B0-9130D4614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D04C-6F78-C548-1C91-2ECA11F2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005C2-C9FA-60A5-F795-6D632E93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7D584-2EE6-EF3E-4AF7-BCC20673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BD3EB-D53C-0574-7DC3-F898382FC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377FD-A81F-F48B-C929-C1F498A65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CD9D-8A34-23F0-CE47-F26C1E1D5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F6955-1337-3452-0EFB-D0768A5F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32E98-8493-C6D4-B139-4B21DCB9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2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6AE3-2A27-364B-7DD8-31BBD838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64637-93E1-90F6-7ADC-FD900D46F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699E2-FDC2-135D-BBEC-330AF3CF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17BBB-EE7B-65E5-33E3-E2DCEE849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130AB-703E-6EBC-C601-A7900CB8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0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E6C0A-866D-8148-BAE1-4B5033245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44744-58AA-23B4-DC7C-24B1076A0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AA7B1-3953-8E75-A684-30D9856F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E5662-EC29-0A73-84E1-DA0552D2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DD85-11CF-81FB-29FA-84A6F44C7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6DD6-8147-8672-AE0D-31972C154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13A13-ACC9-B345-DE97-AC7CAE95E3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7FACF-29F7-2614-BA76-CA65A486D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0AC29-B40C-15E2-0077-6BFF8093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32DA1-1493-7C1C-BF6B-221696AE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2883B-FBCA-4D46-7D5A-1CFF9766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1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AB29-1163-EDA1-B567-A8D38108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AF776-8825-2090-B161-2D53A079E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3BF22-1541-2D32-3BE3-E26D83F8E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0A17C-A942-F85E-05AD-4F4B73A48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14A8D-4D14-FBC0-F2F7-71A04A627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E9B90-757C-75A4-D41C-D2622731B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BD1C3A-D0EA-84DD-FB4E-09FAF74F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93621-BE76-AF1E-CFD8-E8A18940C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1B68-8FD1-B973-01CC-53E50797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612358-3F30-B59B-595D-E1C67EBE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D5E78-64BA-D7C6-70B3-C383ABBC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72AB0-731D-56D1-12B7-C291ACB8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9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F7F99-E1BD-E990-47D5-0B3BB3056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907620-3431-5FF7-8CA0-E95C0B38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44713-6CAA-316C-2AE0-67BE349B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7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71FD-CCFB-27FC-9678-9B840672E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9D6A-BD8A-79E8-4502-AFD335323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180E3-514F-739E-E0EF-F3102D217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BFECF-2A26-5738-1231-43F92C69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18B60A-FA53-3ACC-1F7C-F0854EE4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A9811-C3F5-458B-6CCF-D4690752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0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A9301-9281-4F1E-4DB9-733BEF2A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A84776-D468-383C-79C7-FBAC440CE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BE318-B2C0-1684-4105-0E3EC1F31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2C0D8-6D98-DEE6-BD2D-5C555E87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01094-20A6-69D8-5F55-BB58A535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CF923-C878-880F-803C-CA4C8F0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AED479-4A2B-B5E0-5A91-A6C042BC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E80DE-0B5B-F7CF-93BD-D880AE3D0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BE199-FFA2-0381-1DA3-17EBAAC4A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E7039-03DB-394E-A7D3-DE8C21E585C3}" type="datetimeFigureOut">
              <a:rPr lang="en-US" smtClean="0"/>
              <a:t>9/15/23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11A72-4A8E-3305-377D-0BE90B0F4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23271-051B-6C6C-6BE1-D58DF13EF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A15C1-82B9-B548-BA18-FD26E4A1E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D240-F4B5-D312-70A8-61C6B5554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694" y="2494867"/>
            <a:ext cx="10515600" cy="1325563"/>
          </a:xfrm>
        </p:spPr>
        <p:txBody>
          <a:bodyPr/>
          <a:lstStyle/>
          <a:p>
            <a:r>
              <a:rPr lang="en-US" dirty="0"/>
              <a:t>Propensity Score Matching</a:t>
            </a:r>
            <a:br>
              <a:rPr lang="en-US" dirty="0"/>
            </a:br>
            <a:r>
              <a:rPr lang="en-US" dirty="0"/>
              <a:t>Question 4</a:t>
            </a:r>
          </a:p>
        </p:txBody>
      </p:sp>
    </p:spTree>
    <p:extLst>
      <p:ext uri="{BB962C8B-B14F-4D97-AF65-F5344CB8AC3E}">
        <p14:creationId xmlns:p14="http://schemas.microsoft.com/office/powerpoint/2010/main" val="299059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F3091B-26CA-403B-DE98-BBC52EBDA94A}"/>
              </a:ext>
            </a:extLst>
          </p:cNvPr>
          <p:cNvSpPr txBox="1"/>
          <p:nvPr/>
        </p:nvSpPr>
        <p:spPr>
          <a:xfrm>
            <a:off x="833377" y="1030147"/>
            <a:ext cx="82999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Create a New Column Binary with values 1 or 0 based on the condition:</a:t>
            </a:r>
          </a:p>
          <a:p>
            <a:r>
              <a:rPr lang="en-US" dirty="0"/>
              <a:t>         Here we calculate the mean and add values 1 if values are greater that mean and </a:t>
            </a:r>
          </a:p>
          <a:p>
            <a:r>
              <a:rPr lang="en-US" dirty="0"/>
              <a:t>         0 if values are less than mean.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Balancing the analysis after implementing propensity score and weights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C69F3-1CEA-925F-295D-A66C18200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941" y="2446730"/>
            <a:ext cx="5206114" cy="433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0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9D29F4-5EA7-155E-5D1D-2A98C1184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34" y="1548363"/>
            <a:ext cx="5956300" cy="4902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799124-86DE-A95B-4378-44EAC5A6BDAA}"/>
              </a:ext>
            </a:extLst>
          </p:cNvPr>
          <p:cNvSpPr txBox="1"/>
          <p:nvPr/>
        </p:nvSpPr>
        <p:spPr>
          <a:xfrm>
            <a:off x="451412" y="625033"/>
            <a:ext cx="11124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 value of nurse1_binary is less that alpha value(0.05) which shows that Nurse1 has significant effect on outcome </a:t>
            </a:r>
          </a:p>
          <a:p>
            <a:r>
              <a:rPr lang="en-US" dirty="0"/>
              <a:t>variable satisfaction.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1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14958C-CA8B-EB42-85EC-1C9D323E9CFD}"/>
              </a:ext>
            </a:extLst>
          </p:cNvPr>
          <p:cNvSpPr txBox="1"/>
          <p:nvPr/>
        </p:nvSpPr>
        <p:spPr>
          <a:xfrm>
            <a:off x="1406323" y="2497254"/>
            <a:ext cx="823538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Nurse1: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 Analysis prior to Propensity score matching: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MI, Injuries are more significant on Nurse1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 Analysis after using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pscore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weights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Pvalue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Nurse1 is 2e-16 which is less than alpha value(0.05) which means that Nurse1 has significant impact on satisfaction of the unit.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CAC44-AEE9-9181-63A2-670EA1E31050}"/>
              </a:ext>
            </a:extLst>
          </p:cNvPr>
          <p:cNvSpPr txBox="1"/>
          <p:nvPr/>
        </p:nvSpPr>
        <p:spPr>
          <a:xfrm>
            <a:off x="1406323" y="181722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</a:t>
            </a:r>
          </a:p>
        </p:txBody>
      </p:sp>
    </p:spTree>
    <p:extLst>
      <p:ext uri="{BB962C8B-B14F-4D97-AF65-F5344CB8AC3E}">
        <p14:creationId xmlns:p14="http://schemas.microsoft.com/office/powerpoint/2010/main" val="332843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136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Propensity Score Matching Question 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Propensity Score Matching Question 4</dc:title>
  <dc:creator>Sowmya Chakravarthy</dc:creator>
  <cp:lastModifiedBy>Sowmya Chakravarthy</cp:lastModifiedBy>
  <cp:revision>1</cp:revision>
  <dcterms:created xsi:type="dcterms:W3CDTF">2023-09-15T16:45:05Z</dcterms:created>
  <dcterms:modified xsi:type="dcterms:W3CDTF">2023-09-15T18:46:26Z</dcterms:modified>
</cp:coreProperties>
</file>