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0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5E4D1-EDA7-F753-1F02-0DD410A42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44B65E-E15A-4E7C-C09E-04F3C8CA6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FA16E-EC5C-2C88-0863-7C3559E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CD9C0-5EC1-FE1B-B299-0CAD186C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1A4F3-1670-1F51-375F-76396901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690-CD69-445B-C613-62A343B0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FAA2DC-268D-0AED-E0F0-ADD395854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EBB45-7788-1717-D3B8-AC9F41E2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7D5A5-A7FC-5477-09DC-5BC4A668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AB213-E1A7-C669-A2DD-E268C2DE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0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DC491D-3692-D4E5-96C6-79094B8EBA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C6ED0-870A-92EF-59A4-CD5B976E9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990BB-997D-2EF5-9FC3-9F58C8A7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C9847-5D3A-4052-49D7-C3E6737C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FDCE-9FAA-0EC2-8391-A0220BFA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9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F93E-C7E5-B1A1-579F-3556B015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77D81-0992-AB2B-72BD-7C1F1A8CB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7CE2A-AEF0-EAF6-81EC-3C6D2725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324ED-B550-FA30-EE40-CB29EF797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DAB6A-3FD9-671D-997F-1188EF17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7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2822-2A7E-C5CE-B87D-7222EC25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0AB09-1C3F-2CC0-086A-0A881A0A9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7F6CF-F575-1C47-3B7F-1605673F2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2553A-FD6D-5E0E-1288-9D0EB4A4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6051E-3290-973C-0729-47138238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1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B419-36D0-DFB1-EE98-503E9B58F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7BB29-4536-3F06-27C2-BF0C64672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8DC23-793B-CD64-46EE-485F81007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D69B7-8A66-EF4B-6891-CB06F2080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ABFC7-F236-BD6F-C222-99A5CC9B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3A322-F790-30B5-6277-393DBE0D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1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DFC6-FE4E-2D51-97F2-74BF05E89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56CF6-986E-E52A-C0EE-53B88221B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A1804-CC43-8ACF-2B69-BF4FBC45A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864A7-60E6-1415-118F-1076B6C42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AFBE90-0B1C-818A-3789-DE00FAC2A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90D86D-4EF2-B30C-71A4-32B70227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8027B6-8839-FEB2-C711-28020878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D68F9-EA56-7D00-769F-414738C5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1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F85BD-2CD8-C9D9-A3F4-77ECDCB4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ABDBC6-42F0-BA59-13A3-38FF7CA61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30CFA-43CB-FE96-C496-A8E57514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73DC0-701F-7E9B-065E-613A81011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1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D433F6-067A-60FD-B4FE-BABA25BD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2481E-DF4E-CD1B-C9F4-0280827A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451E2-E6C5-8CD1-8CEB-4E4564CB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2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013CF-3FE8-3BD9-3A71-951B344A1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D00E4-6B74-C950-0696-499FF1BEF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E8D73-9FC6-0B30-2C35-FF0A48458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86C67-E9DD-732B-E8BD-1326E6B3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BBB77-DCEC-5666-015F-A6AF635D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77D5D-8360-7AB5-3B88-DA214DB8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2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A86A-D7A6-E3C6-4E5A-24A95CB2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BCD1EA-A994-7990-FF53-FB754DBBB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AD49E-D5E5-4FE6-2F02-500A84F59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17086-F2CF-A2F4-4D6E-5BD756A3E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96707-D02F-45C6-5013-C960D713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B1B2D-5DDC-CDF6-4C8F-099588BB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8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1435E3-B4B1-081E-3074-3F49A6825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C7953-1A04-6785-E581-0D0E1F3C5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A0A8E-3D55-7E7C-4A10-A51A431F3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C4E3-50C8-6E4E-8A38-97059A5D8F02}" type="datetimeFigureOut">
              <a:rPr lang="en-US" smtClean="0"/>
              <a:t>9/9/23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A4978-6D7A-0B6C-D603-5A64FE513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B905-8A5F-33E6-0FED-03798C4DF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C8B6D-A61F-0543-8970-2ABE6C90D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3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20A0-B84A-86DF-23AF-CC46C891E6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Logistic Regression Q3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7DA391-B1EE-1CB0-1BFA-74D1018B94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9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ADDD66-3392-1E6B-1F35-CD42548EE819}"/>
              </a:ext>
            </a:extLst>
          </p:cNvPr>
          <p:cNvSpPr txBox="1"/>
          <p:nvPr/>
        </p:nvSpPr>
        <p:spPr>
          <a:xfrm>
            <a:off x="717630" y="578734"/>
            <a:ext cx="622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hat is the probability of patients being seen by Dr. Smith?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4514D-AF6A-BA23-BA0F-CA808C9B0BD4}"/>
              </a:ext>
            </a:extLst>
          </p:cNvPr>
          <p:cNvSpPr txBox="1"/>
          <p:nvPr/>
        </p:nvSpPr>
        <p:spPr>
          <a:xfrm>
            <a:off x="717630" y="1574157"/>
            <a:ext cx="544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of Patients being seen by Dr. Smith is </a:t>
            </a:r>
            <a:r>
              <a:rPr lang="en-US" b="1" dirty="0"/>
              <a:t>0.6019 </a:t>
            </a:r>
          </a:p>
        </p:txBody>
      </p:sp>
    </p:spTree>
    <p:extLst>
      <p:ext uri="{BB962C8B-B14F-4D97-AF65-F5344CB8AC3E}">
        <p14:creationId xmlns:p14="http://schemas.microsoft.com/office/powerpoint/2010/main" val="82739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2772AB-159C-A53D-2D29-3459318C7699}"/>
              </a:ext>
            </a:extLst>
          </p:cNvPr>
          <p:cNvSpPr txBox="1"/>
          <p:nvPr/>
        </p:nvSpPr>
        <p:spPr>
          <a:xfrm>
            <a:off x="501569" y="421302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Regress the choice of provider on the 9 diagnoses provided. 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45EA83-741E-F2CE-D7EE-7EB0AF948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69" y="1245207"/>
            <a:ext cx="6261100" cy="4584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C1AA40-8999-E576-2787-8FBAE5A8C013}"/>
              </a:ext>
            </a:extLst>
          </p:cNvPr>
          <p:cNvSpPr txBox="1"/>
          <p:nvPr/>
        </p:nvSpPr>
        <p:spPr>
          <a:xfrm>
            <a:off x="7209099" y="975300"/>
            <a:ext cx="49965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Heart Failure1 and </a:t>
            </a:r>
            <a:r>
              <a:rPr lang="en-US" dirty="0" err="1"/>
              <a:t>Metastetic</a:t>
            </a:r>
            <a:r>
              <a:rPr lang="en-US" dirty="0"/>
              <a:t> Cancer1</a:t>
            </a:r>
          </a:p>
          <a:p>
            <a:r>
              <a:rPr lang="en-US" dirty="0"/>
              <a:t>     are the most significant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Estimate value is negative value, which indicates</a:t>
            </a:r>
          </a:p>
          <a:p>
            <a:r>
              <a:rPr lang="en-US" dirty="0"/>
              <a:t>      that as the value increases, the probability that</a:t>
            </a:r>
          </a:p>
          <a:p>
            <a:r>
              <a:rPr lang="en-US" dirty="0"/>
              <a:t>      Dr. Smith diagnosis decreases.</a:t>
            </a:r>
          </a:p>
        </p:txBody>
      </p:sp>
    </p:spTree>
    <p:extLst>
      <p:ext uri="{BB962C8B-B14F-4D97-AF65-F5344CB8AC3E}">
        <p14:creationId xmlns:p14="http://schemas.microsoft.com/office/powerpoint/2010/main" val="360892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Logistic Regression Q3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Q3</dc:title>
  <dc:creator>Sowmya Chakravarthy</dc:creator>
  <cp:lastModifiedBy>Sowmya Chakravarthy</cp:lastModifiedBy>
  <cp:revision>1</cp:revision>
  <dcterms:created xsi:type="dcterms:W3CDTF">2023-09-10T03:14:53Z</dcterms:created>
  <dcterms:modified xsi:type="dcterms:W3CDTF">2023-09-10T04:05:54Z</dcterms:modified>
</cp:coreProperties>
</file>