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584B-8DE5-BB55-F567-1236EA40C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4DB508-F6D8-43DF-4AAD-8A7B6565C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92D80-2637-CA62-8F38-10E3CA6B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BAC8-902F-4797-BB65-6B807782B1F6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A129F-4AB3-A68B-4DD7-8681CECDE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30449-1E79-4E1B-45AB-6DF312E20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55BF-3EDA-459A-A22A-88F83C6C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8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43C6C-D49B-E91C-2AB9-D398FDE1E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3B694D-937C-42CC-75CF-782A87B07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CF96F-A240-F68D-EF33-A04A54D03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BAC8-902F-4797-BB65-6B807782B1F6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8C3ED-616B-0AA2-0522-E0603A75E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6F55E-8CF2-E33D-741E-CA1772A6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55BF-3EDA-459A-A22A-88F83C6C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0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C673B6-6B37-74EB-D1F9-E49FC7FDC3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DF7B9-5F2E-7E04-AD7C-72507D9A3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938FB-C5ED-594B-1B90-47AE09654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BAC8-902F-4797-BB65-6B807782B1F6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7841E-C8CB-1A01-1080-D33BDC71A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EAEAA-18BD-2D27-0EAA-1EBB52DC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55BF-3EDA-459A-A22A-88F83C6C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C756C-381C-5A65-A71A-C4F1BABE4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5C07-2787-1D4A-A81D-70644FFB0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471E2-549B-F4FD-9D0C-9796A118E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BAC8-902F-4797-BB65-6B807782B1F6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77450-AC9C-6B55-7290-20A3CB7F6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EA227-5775-18F6-015E-2908458FB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55BF-3EDA-459A-A22A-88F83C6C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39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1C0F3-BDF4-103B-7318-AD453BA44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9CC29-EDD5-8768-6DC7-15A73F9D3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30A3E-1827-50F9-896B-AC3A143C2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BAC8-902F-4797-BB65-6B807782B1F6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182CC-C3F3-A176-7DA4-FD5347FC0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08A1C-75E6-349F-745B-A4B99C3D9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55BF-3EDA-459A-A22A-88F83C6C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7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D3F5A-DF4D-8281-23FD-8F0FD5455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6E9B2-8079-E982-9301-247533C97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737E8E-794D-FA00-FF3A-EA1C21F9F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BD492-153F-1007-8ABF-E5D90DBAA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BAC8-902F-4797-BB65-6B807782B1F6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631D2-5950-1E15-3775-06270089F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537DC-4CAF-6173-297E-FA6272C00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55BF-3EDA-459A-A22A-88F83C6C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7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E62BB-03E1-8BD9-38CF-CF626D55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54230-1309-F3C6-F948-49E902C0C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6D6A42-6D94-DF5D-BED4-475823057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3F0BAE-F495-56FA-1B22-23075639E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CBFD0B-FD4B-B1FA-333E-0A7EF3EBE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47A47C-9125-6C0A-7724-133C365BA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BAC8-902F-4797-BB65-6B807782B1F6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3E33F7-99E8-1764-54CB-31B19C35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E81A52-002B-B313-EE63-1B6F19CAB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55BF-3EDA-459A-A22A-88F83C6C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8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8A427-24DD-0691-5E82-09848D8BC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90E81D-1013-100F-3330-ED9D9B7AB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BAC8-902F-4797-BB65-6B807782B1F6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1E2CA3-7CD2-C926-B13E-B1913606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9F024-5F69-BD8C-8842-84CE45BA1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55BF-3EDA-459A-A22A-88F83C6C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5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0D68BC-348B-A861-5E89-931CBFC83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BAC8-902F-4797-BB65-6B807782B1F6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9BD278-5664-93EB-37B9-7D3AB4189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7722D-037C-B61E-2BA6-8A5FC5AE0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55BF-3EDA-459A-A22A-88F83C6C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4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1B234-C495-1DD4-4ADD-42476BE23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BB420-434F-F56A-0C68-FD884CC49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07385-6561-D31E-33FC-89B560B50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D7D9D-1024-8B58-A042-2CDADF950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BAC8-902F-4797-BB65-6B807782B1F6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B1255-791C-56FC-81A5-D8D9621B0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A6CC2-907E-04DB-4BEA-9D77EEB68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55BF-3EDA-459A-A22A-88F83C6C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7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37917-3734-7A0A-88B7-E3537AA59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66C99-E0F8-8CFC-59B2-8875CE4CC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3CA74-64C6-A66E-D5F2-E67C567A2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2DEA6-FF06-2722-ECF7-CAC26583E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EBAC8-902F-4797-BB65-6B807782B1F6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6501E7-98D4-EDC8-8BD1-E543360AA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1D543-A338-16F7-E2C3-6FC38E2E8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55BF-3EDA-459A-A22A-88F83C6C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8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6461FD-5C90-C237-139C-5DA59838C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535E3-03BD-F12F-1E52-CC7CFF986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3D180-C938-89E8-0703-1C21B9942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EBAC8-902F-4797-BB65-6B807782B1F6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22433-0334-F63C-5227-3A730FA81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2205C-7B00-61AA-086E-49607441B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D55BF-3EDA-459A-A22A-88F83C6C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9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58F689-C41A-FB58-990D-F23D4EEA4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Replace missing values with multiple imputations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23AACB-41DF-7CEC-6AE1-C862D1F14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882" y="4631161"/>
            <a:ext cx="3571810" cy="155932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Percent of variation explained after multiple imputations: 31.62 %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0C72CCB2-6368-8F42-E255-7A20A8A2339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352" y="453070"/>
            <a:ext cx="5817941" cy="595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12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AD0961-1B1E-0A6C-A90D-4139EECBA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Replace missing values with 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24BC8-7AC1-10DD-16F3-60936BA06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981" y="4872922"/>
            <a:ext cx="3933306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Percent of variation explained after replacing missing independent variables with 0: 8.85 %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Content Placeholder 5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10419788-5E5D-A4DA-E7D7-3CCE0D33001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608" y="1547645"/>
            <a:ext cx="6846363" cy="361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120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77A17D-B737-A029-EB01-E668C2B35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Replace missing values with mean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A4E2C5-4C71-0268-8D3C-71B75111B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981" y="4872922"/>
            <a:ext cx="3933306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Percent of variation explained after replacing missing independent variables with mean: 8.47 %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A screenshot of a computer&#10;&#10;Description automatically generated">
            <a:extLst>
              <a:ext uri="{FF2B5EF4-FFF2-40B4-BE49-F238E27FC236}">
                <a16:creationId xmlns:a16="http://schemas.microsoft.com/office/drawing/2014/main" id="{AA49D57D-5E14-AFB6-878A-6C80DFBF770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322" y="1315093"/>
            <a:ext cx="7145567" cy="375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965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Replace missing values with multiple imputations</vt:lpstr>
      <vt:lpstr>Replace missing values with 0</vt:lpstr>
      <vt:lpstr>Replace missing values with mean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Replace missing values with multiple imputations</dc:title>
  <dc:creator>Yili Lin</dc:creator>
  <cp:lastModifiedBy>Yili Lin</cp:lastModifiedBy>
  <cp:revision>1</cp:revision>
  <dcterms:created xsi:type="dcterms:W3CDTF">2023-10-22T20:44:00Z</dcterms:created>
  <dcterms:modified xsi:type="dcterms:W3CDTF">2023-10-22T21:17:42Z</dcterms:modified>
</cp:coreProperties>
</file>