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12"/>
  </p:notesMasterIdLst>
  <p:handoutMasterIdLst>
    <p:handoutMasterId r:id="rId13"/>
  </p:handoutMasterIdLst>
  <p:sldIdLst>
    <p:sldId id="258" r:id="rId2"/>
    <p:sldId id="259" r:id="rId3"/>
    <p:sldId id="260" r:id="rId4"/>
    <p:sldId id="268" r:id="rId5"/>
    <p:sldId id="262" r:id="rId6"/>
    <p:sldId id="271" r:id="rId7"/>
    <p:sldId id="272" r:id="rId8"/>
    <p:sldId id="273" r:id="rId9"/>
    <p:sldId id="264" r:id="rId10"/>
    <p:sldId id="274" r:id="rId11"/>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Roboto Light" panose="020F0302020204030204" pitchFamily="34" charset="0"/>
      <p:regular r:id="rId18"/>
      <p:bold r:id="rId19"/>
      <p:italic r:id="rId20"/>
      <p:boldItalic r:id="rId19"/>
    </p:embeddedFont>
  </p:embeddedFontLst>
  <p:custDataLst>
    <p:tags r:id="rId2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8">
          <p15:clr>
            <a:srgbClr val="000000"/>
          </p15:clr>
        </p15:guide>
        <p15:guide id="2" pos="586">
          <p15:clr>
            <a:srgbClr val="000000"/>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00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2" autoAdjust="0"/>
    <p:restoredTop sz="86308"/>
  </p:normalViewPr>
  <p:slideViewPr>
    <p:cSldViewPr snapToGrid="0">
      <p:cViewPr varScale="1">
        <p:scale>
          <a:sx n="64" d="100"/>
          <a:sy n="64" d="100"/>
        </p:scale>
        <p:origin x="1192" y="168"/>
      </p:cViewPr>
      <p:guideLst>
        <p:guide orient="horz" pos="648"/>
        <p:guide pos="586"/>
      </p:guideLst>
    </p:cSldViewPr>
  </p:slideViewPr>
  <p:notesTextViewPr>
    <p:cViewPr>
      <p:scale>
        <a:sx n="1" d="1"/>
        <a:sy n="1" d="1"/>
      </p:scale>
      <p:origin x="0" y="0"/>
    </p:cViewPr>
  </p:notesTextViewPr>
  <p:notesViewPr>
    <p:cSldViewPr snapToGrid="0">
      <p:cViewPr varScale="1">
        <p:scale>
          <a:sx n="55" d="100"/>
          <a:sy n="55" d="100"/>
        </p:scale>
        <p:origin x="2604"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38034F-BF8E-BCD8-B6C2-39046FC555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43D260-C78C-D788-A234-288BB6BD6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542F27-5298-4C4D-A01A-5EEA4FCFAB74}" type="datetimeFigureOut">
              <a:rPr lang="en-US" smtClean="0"/>
              <a:t>10/21/23</a:t>
            </a:fld>
            <a:endParaRPr lang="en-US"/>
          </a:p>
        </p:txBody>
      </p:sp>
      <p:sp>
        <p:nvSpPr>
          <p:cNvPr id="4" name="Footer Placeholder 3">
            <a:extLst>
              <a:ext uri="{FF2B5EF4-FFF2-40B4-BE49-F238E27FC236}">
                <a16:creationId xmlns:a16="http://schemas.microsoft.com/office/drawing/2014/main" id="{E4C75A1C-ECF0-0B42-1641-4AA34C0ABF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06ECD29-BB04-318D-C919-712B896E8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E1472E-2889-4A0D-9F28-8D9420827C09}" type="slidenum">
              <a:rPr lang="en-US" smtClean="0"/>
              <a:t>‹#›</a:t>
            </a:fld>
            <a:endParaRPr lang="en-US"/>
          </a:p>
        </p:txBody>
      </p:sp>
    </p:spTree>
    <p:extLst>
      <p:ext uri="{BB962C8B-B14F-4D97-AF65-F5344CB8AC3E}">
        <p14:creationId xmlns:p14="http://schemas.microsoft.com/office/powerpoint/2010/main" val="1212938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kern="0" dirty="0">
                <a:effectLst/>
                <a:latin typeface="Times New Roman" panose="02020603050405020304" pitchFamily="18" charset="0"/>
                <a:ea typeface="Calibri" panose="020F0502020204030204" pitchFamily="34" charset="0"/>
                <a:cs typeface="Arial" panose="020B0604020202020204" pitchFamily="34" charset="0"/>
              </a:rPr>
              <a:t>Multi-level regression, also known as hierarchical linear modeling, is an advanced statistical technique. It's particularly useful when our data has a nested or hierarchical structure. In healthcare, for instance, patients might be nested within different hospitals or, as in our case, under different providers. This method allows me to account for variability at multiple levels, ensuring more accurate insights. Standard regression models can fall short when we have grouped data. By ignoring the hierarchical nature, we might end up with biased or inaccurate estimates. Multi-level regression, on the other hand, captures the intrinsic variability at each data level. In our analysis, this means understanding not just how medical conditions influence length of stay, but also how different providers might have varying baseline lengths of stay.</a:t>
            </a:r>
            <a:r>
              <a:rPr lang="en-SA" dirty="0">
                <a:effectLst/>
              </a:rPr>
              <a:t> </a:t>
            </a:r>
            <a:endParaRPr lang="en-SA" dirty="0"/>
          </a:p>
        </p:txBody>
      </p:sp>
    </p:spTree>
    <p:extLst>
      <p:ext uri="{BB962C8B-B14F-4D97-AF65-F5344CB8AC3E}">
        <p14:creationId xmlns:p14="http://schemas.microsoft.com/office/powerpoint/2010/main" val="3129421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effectLst/>
                <a:latin typeface="Times New Roman" panose="02020603050405020304" pitchFamily="18" charset="0"/>
                <a:ea typeface="Calibri" panose="020F0502020204030204" pitchFamily="34" charset="0"/>
                <a:cs typeface="Arial" panose="020B0604020202020204" pitchFamily="34" charset="0"/>
              </a:rPr>
              <a:t>I use question 1 to teach multilevel regression. The question is “Using multi-level modeling, calculate the expected length of stay for the clinician and peer group, after removing the effects of previous Myocardial Infarction (MI) and Congestive Heart Failure (CHF).  Compare the performance of the clinician to the peer provider using the intercepts estimated for each group”. We are also provided the dataset for the question. </a:t>
            </a:r>
            <a:endParaRPr lang="en-SA" sz="18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499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effectLst/>
                <a:latin typeface="Times New Roman" panose="02020603050405020304" pitchFamily="18" charset="0"/>
                <a:ea typeface="Calibri" panose="020F0502020204030204" pitchFamily="34" charset="0"/>
                <a:cs typeface="Arial" panose="020B0604020202020204" pitchFamily="34" charset="0"/>
              </a:rPr>
              <a:t>The primary question I aimed to answer was: What's the expected length of stay for a clinician and their peer group, after adjusting for the presence of previous medical conditions like MI and CHF? To answer this, I used the dataset we saw in last slide, which captures patient conditions, length of stay, and provider type.</a:t>
            </a:r>
            <a:endParaRPr lang="en-SA" sz="18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4508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effectLst/>
                <a:latin typeface="Times New Roman" panose="02020603050405020304" pitchFamily="18" charset="0"/>
                <a:ea typeface="Calibri" panose="020F0502020204030204" pitchFamily="34" charset="0"/>
                <a:cs typeface="Arial" panose="020B0604020202020204" pitchFamily="34" charset="0"/>
              </a:rPr>
              <a:t>In this slide, I provide an overview of my methodology. I took a structured approach to ensure accuracy and clarity. I began by pasting the required data into a CSV file. This format ensures easy and consistent data handling, especially in R. Once our dataset was ready, I imported it into R. R is a powerful statistical programming language. With the data in R, I used the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glm</a:t>
            </a:r>
            <a:r>
              <a:rPr lang="en-US" sz="1800" dirty="0">
                <a:effectLst/>
                <a:latin typeface="Times New Roman" panose="02020603050405020304" pitchFamily="18" charset="0"/>
                <a:ea typeface="Calibri" panose="020F0502020204030204" pitchFamily="34" charset="0"/>
                <a:cs typeface="Arial" panose="020B0604020202020204" pitchFamily="34" charset="0"/>
              </a:rPr>
              <a:t> function to run a logistic regression. This method allows us to predict a binary outcome, like survival, based on one or multiple predictor variables. After fitting the model, I specifically extracted the intercepts. These values provide us with meaningful insights, showing the expected outcome when all predictor variables are zero. </a:t>
            </a:r>
            <a:endParaRPr lang="en-SA" sz="1800" dirty="0">
              <a:effectLst/>
              <a:latin typeface="Times New Roman" panose="02020603050405020304" pitchFamily="18" charset="0"/>
              <a:ea typeface="Calibri" panose="020F0502020204030204" pitchFamily="34" charset="0"/>
              <a:cs typeface="Arial" panose="020B0604020202020204" pitchFamily="34" charset="0"/>
            </a:endParaRPr>
          </a:p>
          <a:p>
            <a:endParaRPr lang="en-SA" dirty="0"/>
          </a:p>
        </p:txBody>
      </p:sp>
    </p:spTree>
    <p:extLst>
      <p:ext uri="{BB962C8B-B14F-4D97-AF65-F5344CB8AC3E}">
        <p14:creationId xmlns:p14="http://schemas.microsoft.com/office/powerpoint/2010/main" val="2533214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effectLst/>
                <a:latin typeface="Times New Roman" panose="02020603050405020304" pitchFamily="18" charset="0"/>
                <a:ea typeface="Calibri" panose="020F0502020204030204" pitchFamily="34" charset="0"/>
                <a:cs typeface="Arial" panose="020B0604020202020204" pitchFamily="34" charset="0"/>
              </a:rPr>
              <a:t>The snapshot of my R script shows the R code. Top of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FormThe</a:t>
            </a:r>
            <a:r>
              <a:rPr lang="en-US" sz="1800" dirty="0">
                <a:effectLst/>
                <a:latin typeface="Times New Roman" panose="02020603050405020304" pitchFamily="18" charset="0"/>
                <a:ea typeface="Calibri" panose="020F0502020204030204" pitchFamily="34" charset="0"/>
                <a:cs typeface="Arial" panose="020B0604020202020204" pitchFamily="34" charset="0"/>
              </a:rPr>
              <a:t> script has every step, from data preprocessing to the final interpretation. I began by installing and loading the </a:t>
            </a:r>
            <a:r>
              <a:rPr lang="en-US" sz="1800" b="1" dirty="0">
                <a:effectLst/>
                <a:latin typeface="Times New Roman" panose="02020603050405020304" pitchFamily="18" charset="0"/>
                <a:ea typeface="Calibri" panose="020F0502020204030204" pitchFamily="34" charset="0"/>
                <a:cs typeface="Arial" panose="020B0604020202020204" pitchFamily="34" charset="0"/>
              </a:rPr>
              <a:t>lme4</a:t>
            </a:r>
            <a:r>
              <a:rPr lang="en-US" sz="1800" dirty="0">
                <a:effectLst/>
                <a:latin typeface="Times New Roman" panose="02020603050405020304" pitchFamily="18" charset="0"/>
                <a:ea typeface="Calibri" panose="020F0502020204030204" pitchFamily="34" charset="0"/>
                <a:cs typeface="Arial" panose="020B0604020202020204" pitchFamily="34" charset="0"/>
              </a:rPr>
              <a:t> package, essential for multi-level modeling in R. I used the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read.csv</a:t>
            </a:r>
            <a:r>
              <a:rPr lang="en-US" sz="1800" dirty="0">
                <a:effectLst/>
                <a:latin typeface="Times New Roman" panose="02020603050405020304" pitchFamily="18" charset="0"/>
                <a:ea typeface="Calibri" panose="020F0502020204030204" pitchFamily="34" charset="0"/>
                <a:cs typeface="Arial" panose="020B0604020202020204" pitchFamily="34" charset="0"/>
              </a:rPr>
              <a:t> function to load our dataset named 'Q3.csv'. Recognizing the structure of our dataset, I segregated it based on the provider type into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clinician_data</a:t>
            </a:r>
            <a:r>
              <a:rPr lang="en-US" sz="1800" dirty="0">
                <a:effectLst/>
                <a:latin typeface="Times New Roman" panose="02020603050405020304" pitchFamily="18" charset="0"/>
                <a:ea typeface="Calibri" panose="020F0502020204030204" pitchFamily="34" charset="0"/>
                <a:cs typeface="Arial" panose="020B0604020202020204" pitchFamily="34" charset="0"/>
              </a:rPr>
              <a:t> and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peer_data</a:t>
            </a:r>
            <a:r>
              <a:rPr lang="en-US" sz="1800" dirty="0">
                <a:effectLst/>
                <a:latin typeface="Times New Roman" panose="02020603050405020304" pitchFamily="18" charset="0"/>
                <a:ea typeface="Calibri" panose="020F0502020204030204" pitchFamily="34" charset="0"/>
                <a:cs typeface="Arial" panose="020B0604020202020204" pitchFamily="34" charset="0"/>
              </a:rPr>
              <a:t>. The two datasets were then combined into a unified dataset named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combined_data</a:t>
            </a:r>
            <a:r>
              <a:rPr lang="en-US" sz="1800" dirty="0">
                <a:effectLst/>
                <a:latin typeface="Times New Roman" panose="02020603050405020304" pitchFamily="18" charset="0"/>
                <a:ea typeface="Calibri" panose="020F0502020204030204" pitchFamily="34" charset="0"/>
                <a:cs typeface="Arial" panose="020B0604020202020204" pitchFamily="34" charset="0"/>
              </a:rPr>
              <a:t>. A crucial cleaning step was replacing the special character in the 'CHF' column to ensure its consistency. For analysis, I transformed the categorical variables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PreviousMI</a:t>
            </a:r>
            <a:r>
              <a:rPr lang="en-US" sz="1800" dirty="0">
                <a:effectLst/>
                <a:latin typeface="Times New Roman" panose="02020603050405020304" pitchFamily="18" charset="0"/>
                <a:ea typeface="Calibri" panose="020F0502020204030204" pitchFamily="34" charset="0"/>
                <a:cs typeface="Arial" panose="020B0604020202020204" pitchFamily="34" charset="0"/>
              </a:rPr>
              <a:t> and </a:t>
            </a:r>
            <a:r>
              <a:rPr lang="en-US" sz="1800" b="1" dirty="0">
                <a:effectLst/>
                <a:latin typeface="Times New Roman" panose="02020603050405020304" pitchFamily="18" charset="0"/>
                <a:ea typeface="Calibri" panose="020F0502020204030204" pitchFamily="34" charset="0"/>
                <a:cs typeface="Arial" panose="020B0604020202020204" pitchFamily="34" charset="0"/>
              </a:rPr>
              <a:t>CHF</a:t>
            </a:r>
            <a:r>
              <a:rPr lang="en-US" sz="1800" dirty="0">
                <a:effectLst/>
                <a:latin typeface="Times New Roman" panose="02020603050405020304" pitchFamily="18" charset="0"/>
                <a:ea typeface="Calibri" panose="020F0502020204030204" pitchFamily="34" charset="0"/>
                <a:cs typeface="Arial" panose="020B0604020202020204" pitchFamily="34" charset="0"/>
              </a:rPr>
              <a:t> into numeric forms, with '1' indicating presence and '0' indicating absence. The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LengthOfStay</a:t>
            </a:r>
            <a:r>
              <a:rPr lang="en-US" sz="1800" dirty="0">
                <a:effectLst/>
                <a:latin typeface="Times New Roman" panose="02020603050405020304" pitchFamily="18" charset="0"/>
                <a:ea typeface="Calibri" panose="020F0502020204030204" pitchFamily="34" charset="0"/>
                <a:cs typeface="Arial" panose="020B0604020202020204" pitchFamily="34" charset="0"/>
              </a:rPr>
              <a:t> was also converted to a numeric type for the modeling process. For multilevel regression model, I used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lmer</a:t>
            </a:r>
            <a:r>
              <a:rPr lang="en-US" sz="1800" dirty="0">
                <a:effectLst/>
                <a:latin typeface="Times New Roman" panose="02020603050405020304" pitchFamily="18" charset="0"/>
                <a:ea typeface="Calibri" panose="020F0502020204030204" pitchFamily="34" charset="0"/>
                <a:cs typeface="Arial" panose="020B0604020202020204" pitchFamily="34" charset="0"/>
              </a:rPr>
              <a:t> function, which I used to fit our multi-level regression model. The response variable,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LengthOfStay</a:t>
            </a:r>
            <a:r>
              <a:rPr lang="en-US" sz="1800" dirty="0">
                <a:effectLst/>
                <a:latin typeface="Times New Roman" panose="02020603050405020304" pitchFamily="18" charset="0"/>
                <a:ea typeface="Calibri" panose="020F0502020204030204" pitchFamily="34" charset="0"/>
                <a:cs typeface="Arial" panose="020B0604020202020204" pitchFamily="34" charset="0"/>
              </a:rPr>
              <a:t>, was predicted based on the presence of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PreviousMI</a:t>
            </a:r>
            <a:r>
              <a:rPr lang="en-US" sz="1800" dirty="0">
                <a:effectLst/>
                <a:latin typeface="Times New Roman" panose="02020603050405020304" pitchFamily="18" charset="0"/>
                <a:ea typeface="Calibri" panose="020F0502020204030204" pitchFamily="34" charset="0"/>
                <a:cs typeface="Arial" panose="020B0604020202020204" pitchFamily="34" charset="0"/>
              </a:rPr>
              <a:t> and </a:t>
            </a:r>
            <a:r>
              <a:rPr lang="en-US" sz="1800" b="1" dirty="0">
                <a:effectLst/>
                <a:latin typeface="Times New Roman" panose="02020603050405020304" pitchFamily="18" charset="0"/>
                <a:ea typeface="Calibri" panose="020F0502020204030204" pitchFamily="34" charset="0"/>
                <a:cs typeface="Arial" panose="020B0604020202020204" pitchFamily="34" charset="0"/>
              </a:rPr>
              <a:t>CHF</a:t>
            </a:r>
            <a:r>
              <a:rPr lang="en-US" sz="1800" dirty="0">
                <a:effectLst/>
                <a:latin typeface="Times New Roman" panose="02020603050405020304" pitchFamily="18" charset="0"/>
                <a:ea typeface="Calibri" panose="020F0502020204030204" pitchFamily="34" charset="0"/>
                <a:cs typeface="Arial" panose="020B0604020202020204" pitchFamily="34" charset="0"/>
              </a:rPr>
              <a:t>, while accounting for the variability across the two provider types. I then displayed the summary of our model using the </a:t>
            </a:r>
            <a:r>
              <a:rPr lang="en-US" sz="1800" b="1" dirty="0">
                <a:effectLst/>
                <a:latin typeface="Times New Roman" panose="02020603050405020304" pitchFamily="18" charset="0"/>
                <a:ea typeface="Calibri" panose="020F0502020204030204" pitchFamily="34" charset="0"/>
                <a:cs typeface="Arial" panose="020B0604020202020204" pitchFamily="34" charset="0"/>
              </a:rPr>
              <a:t>summary</a:t>
            </a:r>
            <a:r>
              <a:rPr lang="en-US" sz="1800" dirty="0">
                <a:effectLst/>
                <a:latin typeface="Times New Roman" panose="02020603050405020304" pitchFamily="18" charset="0"/>
                <a:ea typeface="Calibri" panose="020F0502020204030204" pitchFamily="34" charset="0"/>
                <a:cs typeface="Arial" panose="020B0604020202020204" pitchFamily="34" charset="0"/>
              </a:rPr>
              <a:t> function, offering insights into the fixed and random effects. Intercepts for the two provider types were extracted to understand the expected length of stay for each, after adjusting for the medical conditions.</a:t>
            </a:r>
            <a:endParaRPr lang="en-SA" sz="18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1615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effectLst/>
                <a:latin typeface="Times New Roman" panose="02020603050405020304" pitchFamily="18" charset="0"/>
                <a:ea typeface="Calibri" panose="020F0502020204030204" pitchFamily="34" charset="0"/>
                <a:cs typeface="Arial" panose="020B0604020202020204" pitchFamily="34" charset="0"/>
              </a:rPr>
              <a:t>Here is a snapshot of the processed dataset, saved as combined dataset in my R script. As you can see, it combines information on medical conditions, length of stay, and the provider type. The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PreviousMI</a:t>
            </a:r>
            <a:r>
              <a:rPr lang="en-US" sz="1800" dirty="0">
                <a:effectLst/>
                <a:latin typeface="Times New Roman" panose="02020603050405020304" pitchFamily="18" charset="0"/>
                <a:ea typeface="Calibri" panose="020F0502020204030204" pitchFamily="34" charset="0"/>
                <a:cs typeface="Arial" panose="020B0604020202020204" pitchFamily="34" charset="0"/>
              </a:rPr>
              <a:t>' and 'CHF' columns are now encoded as 1 indicating the presence of the condition and 0 indicating its absence."</a:t>
            </a:r>
            <a:endParaRPr lang="en-SA" sz="18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04041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This section shows the variability in our data. The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ProviderType</a:t>
            </a:r>
            <a:r>
              <a:rPr lang="en-US" sz="1800" dirty="0">
                <a:effectLst/>
                <a:latin typeface="Times New Roman" panose="02020603050405020304" pitchFamily="18" charset="0"/>
                <a:ea typeface="Calibri" panose="020F0502020204030204" pitchFamily="34" charset="0"/>
                <a:cs typeface="Arial" panose="020B0604020202020204" pitchFamily="34" charset="0"/>
              </a:rPr>
              <a:t> with a variance of </a:t>
            </a:r>
            <a:r>
              <a:rPr lang="en-US" sz="1800" b="1" dirty="0">
                <a:effectLst/>
                <a:latin typeface="Times New Roman" panose="02020603050405020304" pitchFamily="18" charset="0"/>
                <a:ea typeface="Calibri" panose="020F0502020204030204" pitchFamily="34" charset="0"/>
                <a:cs typeface="Arial" panose="020B0604020202020204" pitchFamily="34" charset="0"/>
              </a:rPr>
              <a:t>0.27033</a:t>
            </a:r>
            <a:r>
              <a:rPr lang="en-US" sz="1800" dirty="0">
                <a:effectLst/>
                <a:latin typeface="Times New Roman" panose="02020603050405020304" pitchFamily="18" charset="0"/>
                <a:ea typeface="Calibri" panose="020F0502020204030204" pitchFamily="34" charset="0"/>
                <a:cs typeface="Arial" panose="020B0604020202020204" pitchFamily="34" charset="0"/>
              </a:rPr>
              <a:t> indicates the variability in the average length of stay across the two provider types, that is, Clinician and Peer Provider. The standard deviation is the square root of this variance, which is </a:t>
            </a:r>
            <a:r>
              <a:rPr lang="en-US" sz="1800" b="1" dirty="0">
                <a:effectLst/>
                <a:latin typeface="Times New Roman" panose="02020603050405020304" pitchFamily="18" charset="0"/>
                <a:ea typeface="Calibri" panose="020F0502020204030204" pitchFamily="34" charset="0"/>
                <a:cs typeface="Arial" panose="020B0604020202020204" pitchFamily="34" charset="0"/>
              </a:rPr>
              <a:t>0.5199</a:t>
            </a:r>
            <a:r>
              <a:rPr lang="en-US" sz="1800" dirty="0">
                <a:effectLst/>
                <a:latin typeface="Times New Roman" panose="02020603050405020304" pitchFamily="18" charset="0"/>
                <a:ea typeface="Calibri" panose="020F0502020204030204" pitchFamily="34" charset="0"/>
                <a:cs typeface="Arial" panose="020B0604020202020204" pitchFamily="34" charset="0"/>
              </a:rPr>
              <a:t>. This means there's a variability of about 0.52 days in the average length of stay between the two provider types. The </a:t>
            </a:r>
            <a:r>
              <a:rPr lang="en-US" sz="1800" b="1" dirty="0">
                <a:effectLst/>
                <a:latin typeface="Times New Roman" panose="02020603050405020304" pitchFamily="18" charset="0"/>
                <a:ea typeface="Calibri" panose="020F0502020204030204" pitchFamily="34" charset="0"/>
                <a:cs typeface="Arial" panose="020B0604020202020204" pitchFamily="34" charset="0"/>
              </a:rPr>
              <a:t>Residual</a:t>
            </a:r>
            <a:r>
              <a:rPr lang="en-US" sz="1800" dirty="0">
                <a:effectLst/>
                <a:latin typeface="Times New Roman" panose="02020603050405020304" pitchFamily="18" charset="0"/>
                <a:ea typeface="Calibri" panose="020F0502020204030204" pitchFamily="34" charset="0"/>
                <a:cs typeface="Arial" panose="020B0604020202020204" pitchFamily="34" charset="0"/>
              </a:rPr>
              <a:t> variance of </a:t>
            </a:r>
            <a:r>
              <a:rPr lang="en-US" sz="1800" b="1" dirty="0">
                <a:effectLst/>
                <a:latin typeface="Times New Roman" panose="02020603050405020304" pitchFamily="18" charset="0"/>
                <a:ea typeface="Calibri" panose="020F0502020204030204" pitchFamily="34" charset="0"/>
                <a:cs typeface="Arial" panose="020B0604020202020204" pitchFamily="34" charset="0"/>
              </a:rPr>
              <a:t>0.04286</a:t>
            </a:r>
            <a:r>
              <a:rPr lang="en-US" sz="1800" dirty="0">
                <a:effectLst/>
                <a:latin typeface="Times New Roman" panose="02020603050405020304" pitchFamily="18" charset="0"/>
                <a:ea typeface="Calibri" panose="020F0502020204030204" pitchFamily="34" charset="0"/>
                <a:cs typeface="Arial" panose="020B0604020202020204" pitchFamily="34" charset="0"/>
              </a:rPr>
              <a:t> captures the variability within each provider type, i.e., variability in lengths of stay among patients treated by the same provider type.</a:t>
            </a:r>
            <a:endParaRPr lang="en-SA" sz="1800" dirty="0">
              <a:effectLst/>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In the fixed effects section, the estimated intercept of </a:t>
            </a:r>
            <a:r>
              <a:rPr lang="en-US" sz="1800" b="1" dirty="0">
                <a:effectLst/>
                <a:latin typeface="Times New Roman" panose="02020603050405020304" pitchFamily="18" charset="0"/>
                <a:ea typeface="Calibri" panose="020F0502020204030204" pitchFamily="34" charset="0"/>
                <a:cs typeface="Arial" panose="020B0604020202020204" pitchFamily="34" charset="0"/>
              </a:rPr>
              <a:t>3.29682</a:t>
            </a:r>
            <a:r>
              <a:rPr lang="en-US" sz="1800" dirty="0">
                <a:effectLst/>
                <a:latin typeface="Times New Roman" panose="02020603050405020304" pitchFamily="18" charset="0"/>
                <a:ea typeface="Calibri" panose="020F0502020204030204" pitchFamily="34" charset="0"/>
                <a:cs typeface="Arial" panose="020B0604020202020204" pitchFamily="34" charset="0"/>
              </a:rPr>
              <a:t> represents the average length of stay when both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PreviousMI</a:t>
            </a:r>
            <a:r>
              <a:rPr lang="en-US" sz="1800" dirty="0">
                <a:effectLst/>
                <a:latin typeface="Times New Roman" panose="02020603050405020304" pitchFamily="18" charset="0"/>
                <a:ea typeface="Calibri" panose="020F0502020204030204" pitchFamily="34" charset="0"/>
                <a:cs typeface="Arial" panose="020B0604020202020204" pitchFamily="34" charset="0"/>
              </a:rPr>
              <a:t> and </a:t>
            </a:r>
            <a:r>
              <a:rPr lang="en-US" sz="1800" b="1" dirty="0">
                <a:effectLst/>
                <a:latin typeface="Times New Roman" panose="02020603050405020304" pitchFamily="18" charset="0"/>
                <a:ea typeface="Calibri" panose="020F0502020204030204" pitchFamily="34" charset="0"/>
                <a:cs typeface="Arial" panose="020B0604020202020204" pitchFamily="34" charset="0"/>
              </a:rPr>
              <a:t>CHF</a:t>
            </a:r>
            <a:r>
              <a:rPr lang="en-US" sz="1800" dirty="0">
                <a:effectLst/>
                <a:latin typeface="Times New Roman" panose="02020603050405020304" pitchFamily="18" charset="0"/>
                <a:ea typeface="Calibri" panose="020F0502020204030204" pitchFamily="34" charset="0"/>
                <a:cs typeface="Arial" panose="020B0604020202020204" pitchFamily="34" charset="0"/>
              </a:rPr>
              <a:t> are 0. Given how we encoded the variables, this would mean the average length of stay for patients without a previous MI and without CHF.  For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PreviousMI</a:t>
            </a:r>
            <a:r>
              <a:rPr lang="en-US" sz="1800" dirty="0">
                <a:effectLst/>
                <a:latin typeface="Times New Roman" panose="02020603050405020304" pitchFamily="18" charset="0"/>
                <a:ea typeface="Calibri" panose="020F0502020204030204" pitchFamily="34" charset="0"/>
                <a:cs typeface="Arial" panose="020B0604020202020204" pitchFamily="34" charset="0"/>
              </a:rPr>
              <a:t>, the estimate of </a:t>
            </a:r>
            <a:r>
              <a:rPr lang="en-US" sz="1800" b="1" dirty="0">
                <a:effectLst/>
                <a:latin typeface="Times New Roman" panose="02020603050405020304" pitchFamily="18" charset="0"/>
                <a:ea typeface="Calibri" panose="020F0502020204030204" pitchFamily="34" charset="0"/>
                <a:cs typeface="Arial" panose="020B0604020202020204" pitchFamily="34" charset="0"/>
              </a:rPr>
              <a:t>1.29611</a:t>
            </a:r>
            <a:r>
              <a:rPr lang="en-US" sz="1800" dirty="0">
                <a:effectLst/>
                <a:latin typeface="Times New Roman" panose="02020603050405020304" pitchFamily="18" charset="0"/>
                <a:ea typeface="Calibri" panose="020F0502020204030204" pitchFamily="34" charset="0"/>
                <a:cs typeface="Arial" panose="020B0604020202020204" pitchFamily="34" charset="0"/>
              </a:rPr>
              <a:t> indicates that, on average, having a previous MI increases the length of stay by approximately 1.3 days. For </a:t>
            </a:r>
            <a:r>
              <a:rPr lang="en-US" sz="1800" b="1" dirty="0">
                <a:effectLst/>
                <a:latin typeface="Times New Roman" panose="02020603050405020304" pitchFamily="18" charset="0"/>
                <a:ea typeface="Calibri" panose="020F0502020204030204" pitchFamily="34" charset="0"/>
                <a:cs typeface="Arial" panose="020B0604020202020204" pitchFamily="34" charset="0"/>
              </a:rPr>
              <a:t>CHF</a:t>
            </a:r>
            <a:r>
              <a:rPr lang="en-US" sz="1800" dirty="0">
                <a:effectLst/>
                <a:latin typeface="Times New Roman" panose="02020603050405020304" pitchFamily="18" charset="0"/>
                <a:ea typeface="Calibri" panose="020F0502020204030204" pitchFamily="34" charset="0"/>
                <a:cs typeface="Arial" panose="020B0604020202020204" pitchFamily="34" charset="0"/>
              </a:rPr>
              <a:t>, the estimate of </a:t>
            </a:r>
            <a:r>
              <a:rPr lang="en-US" sz="1800" b="1" dirty="0">
                <a:effectLst/>
                <a:latin typeface="Times New Roman" panose="02020603050405020304" pitchFamily="18" charset="0"/>
                <a:ea typeface="Calibri" panose="020F0502020204030204" pitchFamily="34" charset="0"/>
                <a:cs typeface="Arial" panose="020B0604020202020204" pitchFamily="34" charset="0"/>
              </a:rPr>
              <a:t>0.90355</a:t>
            </a:r>
            <a:r>
              <a:rPr lang="en-US" sz="1800" dirty="0">
                <a:effectLst/>
                <a:latin typeface="Times New Roman" panose="02020603050405020304" pitchFamily="18" charset="0"/>
                <a:ea typeface="Calibri" panose="020F0502020204030204" pitchFamily="34" charset="0"/>
                <a:cs typeface="Arial" panose="020B0604020202020204" pitchFamily="34" charset="0"/>
              </a:rPr>
              <a:t> suggests that having CHF increases the length of stay by approximately 0.9 days.</a:t>
            </a:r>
            <a:endParaRPr lang="en-SA" sz="1800" dirty="0">
              <a:effectLst/>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The section </a:t>
            </a:r>
            <a:r>
              <a:rPr lang="en-US" sz="1800" b="1" dirty="0">
                <a:effectLst/>
                <a:latin typeface="Times New Roman" panose="02020603050405020304" pitchFamily="18" charset="0"/>
                <a:ea typeface="Calibri" panose="020F0502020204030204" pitchFamily="34" charset="0"/>
                <a:cs typeface="Arial" panose="020B0604020202020204" pitchFamily="34" charset="0"/>
              </a:rPr>
              <a:t>Correlation of Fixed Effects</a:t>
            </a:r>
            <a:r>
              <a:rPr lang="en-US" sz="1800" dirty="0">
                <a:effectLst/>
                <a:latin typeface="Times New Roman" panose="02020603050405020304" pitchFamily="18" charset="0"/>
                <a:ea typeface="Calibri" panose="020F0502020204030204" pitchFamily="34" charset="0"/>
                <a:cs typeface="Arial" panose="020B0604020202020204" pitchFamily="34" charset="0"/>
              </a:rPr>
              <a:t> shows how the predictor variables are related. The correlation between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PreviousMI</a:t>
            </a:r>
            <a:r>
              <a:rPr lang="en-US" sz="1800" dirty="0">
                <a:effectLst/>
                <a:latin typeface="Times New Roman" panose="02020603050405020304" pitchFamily="18" charset="0"/>
                <a:ea typeface="Calibri" panose="020F0502020204030204" pitchFamily="34" charset="0"/>
                <a:cs typeface="Arial" panose="020B0604020202020204" pitchFamily="34" charset="0"/>
              </a:rPr>
              <a:t> and the intercept is </a:t>
            </a:r>
            <a:r>
              <a:rPr lang="en-US" sz="1800" b="1" dirty="0">
                <a:effectLst/>
                <a:latin typeface="Times New Roman" panose="02020603050405020304" pitchFamily="18" charset="0"/>
                <a:ea typeface="Calibri" panose="020F0502020204030204" pitchFamily="34" charset="0"/>
                <a:cs typeface="Arial" panose="020B0604020202020204" pitchFamily="34" charset="0"/>
              </a:rPr>
              <a:t>-0.134</a:t>
            </a:r>
            <a:r>
              <a:rPr lang="en-US" sz="1800" dirty="0">
                <a:effectLst/>
                <a:latin typeface="Times New Roman" panose="02020603050405020304" pitchFamily="18" charset="0"/>
                <a:ea typeface="Calibri" panose="020F0502020204030204" pitchFamily="34" charset="0"/>
                <a:cs typeface="Arial" panose="020B0604020202020204" pitchFamily="34" charset="0"/>
              </a:rPr>
              <a:t>, and the correlation between </a:t>
            </a:r>
            <a:r>
              <a:rPr lang="en-US" sz="1800" b="1" dirty="0">
                <a:effectLst/>
                <a:latin typeface="Times New Roman" panose="02020603050405020304" pitchFamily="18" charset="0"/>
                <a:ea typeface="Calibri" panose="020F0502020204030204" pitchFamily="34" charset="0"/>
                <a:cs typeface="Arial" panose="020B0604020202020204" pitchFamily="34" charset="0"/>
              </a:rPr>
              <a:t>CHF</a:t>
            </a:r>
            <a:r>
              <a:rPr lang="en-US" sz="1800" dirty="0">
                <a:effectLst/>
                <a:latin typeface="Times New Roman" panose="02020603050405020304" pitchFamily="18" charset="0"/>
                <a:ea typeface="Calibri" panose="020F0502020204030204" pitchFamily="34" charset="0"/>
                <a:cs typeface="Arial" panose="020B0604020202020204" pitchFamily="34" charset="0"/>
              </a:rPr>
              <a:t> and the intercept is </a:t>
            </a:r>
            <a:r>
              <a:rPr lang="en-US" sz="1800" b="1" dirty="0">
                <a:effectLst/>
                <a:latin typeface="Times New Roman" panose="02020603050405020304" pitchFamily="18" charset="0"/>
                <a:ea typeface="Calibri" panose="020F0502020204030204" pitchFamily="34" charset="0"/>
                <a:cs typeface="Arial" panose="020B0604020202020204" pitchFamily="34" charset="0"/>
              </a:rPr>
              <a:t>-0.150</a:t>
            </a:r>
            <a:r>
              <a:rPr lang="en-US" sz="1800" dirty="0">
                <a:effectLst/>
                <a:latin typeface="Times New Roman" panose="02020603050405020304" pitchFamily="18" charset="0"/>
                <a:ea typeface="Calibri" panose="020F0502020204030204" pitchFamily="34" charset="0"/>
                <a:cs typeface="Arial" panose="020B0604020202020204" pitchFamily="34" charset="0"/>
              </a:rPr>
              <a:t>. The correlation between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PreviousMI</a:t>
            </a:r>
            <a:r>
              <a:rPr lang="en-US" sz="1800" dirty="0">
                <a:effectLst/>
                <a:latin typeface="Times New Roman" panose="02020603050405020304" pitchFamily="18" charset="0"/>
                <a:ea typeface="Calibri" panose="020F0502020204030204" pitchFamily="34" charset="0"/>
                <a:cs typeface="Arial" panose="020B0604020202020204" pitchFamily="34" charset="0"/>
              </a:rPr>
              <a:t> and </a:t>
            </a:r>
            <a:r>
              <a:rPr lang="en-US" sz="1800" b="1" dirty="0">
                <a:effectLst/>
                <a:latin typeface="Times New Roman" panose="02020603050405020304" pitchFamily="18" charset="0"/>
                <a:ea typeface="Calibri" panose="020F0502020204030204" pitchFamily="34" charset="0"/>
                <a:cs typeface="Arial" panose="020B0604020202020204" pitchFamily="34" charset="0"/>
              </a:rPr>
              <a:t>CHF</a:t>
            </a:r>
            <a:r>
              <a:rPr lang="en-US" sz="1800" dirty="0">
                <a:effectLst/>
                <a:latin typeface="Times New Roman" panose="02020603050405020304" pitchFamily="18" charset="0"/>
                <a:ea typeface="Calibri" panose="020F0502020204030204" pitchFamily="34" charset="0"/>
                <a:cs typeface="Arial" panose="020B0604020202020204" pitchFamily="34" charset="0"/>
              </a:rPr>
              <a:t> is </a:t>
            </a:r>
            <a:r>
              <a:rPr lang="en-US" sz="1800" b="1" dirty="0">
                <a:effectLst/>
                <a:latin typeface="Times New Roman" panose="02020603050405020304" pitchFamily="18" charset="0"/>
                <a:ea typeface="Calibri" panose="020F0502020204030204" pitchFamily="34" charset="0"/>
                <a:cs typeface="Arial" panose="020B0604020202020204" pitchFamily="34" charset="0"/>
              </a:rPr>
              <a:t>0.048</a:t>
            </a:r>
            <a:r>
              <a:rPr lang="en-US" sz="1800" dirty="0">
                <a:effectLst/>
                <a:latin typeface="Times New Roman" panose="02020603050405020304" pitchFamily="18" charset="0"/>
                <a:ea typeface="Calibri" panose="020F0502020204030204" pitchFamily="34" charset="0"/>
                <a:cs typeface="Arial" panose="020B0604020202020204" pitchFamily="34" charset="0"/>
              </a:rPr>
              <a:t>. These values indicate that there's a slight negative correlation between having these conditions and the baseline length of stay, but the correlation is very weak.</a:t>
            </a:r>
            <a:endParaRPr lang="en-SA" sz="1800" dirty="0">
              <a:effectLst/>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The intercepts represent the average length of stay for each provider type after adjusting for medical conditions. For the Clinician, it's approximately </a:t>
            </a:r>
            <a:r>
              <a:rPr lang="en-US" sz="1800" b="1" dirty="0">
                <a:effectLst/>
                <a:latin typeface="Times New Roman" panose="02020603050405020304" pitchFamily="18" charset="0"/>
                <a:ea typeface="Calibri" panose="020F0502020204030204" pitchFamily="34" charset="0"/>
                <a:cs typeface="Arial" panose="020B0604020202020204" pitchFamily="34" charset="0"/>
              </a:rPr>
              <a:t>3.6629</a:t>
            </a:r>
            <a:r>
              <a:rPr lang="en-US" sz="1800" dirty="0">
                <a:effectLst/>
                <a:latin typeface="Times New Roman" panose="02020603050405020304" pitchFamily="18" charset="0"/>
                <a:ea typeface="Calibri" panose="020F0502020204030204" pitchFamily="34" charset="0"/>
                <a:cs typeface="Arial" panose="020B0604020202020204" pitchFamily="34" charset="0"/>
              </a:rPr>
              <a:t> days, and for the Peer Provider, it's </a:t>
            </a:r>
            <a:r>
              <a:rPr lang="en-US" sz="1800" b="1" dirty="0">
                <a:effectLst/>
                <a:latin typeface="Times New Roman" panose="02020603050405020304" pitchFamily="18" charset="0"/>
                <a:ea typeface="Calibri" panose="020F0502020204030204" pitchFamily="34" charset="0"/>
                <a:cs typeface="Arial" panose="020B0604020202020204" pitchFamily="34" charset="0"/>
              </a:rPr>
              <a:t>2.9307</a:t>
            </a:r>
            <a:r>
              <a:rPr lang="en-US" sz="1800" dirty="0">
                <a:effectLst/>
                <a:latin typeface="Times New Roman" panose="02020603050405020304" pitchFamily="18" charset="0"/>
                <a:ea typeface="Calibri" panose="020F0502020204030204" pitchFamily="34" charset="0"/>
                <a:cs typeface="Arial" panose="020B0604020202020204" pitchFamily="34" charset="0"/>
              </a:rPr>
              <a:t> days. This suggests that, on average and after adjusting for medical conditions, patients under the Clinician have a slightly longer length of stay compared to those under the Peer Provider by about 0.73 days.</a:t>
            </a:r>
            <a:endParaRPr lang="en-SA" sz="18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8565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effectLst/>
                <a:latin typeface="Times New Roman" panose="02020603050405020304" pitchFamily="18" charset="0"/>
                <a:ea typeface="Calibri" panose="020F0502020204030204" pitchFamily="34" charset="0"/>
                <a:cs typeface="Arial" panose="020B0604020202020204" pitchFamily="34" charset="0"/>
              </a:rPr>
              <a:t>The intercepts represent the expected length of stay for both the clinician and the peer provider, after adjusting for medical conditions. A higher value indicates a longer expected stay. From our results, it's evident that the clinician has a slightly longer expected length of stay compared to the peer provider. This could be attributed to various factors such as patient severity, provider experience, or even facility resources. We looked at how long patients stay in care based on who treats them and their medical issues. We found that patients treated by doctors stay about 0.73 days longer than those treated by peer providers. This small difference can mean a lot in a hospital setting. It can affect things like how many beds are available or how resources are used. </a:t>
            </a:r>
            <a:endParaRPr lang="en-SA" sz="18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3371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IRST_SLIDE_LAYOUT" preserve="1" userDrawn="1">
  <p:cSld name="1st_Slide_FULL_LAYOUT">
    <p:spTree>
      <p:nvGrpSpPr>
        <p:cNvPr id="1" name="Shape 9"/>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92FF0AA-4FA1-E149-BB2E-7C66E2894437}"/>
              </a:ext>
            </a:extLst>
          </p:cNvPr>
          <p:cNvGraphicFramePr>
            <a:graphicFrameLocks noChangeAspect="1"/>
          </p:cNvGraphicFramePr>
          <p:nvPr userDrawn="1">
            <p:custDataLst>
              <p:tags r:id="rId1"/>
            </p:custDataLst>
            <p:extLst>
              <p:ext uri="{D42A27DB-BD31-4B8C-83A1-F6EECF244321}">
                <p14:modId xmlns:p14="http://schemas.microsoft.com/office/powerpoint/2010/main" val="538670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think-cell data - do not delete" hidden="1">
                        <a:extLst>
                          <a:ext uri="{FF2B5EF4-FFF2-40B4-BE49-F238E27FC236}">
                            <a16:creationId xmlns:a16="http://schemas.microsoft.com/office/drawing/2014/main" id="{D92FF0AA-4FA1-E149-BB2E-7C66E2894437}"/>
                          </a:ext>
                        </a:extLst>
                      </p:cNvPr>
                      <p:cNvPicPr/>
                      <p:nvPr/>
                    </p:nvPicPr>
                    <p:blipFill>
                      <a:blip/>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F0D864B0-BB80-85B4-6D20-14E6EB4829E4}"/>
              </a:ext>
            </a:extLst>
          </p:cNvPr>
          <p:cNvSpPr>
            <a:spLocks noGrp="1"/>
          </p:cNvSpPr>
          <p:nvPr>
            <p:ph sz="quarter" idx="10" hasCustomPrompt="1"/>
          </p:nvPr>
        </p:nvSpPr>
        <p:spPr>
          <a:xfrm>
            <a:off x="0" y="0"/>
            <a:ext cx="18288000" cy="10287000"/>
          </a:xfrm>
          <a:solidFill>
            <a:schemeClr val="bg1">
              <a:lumMod val="95000"/>
            </a:schemeClr>
          </a:solidFill>
          <a:ln>
            <a:noFill/>
          </a:ln>
        </p:spPr>
        <p:txBody>
          <a:bodyPr/>
          <a:lstStyle>
            <a:lvl1pPr marL="76200" indent="0">
              <a:buNone/>
              <a:defRPr/>
            </a:lvl1pPr>
          </a:lstStyle>
          <a:p>
            <a:pPr lvl="0"/>
            <a:r>
              <a:rPr lang="en-AU" dirty="0"/>
              <a:t>10</a:t>
            </a:r>
          </a:p>
        </p:txBody>
      </p:sp>
      <p:sp>
        <p:nvSpPr>
          <p:cNvPr id="5" name="Google Shape;12;p2">
            <a:extLst>
              <a:ext uri="{FF2B5EF4-FFF2-40B4-BE49-F238E27FC236}">
                <a16:creationId xmlns:a16="http://schemas.microsoft.com/office/drawing/2014/main" id="{95DCF182-B604-EEF0-2FEE-71E45D8CE067}"/>
              </a:ext>
            </a:extLst>
          </p:cNvPr>
          <p:cNvSpPr txBox="1">
            <a:spLocks noGrp="1"/>
          </p:cNvSpPr>
          <p:nvPr>
            <p:ph type="title" hasCustomPrompt="1"/>
          </p:nvPr>
        </p:nvSpPr>
        <p:spPr>
          <a:xfrm>
            <a:off x="929400" y="1027450"/>
            <a:ext cx="13969941" cy="1808700"/>
          </a:xfrm>
          <a:prstGeom prst="rect">
            <a:avLst/>
          </a:prstGeom>
        </p:spPr>
        <p:txBody>
          <a:bodyPr spcFirstLastPara="1" wrap="square" lIns="0" tIns="91425" rIns="91425" bIns="91425" anchor="t" anchorCtr="0">
            <a:normAutofit/>
          </a:bodyPr>
          <a:lstStyle>
            <a:lvl1pPr lvl="0" rtl="0">
              <a:spcBef>
                <a:spcPts val="0"/>
              </a:spcBef>
              <a:spcAft>
                <a:spcPts val="0"/>
              </a:spcAft>
              <a:buClr>
                <a:schemeClr val="lt1"/>
              </a:buClr>
              <a:buSzPts val="9600"/>
              <a:buNone/>
              <a:defRPr sz="9600">
                <a:solidFill>
                  <a:schemeClr val="tx1"/>
                </a:solidFill>
              </a:defRPr>
            </a:lvl1pPr>
            <a:lvl2pPr lvl="1" rtl="0">
              <a:spcBef>
                <a:spcPts val="0"/>
              </a:spcBef>
              <a:spcAft>
                <a:spcPts val="0"/>
              </a:spcAft>
              <a:buSzPts val="1400"/>
              <a:buFont typeface="Roboto Light"/>
              <a:buNone/>
              <a:defRPr>
                <a:latin typeface="Roboto Light"/>
                <a:ea typeface="Roboto Light"/>
                <a:cs typeface="Roboto Light"/>
                <a:sym typeface="Roboto Light"/>
              </a:defRPr>
            </a:lvl2pPr>
            <a:lvl3pPr lvl="2" rtl="0">
              <a:spcBef>
                <a:spcPts val="0"/>
              </a:spcBef>
              <a:spcAft>
                <a:spcPts val="0"/>
              </a:spcAft>
              <a:buSzPts val="1400"/>
              <a:buFont typeface="Roboto Light"/>
              <a:buNone/>
              <a:defRPr>
                <a:latin typeface="Roboto Light"/>
                <a:ea typeface="Roboto Light"/>
                <a:cs typeface="Roboto Light"/>
                <a:sym typeface="Roboto Light"/>
              </a:defRPr>
            </a:lvl3pPr>
            <a:lvl4pPr lvl="3" rtl="0">
              <a:spcBef>
                <a:spcPts val="0"/>
              </a:spcBef>
              <a:spcAft>
                <a:spcPts val="0"/>
              </a:spcAft>
              <a:buSzPts val="1400"/>
              <a:buFont typeface="Roboto Light"/>
              <a:buNone/>
              <a:defRPr>
                <a:latin typeface="Roboto Light"/>
                <a:ea typeface="Roboto Light"/>
                <a:cs typeface="Roboto Light"/>
                <a:sym typeface="Roboto Light"/>
              </a:defRPr>
            </a:lvl4pPr>
            <a:lvl5pPr lvl="4" rtl="0">
              <a:spcBef>
                <a:spcPts val="0"/>
              </a:spcBef>
              <a:spcAft>
                <a:spcPts val="0"/>
              </a:spcAft>
              <a:buSzPts val="1400"/>
              <a:buFont typeface="Roboto Light"/>
              <a:buNone/>
              <a:defRPr>
                <a:latin typeface="Roboto Light"/>
                <a:ea typeface="Roboto Light"/>
                <a:cs typeface="Roboto Light"/>
                <a:sym typeface="Roboto Light"/>
              </a:defRPr>
            </a:lvl5pPr>
            <a:lvl6pPr lvl="5" rtl="0">
              <a:spcBef>
                <a:spcPts val="0"/>
              </a:spcBef>
              <a:spcAft>
                <a:spcPts val="0"/>
              </a:spcAft>
              <a:buSzPts val="1400"/>
              <a:buFont typeface="Roboto Light"/>
              <a:buNone/>
              <a:defRPr>
                <a:latin typeface="Roboto Light"/>
                <a:ea typeface="Roboto Light"/>
                <a:cs typeface="Roboto Light"/>
                <a:sym typeface="Roboto Light"/>
              </a:defRPr>
            </a:lvl6pPr>
            <a:lvl7pPr lvl="6" rtl="0">
              <a:spcBef>
                <a:spcPts val="0"/>
              </a:spcBef>
              <a:spcAft>
                <a:spcPts val="0"/>
              </a:spcAft>
              <a:buSzPts val="1400"/>
              <a:buFont typeface="Roboto Light"/>
              <a:buNone/>
              <a:defRPr>
                <a:latin typeface="Roboto Light"/>
                <a:ea typeface="Roboto Light"/>
                <a:cs typeface="Roboto Light"/>
                <a:sym typeface="Roboto Light"/>
              </a:defRPr>
            </a:lvl7pPr>
            <a:lvl8pPr lvl="7" rtl="0">
              <a:spcBef>
                <a:spcPts val="0"/>
              </a:spcBef>
              <a:spcAft>
                <a:spcPts val="0"/>
              </a:spcAft>
              <a:buSzPts val="1400"/>
              <a:buFont typeface="Roboto Light"/>
              <a:buNone/>
              <a:defRPr>
                <a:latin typeface="Roboto Light"/>
                <a:ea typeface="Roboto Light"/>
                <a:cs typeface="Roboto Light"/>
                <a:sym typeface="Roboto Light"/>
              </a:defRPr>
            </a:lvl8pPr>
            <a:lvl9pPr lvl="8" rtl="0">
              <a:spcBef>
                <a:spcPts val="0"/>
              </a:spcBef>
              <a:spcAft>
                <a:spcPts val="0"/>
              </a:spcAft>
              <a:buSzPts val="1400"/>
              <a:buFont typeface="Roboto Light"/>
              <a:buNone/>
              <a:defRPr>
                <a:latin typeface="Roboto Light"/>
                <a:ea typeface="Roboto Light"/>
                <a:cs typeface="Roboto Light"/>
                <a:sym typeface="Roboto Light"/>
              </a:defRPr>
            </a:lvl9pPr>
          </a:lstStyle>
          <a:p>
            <a:r>
              <a:rPr lang="en-AU" dirty="0"/>
              <a:t>Smart Slides</a:t>
            </a:r>
            <a:endParaRPr dirty="0"/>
          </a:p>
        </p:txBody>
      </p:sp>
      <p:sp>
        <p:nvSpPr>
          <p:cNvPr id="6" name="Google Shape;13;p2">
            <a:extLst>
              <a:ext uri="{FF2B5EF4-FFF2-40B4-BE49-F238E27FC236}">
                <a16:creationId xmlns:a16="http://schemas.microsoft.com/office/drawing/2014/main" id="{54938CA8-0274-0498-1064-D46F9913D54D}"/>
              </a:ext>
            </a:extLst>
          </p:cNvPr>
          <p:cNvSpPr txBox="1">
            <a:spLocks noGrp="1"/>
          </p:cNvSpPr>
          <p:nvPr>
            <p:ph type="body" idx="1" hasCustomPrompt="1"/>
          </p:nvPr>
        </p:nvSpPr>
        <p:spPr>
          <a:xfrm>
            <a:off x="929400" y="5165912"/>
            <a:ext cx="11310225" cy="4435288"/>
          </a:xfrm>
          <a:prstGeom prst="rect">
            <a:avLst/>
          </a:prstGeom>
          <a:noFill/>
          <a:ln>
            <a:noFill/>
          </a:ln>
        </p:spPr>
        <p:txBody>
          <a:bodyPr spcFirstLastPara="1" wrap="square" lIns="91425" tIns="91425" rIns="91425" bIns="91425" anchor="t" anchorCtr="0">
            <a:normAutofit/>
          </a:bodyPr>
          <a:lstStyle>
            <a:lvl1pPr marL="0" lvl="0" indent="0" rtl="0">
              <a:spcBef>
                <a:spcPts val="0"/>
              </a:spcBef>
              <a:spcAft>
                <a:spcPts val="0"/>
              </a:spcAft>
              <a:buClr>
                <a:srgbClr val="FFFFFF"/>
              </a:buClr>
              <a:buSzPts val="4800"/>
              <a:buFont typeface="Calibri"/>
              <a:buNone/>
              <a:defRPr sz="4800">
                <a:solidFill>
                  <a:schemeClr val="tx1"/>
                </a:solidFill>
                <a:latin typeface="Calibri"/>
                <a:ea typeface="Calibri"/>
                <a:cs typeface="Calibri"/>
                <a:sym typeface="Calibri"/>
              </a:defRPr>
            </a:lvl1pPr>
            <a:lvl2pPr marL="914400" lvl="1" indent="-533400" rtl="0">
              <a:spcBef>
                <a:spcPts val="0"/>
              </a:spcBef>
              <a:spcAft>
                <a:spcPts val="0"/>
              </a:spcAft>
              <a:buClr>
                <a:srgbClr val="FFFFFF"/>
              </a:buClr>
              <a:buSzPts val="4800"/>
              <a:buFont typeface="Calibri"/>
              <a:buChar char="○"/>
              <a:defRPr sz="4800">
                <a:solidFill>
                  <a:srgbClr val="FFFFFF"/>
                </a:solidFill>
                <a:latin typeface="Calibri"/>
                <a:ea typeface="Calibri"/>
                <a:cs typeface="Calibri"/>
                <a:sym typeface="Calibri"/>
              </a:defRPr>
            </a:lvl2pPr>
            <a:lvl3pPr marL="1371600" lvl="2" indent="-533400" rtl="0">
              <a:spcBef>
                <a:spcPts val="0"/>
              </a:spcBef>
              <a:spcAft>
                <a:spcPts val="0"/>
              </a:spcAft>
              <a:buClr>
                <a:srgbClr val="FFFFFF"/>
              </a:buClr>
              <a:buSzPts val="4800"/>
              <a:buFont typeface="Calibri"/>
              <a:buChar char="■"/>
              <a:defRPr sz="4800">
                <a:solidFill>
                  <a:srgbClr val="FFFFFF"/>
                </a:solidFill>
                <a:latin typeface="Calibri"/>
                <a:ea typeface="Calibri"/>
                <a:cs typeface="Calibri"/>
                <a:sym typeface="Calibri"/>
              </a:defRPr>
            </a:lvl3pPr>
            <a:lvl4pPr marL="1828800" lvl="3" indent="-533400" rtl="0">
              <a:spcBef>
                <a:spcPts val="0"/>
              </a:spcBef>
              <a:spcAft>
                <a:spcPts val="0"/>
              </a:spcAft>
              <a:buClr>
                <a:srgbClr val="FFFFFF"/>
              </a:buClr>
              <a:buSzPts val="4800"/>
              <a:buFont typeface="Calibri"/>
              <a:buChar char="●"/>
              <a:defRPr sz="4800">
                <a:solidFill>
                  <a:srgbClr val="FFFFFF"/>
                </a:solidFill>
                <a:latin typeface="Calibri"/>
                <a:ea typeface="Calibri"/>
                <a:cs typeface="Calibri"/>
                <a:sym typeface="Calibri"/>
              </a:defRPr>
            </a:lvl4pPr>
            <a:lvl5pPr marL="2286000" lvl="4" indent="-533400" rtl="0">
              <a:spcBef>
                <a:spcPts val="0"/>
              </a:spcBef>
              <a:spcAft>
                <a:spcPts val="0"/>
              </a:spcAft>
              <a:buClr>
                <a:srgbClr val="FFFFFF"/>
              </a:buClr>
              <a:buSzPts val="4800"/>
              <a:buFont typeface="Calibri"/>
              <a:buChar char="○"/>
              <a:defRPr sz="4800">
                <a:solidFill>
                  <a:srgbClr val="FFFFFF"/>
                </a:solidFill>
                <a:latin typeface="Calibri"/>
                <a:ea typeface="Calibri"/>
                <a:cs typeface="Calibri"/>
                <a:sym typeface="Calibri"/>
              </a:defRPr>
            </a:lvl5pPr>
            <a:lvl6pPr marL="2743200" lvl="5" indent="-533400" rtl="0">
              <a:spcBef>
                <a:spcPts val="0"/>
              </a:spcBef>
              <a:spcAft>
                <a:spcPts val="0"/>
              </a:spcAft>
              <a:buClr>
                <a:srgbClr val="FFFFFF"/>
              </a:buClr>
              <a:buSzPts val="4800"/>
              <a:buFont typeface="Calibri"/>
              <a:buChar char="■"/>
              <a:defRPr sz="4800">
                <a:solidFill>
                  <a:srgbClr val="FFFFFF"/>
                </a:solidFill>
                <a:latin typeface="Calibri"/>
                <a:ea typeface="Calibri"/>
                <a:cs typeface="Calibri"/>
                <a:sym typeface="Calibri"/>
              </a:defRPr>
            </a:lvl6pPr>
            <a:lvl7pPr marL="3200400" lvl="6" indent="-533400" rtl="0">
              <a:spcBef>
                <a:spcPts val="0"/>
              </a:spcBef>
              <a:spcAft>
                <a:spcPts val="0"/>
              </a:spcAft>
              <a:buClr>
                <a:srgbClr val="FFFFFF"/>
              </a:buClr>
              <a:buSzPts val="4800"/>
              <a:buFont typeface="Calibri"/>
              <a:buChar char="●"/>
              <a:defRPr sz="4800">
                <a:solidFill>
                  <a:srgbClr val="FFFFFF"/>
                </a:solidFill>
                <a:latin typeface="Calibri"/>
                <a:ea typeface="Calibri"/>
                <a:cs typeface="Calibri"/>
                <a:sym typeface="Calibri"/>
              </a:defRPr>
            </a:lvl7pPr>
            <a:lvl8pPr marL="3657600" lvl="7" indent="-533400" rtl="0">
              <a:spcBef>
                <a:spcPts val="0"/>
              </a:spcBef>
              <a:spcAft>
                <a:spcPts val="0"/>
              </a:spcAft>
              <a:buClr>
                <a:srgbClr val="FFFFFF"/>
              </a:buClr>
              <a:buSzPts val="4800"/>
              <a:buFont typeface="Calibri"/>
              <a:buChar char="○"/>
              <a:defRPr sz="4800">
                <a:solidFill>
                  <a:srgbClr val="FFFFFF"/>
                </a:solidFill>
                <a:latin typeface="Calibri"/>
                <a:ea typeface="Calibri"/>
                <a:cs typeface="Calibri"/>
                <a:sym typeface="Calibri"/>
              </a:defRPr>
            </a:lvl8pPr>
            <a:lvl9pPr marL="4114800" lvl="8" indent="-533400" rtl="0">
              <a:spcBef>
                <a:spcPts val="0"/>
              </a:spcBef>
              <a:spcAft>
                <a:spcPts val="0"/>
              </a:spcAft>
              <a:buClr>
                <a:srgbClr val="FFFFFF"/>
              </a:buClr>
              <a:buSzPts val="4800"/>
              <a:buFont typeface="Calibri"/>
              <a:buChar char="■"/>
              <a:defRPr sz="4800">
                <a:solidFill>
                  <a:srgbClr val="FFFFFF"/>
                </a:solidFill>
                <a:latin typeface="Calibri"/>
                <a:ea typeface="Calibri"/>
                <a:cs typeface="Calibri"/>
                <a:sym typeface="Calibri"/>
              </a:defRPr>
            </a:lvl9pPr>
          </a:lstStyle>
          <a:p>
            <a:r>
              <a:rPr lang="en-AU" dirty="0"/>
              <a:t>Make Slides in a flash</a:t>
            </a:r>
            <a:endParaRPr dirty="0"/>
          </a:p>
        </p:txBody>
      </p:sp>
      <p:sp>
        <p:nvSpPr>
          <p:cNvPr id="2" name="Google Shape;18;p3">
            <a:extLst>
              <a:ext uri="{FF2B5EF4-FFF2-40B4-BE49-F238E27FC236}">
                <a16:creationId xmlns:a16="http://schemas.microsoft.com/office/drawing/2014/main" id="{A773960F-5BCD-9B71-8C77-4E720F5358F1}"/>
              </a:ext>
            </a:extLst>
          </p:cNvPr>
          <p:cNvSpPr>
            <a:spLocks noGrp="1"/>
          </p:cNvSpPr>
          <p:nvPr>
            <p:ph type="pic" idx="2" hasCustomPrompt="1"/>
          </p:nvPr>
        </p:nvSpPr>
        <p:spPr>
          <a:xfrm>
            <a:off x="15544800" y="1028700"/>
            <a:ext cx="1824125" cy="1679331"/>
          </a:xfrm>
          <a:prstGeom prst="rect">
            <a:avLst/>
          </a:prstGeom>
          <a:noFill/>
          <a:ln>
            <a:noFill/>
          </a:ln>
        </p:spPr>
        <p:txBody>
          <a:bodyPr/>
          <a:lstStyle>
            <a:lvl1pPr marL="76200" indent="0">
              <a:buNone/>
              <a:defRPr/>
            </a:lvl1pPr>
          </a:lstStyle>
          <a:p>
            <a:r>
              <a:rPr lang="en-US" dirty="0"/>
              <a:t>2</a:t>
            </a:r>
          </a:p>
        </p:txBody>
      </p:sp>
    </p:spTree>
    <p:extLst>
      <p:ext uri="{BB962C8B-B14F-4D97-AF65-F5344CB8AC3E}">
        <p14:creationId xmlns:p14="http://schemas.microsoft.com/office/powerpoint/2010/main" val="639101976"/>
      </p:ext>
    </p:extLst>
  </p:cSld>
  <p:clrMapOvr>
    <a:masterClrMapping/>
  </p:clrMapOvr>
  <p:extLst>
    <p:ext uri="{DCECCB84-F9BA-43D5-87BE-67443E8EF086}">
      <p15:sldGuideLst xmlns:p15="http://schemas.microsoft.com/office/powerpoint/2012/main">
        <p15:guide id="1" pos="10049">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ALF_WITH_IMAGE_RIGHT" preserve="1" userDrawn="1">
  <p:cSld name="23RD_IMG_LEFT">
    <p:spTree>
      <p:nvGrpSpPr>
        <p:cNvPr id="1" name="Shape 34"/>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EBEFA8E-76DC-F156-F2C1-98BAF0645D99}"/>
              </a:ext>
            </a:extLst>
          </p:cNvPr>
          <p:cNvGraphicFramePr>
            <a:graphicFrameLocks noChangeAspect="1"/>
          </p:cNvGraphicFramePr>
          <p:nvPr userDrawn="1">
            <p:custDataLst>
              <p:tags r:id="rId1"/>
            </p:custDataLst>
            <p:extLst>
              <p:ext uri="{D42A27DB-BD31-4B8C-83A1-F6EECF244321}">
                <p14:modId xmlns:p14="http://schemas.microsoft.com/office/powerpoint/2010/main" val="24511273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1EBEFA8E-76DC-F156-F2C1-98BAF0645D99}"/>
                          </a:ext>
                        </a:extLst>
                      </p:cNvPr>
                      <p:cNvPicPr/>
                      <p:nvPr/>
                    </p:nvPicPr>
                    <p:blipFill>
                      <a:blip/>
                      <a:stretch>
                        <a:fillRect/>
                      </a:stretch>
                    </p:blipFill>
                    <p:spPr>
                      <a:xfrm>
                        <a:off x="1588" y="1588"/>
                        <a:ext cx="1588" cy="1588"/>
                      </a:xfrm>
                      <a:prstGeom prst="rect">
                        <a:avLst/>
                      </a:prstGeom>
                    </p:spPr>
                  </p:pic>
                </p:oleObj>
              </mc:Fallback>
            </mc:AlternateContent>
          </a:graphicData>
        </a:graphic>
      </p:graphicFrame>
      <p:sp>
        <p:nvSpPr>
          <p:cNvPr id="35" name="Google Shape;35;p6"/>
          <p:cNvSpPr>
            <a:spLocks noGrp="1"/>
          </p:cNvSpPr>
          <p:nvPr>
            <p:ph type="pic" idx="2"/>
          </p:nvPr>
        </p:nvSpPr>
        <p:spPr>
          <a:xfrm>
            <a:off x="-30955" y="6375"/>
            <a:ext cx="12270580" cy="10287000"/>
          </a:xfrm>
          <a:prstGeom prst="rect">
            <a:avLst/>
          </a:prstGeom>
          <a:noFill/>
          <a:ln>
            <a:noFill/>
          </a:ln>
        </p:spPr>
        <p:txBody>
          <a:bodyPr/>
          <a:lstStyle>
            <a:lvl1pPr marL="76200" indent="0">
              <a:buNone/>
              <a:defRPr/>
            </a:lvl1pPr>
          </a:lstStyle>
          <a:p>
            <a:endParaRPr lang="en-AU" dirty="0"/>
          </a:p>
        </p:txBody>
      </p:sp>
      <p:sp>
        <p:nvSpPr>
          <p:cNvPr id="37" name="Google Shape;37;p6"/>
          <p:cNvSpPr txBox="1">
            <a:spLocks noGrp="1"/>
          </p:cNvSpPr>
          <p:nvPr>
            <p:ph type="body" idx="1"/>
          </p:nvPr>
        </p:nvSpPr>
        <p:spPr>
          <a:xfrm>
            <a:off x="12744450" y="4428564"/>
            <a:ext cx="4624475" cy="5172635"/>
          </a:xfrm>
          <a:prstGeom prst="rect">
            <a:avLst/>
          </a:prstGeom>
        </p:spPr>
        <p:txBody>
          <a:bodyPr spcFirstLastPara="1" wrap="square" lIns="0" tIns="91425" rIns="91425" bIns="91425" anchor="t" anchorCtr="0">
            <a:normAutofit/>
          </a:bodyPr>
          <a:lstStyle>
            <a:lvl1pPr marL="457200" lvl="0" indent="-381000" rtl="0">
              <a:spcBef>
                <a:spcPts val="0"/>
              </a:spcBef>
              <a:spcAft>
                <a:spcPts val="0"/>
              </a:spcAft>
              <a:buSzPct val="100000"/>
              <a:buFont typeface="Arial" panose="020B0604020202020204" pitchFamily="34" charset="0"/>
              <a:buChar char="•"/>
              <a:defRPr sz="3600">
                <a:latin typeface="Calibri" panose="020F0502020204030204" pitchFamily="34" charset="0"/>
                <a:ea typeface="Calibri" panose="020F0502020204030204" pitchFamily="34" charset="0"/>
                <a:cs typeface="Calibri" panose="020F0502020204030204" pitchFamily="34" charset="0"/>
                <a:sym typeface="Roboto Light"/>
              </a:defRPr>
            </a:lvl1pPr>
            <a:lvl2pPr marL="914400" lvl="1" indent="-381000" rtl="0">
              <a:spcBef>
                <a:spcPts val="0"/>
              </a:spcBef>
              <a:spcAft>
                <a:spcPts val="0"/>
              </a:spcAft>
              <a:buSzPts val="2400"/>
              <a:buFont typeface="Roboto Light"/>
              <a:buChar char="○"/>
              <a:defRPr sz="2400">
                <a:latin typeface="Roboto Light"/>
                <a:ea typeface="Roboto Light"/>
                <a:cs typeface="Roboto Light"/>
                <a:sym typeface="Roboto Light"/>
              </a:defRPr>
            </a:lvl2pPr>
            <a:lvl3pPr marL="1371600" lvl="2" indent="-381000" rtl="0">
              <a:spcBef>
                <a:spcPts val="0"/>
              </a:spcBef>
              <a:spcAft>
                <a:spcPts val="0"/>
              </a:spcAft>
              <a:buSzPts val="2400"/>
              <a:buFont typeface="Roboto Light"/>
              <a:buChar char="■"/>
              <a:defRPr sz="2400">
                <a:latin typeface="Roboto Light"/>
                <a:ea typeface="Roboto Light"/>
                <a:cs typeface="Roboto Light"/>
                <a:sym typeface="Roboto Light"/>
              </a:defRPr>
            </a:lvl3pPr>
            <a:lvl4pPr marL="1828800" lvl="3" indent="-381000" rtl="0">
              <a:spcBef>
                <a:spcPts val="0"/>
              </a:spcBef>
              <a:spcAft>
                <a:spcPts val="0"/>
              </a:spcAft>
              <a:buSzPts val="2400"/>
              <a:buFont typeface="Roboto Light"/>
              <a:buChar char="●"/>
              <a:defRPr sz="2400">
                <a:latin typeface="Roboto Light"/>
                <a:ea typeface="Roboto Light"/>
                <a:cs typeface="Roboto Light"/>
                <a:sym typeface="Roboto Light"/>
              </a:defRPr>
            </a:lvl4pPr>
            <a:lvl5pPr marL="2286000" lvl="4" indent="-381000" rtl="0">
              <a:spcBef>
                <a:spcPts val="0"/>
              </a:spcBef>
              <a:spcAft>
                <a:spcPts val="0"/>
              </a:spcAft>
              <a:buSzPts val="2400"/>
              <a:buFont typeface="Roboto Light"/>
              <a:buChar char="○"/>
              <a:defRPr sz="2400">
                <a:latin typeface="Roboto Light"/>
                <a:ea typeface="Roboto Light"/>
                <a:cs typeface="Roboto Light"/>
                <a:sym typeface="Roboto Light"/>
              </a:defRPr>
            </a:lvl5pPr>
            <a:lvl6pPr marL="2743200" lvl="5" indent="-381000" rtl="0">
              <a:spcBef>
                <a:spcPts val="0"/>
              </a:spcBef>
              <a:spcAft>
                <a:spcPts val="0"/>
              </a:spcAft>
              <a:buSzPts val="2400"/>
              <a:buFont typeface="Roboto Light"/>
              <a:buChar char="■"/>
              <a:defRPr sz="2400">
                <a:latin typeface="Roboto Light"/>
                <a:ea typeface="Roboto Light"/>
                <a:cs typeface="Roboto Light"/>
                <a:sym typeface="Roboto Light"/>
              </a:defRPr>
            </a:lvl6pPr>
            <a:lvl7pPr marL="3200400" lvl="6" indent="-381000" rtl="0">
              <a:spcBef>
                <a:spcPts val="0"/>
              </a:spcBef>
              <a:spcAft>
                <a:spcPts val="0"/>
              </a:spcAft>
              <a:buSzPts val="2400"/>
              <a:buFont typeface="Roboto Light"/>
              <a:buChar char="●"/>
              <a:defRPr sz="2400">
                <a:latin typeface="Roboto Light"/>
                <a:ea typeface="Roboto Light"/>
                <a:cs typeface="Roboto Light"/>
                <a:sym typeface="Roboto Light"/>
              </a:defRPr>
            </a:lvl7pPr>
            <a:lvl8pPr marL="3657600" lvl="7" indent="-381000" rtl="0">
              <a:spcBef>
                <a:spcPts val="0"/>
              </a:spcBef>
              <a:spcAft>
                <a:spcPts val="0"/>
              </a:spcAft>
              <a:buSzPts val="2400"/>
              <a:buFont typeface="Roboto Light"/>
              <a:buChar char="○"/>
              <a:defRPr sz="2400">
                <a:latin typeface="Roboto Light"/>
                <a:ea typeface="Roboto Light"/>
                <a:cs typeface="Roboto Light"/>
                <a:sym typeface="Roboto Light"/>
              </a:defRPr>
            </a:lvl8pPr>
            <a:lvl9pPr marL="4114800" lvl="8" indent="-381000" rtl="0">
              <a:spcBef>
                <a:spcPts val="0"/>
              </a:spcBef>
              <a:spcAft>
                <a:spcPts val="0"/>
              </a:spcAft>
              <a:buSzPts val="2400"/>
              <a:buFont typeface="Roboto Light"/>
              <a:buChar char="■"/>
              <a:defRPr sz="2400">
                <a:latin typeface="Roboto Light"/>
                <a:ea typeface="Roboto Light"/>
                <a:cs typeface="Roboto Light"/>
                <a:sym typeface="Roboto Light"/>
              </a:defRPr>
            </a:lvl9pPr>
          </a:lstStyle>
          <a:p>
            <a:endParaRPr dirty="0"/>
          </a:p>
        </p:txBody>
      </p:sp>
      <p:sp>
        <p:nvSpPr>
          <p:cNvPr id="38" name="Google Shape;38;p6"/>
          <p:cNvSpPr txBox="1">
            <a:spLocks noGrp="1"/>
          </p:cNvSpPr>
          <p:nvPr>
            <p:ph type="title"/>
          </p:nvPr>
        </p:nvSpPr>
        <p:spPr>
          <a:xfrm>
            <a:off x="12744450" y="2263775"/>
            <a:ext cx="4624475" cy="2164788"/>
          </a:xfrm>
          <a:prstGeom prst="rect">
            <a:avLst/>
          </a:prstGeom>
        </p:spPr>
        <p:txBody>
          <a:bodyPr spcFirstLastPara="1" wrap="square" lIns="0" tIns="91425" rIns="91425" bIns="91425" anchor="t" anchorCtr="0">
            <a:normAutofit/>
          </a:bodyPr>
          <a:lstStyle>
            <a:lvl1pPr lvl="0" rtl="0">
              <a:spcBef>
                <a:spcPts val="0"/>
              </a:spcBef>
              <a:spcAft>
                <a:spcPts val="0"/>
              </a:spcAft>
              <a:buSzPts val="4000"/>
              <a:buNone/>
              <a:defRPr sz="4600"/>
            </a:lvl1pPr>
            <a:lvl2pPr lvl="1" rtl="0">
              <a:spcBef>
                <a:spcPts val="0"/>
              </a:spcBef>
              <a:spcAft>
                <a:spcPts val="0"/>
              </a:spcAft>
              <a:buSzPts val="5300"/>
              <a:buNone/>
              <a:defRPr sz="5300"/>
            </a:lvl2pPr>
            <a:lvl3pPr lvl="2" rtl="0">
              <a:spcBef>
                <a:spcPts val="0"/>
              </a:spcBef>
              <a:spcAft>
                <a:spcPts val="0"/>
              </a:spcAft>
              <a:buSzPts val="5300"/>
              <a:buNone/>
              <a:defRPr sz="5300"/>
            </a:lvl3pPr>
            <a:lvl4pPr lvl="3" rtl="0">
              <a:spcBef>
                <a:spcPts val="0"/>
              </a:spcBef>
              <a:spcAft>
                <a:spcPts val="0"/>
              </a:spcAft>
              <a:buSzPts val="5300"/>
              <a:buNone/>
              <a:defRPr sz="5300"/>
            </a:lvl4pPr>
            <a:lvl5pPr lvl="4" rtl="0">
              <a:spcBef>
                <a:spcPts val="0"/>
              </a:spcBef>
              <a:spcAft>
                <a:spcPts val="0"/>
              </a:spcAft>
              <a:buSzPts val="5300"/>
              <a:buNone/>
              <a:defRPr sz="5300"/>
            </a:lvl5pPr>
            <a:lvl6pPr lvl="5" rtl="0">
              <a:spcBef>
                <a:spcPts val="0"/>
              </a:spcBef>
              <a:spcAft>
                <a:spcPts val="0"/>
              </a:spcAft>
              <a:buSzPts val="5300"/>
              <a:buNone/>
              <a:defRPr sz="5300"/>
            </a:lvl6pPr>
            <a:lvl7pPr lvl="6" rtl="0">
              <a:spcBef>
                <a:spcPts val="0"/>
              </a:spcBef>
              <a:spcAft>
                <a:spcPts val="0"/>
              </a:spcAft>
              <a:buSzPts val="5300"/>
              <a:buNone/>
              <a:defRPr sz="5300"/>
            </a:lvl7pPr>
            <a:lvl8pPr lvl="7" rtl="0">
              <a:spcBef>
                <a:spcPts val="0"/>
              </a:spcBef>
              <a:spcAft>
                <a:spcPts val="0"/>
              </a:spcAft>
              <a:buSzPts val="5300"/>
              <a:buNone/>
              <a:defRPr sz="5300"/>
            </a:lvl8pPr>
            <a:lvl9pPr lvl="8" rtl="0">
              <a:spcBef>
                <a:spcPts val="0"/>
              </a:spcBef>
              <a:spcAft>
                <a:spcPts val="0"/>
              </a:spcAft>
              <a:buSzPts val="5300"/>
              <a:buNone/>
              <a:defRPr sz="5300"/>
            </a:lvl9pPr>
          </a:lstStyle>
          <a:p>
            <a:endParaRPr dirty="0"/>
          </a:p>
        </p:txBody>
      </p:sp>
      <p:sp>
        <p:nvSpPr>
          <p:cNvPr id="3" name="Google Shape;36;p6">
            <a:extLst>
              <a:ext uri="{FF2B5EF4-FFF2-40B4-BE49-F238E27FC236}">
                <a16:creationId xmlns:a16="http://schemas.microsoft.com/office/drawing/2014/main" id="{0426F7FC-2911-8DC3-44D1-262A322C3C39}"/>
              </a:ext>
            </a:extLst>
          </p:cNvPr>
          <p:cNvSpPr>
            <a:spLocks noGrp="1"/>
          </p:cNvSpPr>
          <p:nvPr>
            <p:ph type="pic" idx="3"/>
          </p:nvPr>
        </p:nvSpPr>
        <p:spPr>
          <a:xfrm>
            <a:off x="15997325" y="638850"/>
            <a:ext cx="1371600" cy="1371900"/>
          </a:xfrm>
          <a:prstGeom prst="rect">
            <a:avLst/>
          </a:prstGeom>
          <a:noFill/>
          <a:ln>
            <a:noFill/>
          </a:ln>
        </p:spPr>
      </p:sp>
      <p:sp>
        <p:nvSpPr>
          <p:cNvPr id="4" name="Content Placeholder 5">
            <a:extLst>
              <a:ext uri="{FF2B5EF4-FFF2-40B4-BE49-F238E27FC236}">
                <a16:creationId xmlns:a16="http://schemas.microsoft.com/office/drawing/2014/main" id="{6A16B800-55C2-CFB0-4AA2-3CBB648B98D9}"/>
              </a:ext>
            </a:extLst>
          </p:cNvPr>
          <p:cNvSpPr>
            <a:spLocks noGrp="1"/>
          </p:cNvSpPr>
          <p:nvPr>
            <p:ph sz="quarter" idx="11" hasCustomPrompt="1"/>
          </p:nvPr>
        </p:nvSpPr>
        <p:spPr>
          <a:xfrm>
            <a:off x="0" y="9601200"/>
            <a:ext cx="5133975" cy="679450"/>
          </a:xfrm>
        </p:spPr>
        <p:txBody>
          <a:bodyPr>
            <a:normAutofit/>
          </a:bodyPr>
          <a:lstStyle>
            <a:lvl1pPr marL="76200" indent="0">
              <a:buNone/>
              <a:defRPr sz="1100"/>
            </a:lvl1pPr>
          </a:lstStyle>
          <a:p>
            <a:pPr lvl="0"/>
            <a:r>
              <a:rPr lang="en-US" dirty="0"/>
              <a:t>IMAGE_ATTRIBUTION</a:t>
            </a:r>
          </a:p>
        </p:txBody>
      </p:sp>
    </p:spTree>
    <p:extLst>
      <p:ext uri="{BB962C8B-B14F-4D97-AF65-F5344CB8AC3E}">
        <p14:creationId xmlns:p14="http://schemas.microsoft.com/office/powerpoint/2010/main" val="2166048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ALF_WITH_IMAGE_RIGHT" preserve="1" userDrawn="1">
  <p:cSld name="HALF_IMAGE_LEFT">
    <p:spTree>
      <p:nvGrpSpPr>
        <p:cNvPr id="1" name="Shape 34"/>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EBEFA8E-76DC-F156-F2C1-98BAF0645D99}"/>
              </a:ext>
            </a:extLst>
          </p:cNvPr>
          <p:cNvGraphicFramePr>
            <a:graphicFrameLocks noChangeAspect="1"/>
          </p:cNvGraphicFramePr>
          <p:nvPr userDrawn="1">
            <p:custDataLst>
              <p:tags r:id="rId1"/>
            </p:custDataLst>
            <p:extLst>
              <p:ext uri="{D42A27DB-BD31-4B8C-83A1-F6EECF244321}">
                <p14:modId xmlns:p14="http://schemas.microsoft.com/office/powerpoint/2010/main" val="24511273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1EBEFA8E-76DC-F156-F2C1-98BAF0645D99}"/>
                          </a:ext>
                        </a:extLst>
                      </p:cNvPr>
                      <p:cNvPicPr/>
                      <p:nvPr/>
                    </p:nvPicPr>
                    <p:blipFill>
                      <a:blip/>
                      <a:stretch>
                        <a:fillRect/>
                      </a:stretch>
                    </p:blipFill>
                    <p:spPr>
                      <a:xfrm>
                        <a:off x="1588" y="1588"/>
                        <a:ext cx="1588" cy="1588"/>
                      </a:xfrm>
                      <a:prstGeom prst="rect">
                        <a:avLst/>
                      </a:prstGeom>
                    </p:spPr>
                  </p:pic>
                </p:oleObj>
              </mc:Fallback>
            </mc:AlternateContent>
          </a:graphicData>
        </a:graphic>
      </p:graphicFrame>
      <p:sp>
        <p:nvSpPr>
          <p:cNvPr id="35" name="Google Shape;35;p6"/>
          <p:cNvSpPr>
            <a:spLocks noGrp="1"/>
          </p:cNvSpPr>
          <p:nvPr>
            <p:ph type="pic" idx="2" hasCustomPrompt="1"/>
          </p:nvPr>
        </p:nvSpPr>
        <p:spPr>
          <a:xfrm>
            <a:off x="-30955" y="6375"/>
            <a:ext cx="9144000" cy="10287000"/>
          </a:xfrm>
          <a:prstGeom prst="rect">
            <a:avLst/>
          </a:prstGeom>
          <a:noFill/>
          <a:ln>
            <a:noFill/>
          </a:ln>
        </p:spPr>
        <p:txBody>
          <a:bodyPr/>
          <a:lstStyle>
            <a:lvl1pPr marL="76200" indent="0">
              <a:buNone/>
              <a:defRPr/>
            </a:lvl1pPr>
          </a:lstStyle>
          <a:p>
            <a:r>
              <a:rPr lang="en-AU" dirty="0"/>
              <a:t>2</a:t>
            </a:r>
          </a:p>
        </p:txBody>
      </p:sp>
      <p:sp>
        <p:nvSpPr>
          <p:cNvPr id="37" name="Google Shape;37;p6"/>
          <p:cNvSpPr txBox="1">
            <a:spLocks noGrp="1"/>
          </p:cNvSpPr>
          <p:nvPr>
            <p:ph type="body" idx="1" hasCustomPrompt="1"/>
          </p:nvPr>
        </p:nvSpPr>
        <p:spPr>
          <a:xfrm>
            <a:off x="9879496" y="3708450"/>
            <a:ext cx="7489429" cy="5892750"/>
          </a:xfrm>
          <a:prstGeom prst="rect">
            <a:avLst/>
          </a:prstGeom>
        </p:spPr>
        <p:txBody>
          <a:bodyPr spcFirstLastPara="1" wrap="square" lIns="0" tIns="91425" rIns="91425" bIns="91425" anchor="t" anchorCtr="0">
            <a:normAutofit/>
          </a:bodyPr>
          <a:lstStyle>
            <a:lvl1pPr marL="457200" lvl="0" indent="-381000" rtl="0">
              <a:spcBef>
                <a:spcPts val="0"/>
              </a:spcBef>
              <a:spcAft>
                <a:spcPts val="0"/>
              </a:spcAft>
              <a:buSzPct val="100000"/>
              <a:buFont typeface="Arial" panose="020B0604020202020204" pitchFamily="34" charset="0"/>
              <a:buChar char="•"/>
              <a:defRPr sz="3600">
                <a:latin typeface="Calibri" panose="020F0502020204030204" pitchFamily="34" charset="0"/>
                <a:ea typeface="Calibri" panose="020F0502020204030204" pitchFamily="34" charset="0"/>
                <a:cs typeface="Calibri" panose="020F0502020204030204" pitchFamily="34" charset="0"/>
                <a:sym typeface="Roboto Light"/>
              </a:defRPr>
            </a:lvl1pPr>
            <a:lvl2pPr marL="914400" lvl="1" indent="-381000" rtl="0">
              <a:spcBef>
                <a:spcPts val="0"/>
              </a:spcBef>
              <a:spcAft>
                <a:spcPts val="0"/>
              </a:spcAft>
              <a:buSzPts val="2400"/>
              <a:buFont typeface="Roboto Light"/>
              <a:buChar char="○"/>
              <a:defRPr sz="2400">
                <a:latin typeface="Roboto Light"/>
                <a:ea typeface="Roboto Light"/>
                <a:cs typeface="Roboto Light"/>
                <a:sym typeface="Roboto Light"/>
              </a:defRPr>
            </a:lvl2pPr>
            <a:lvl3pPr marL="1371600" lvl="2" indent="-381000" rtl="0">
              <a:spcBef>
                <a:spcPts val="0"/>
              </a:spcBef>
              <a:spcAft>
                <a:spcPts val="0"/>
              </a:spcAft>
              <a:buSzPts val="2400"/>
              <a:buFont typeface="Roboto Light"/>
              <a:buChar char="■"/>
              <a:defRPr sz="2400">
                <a:latin typeface="Roboto Light"/>
                <a:ea typeface="Roboto Light"/>
                <a:cs typeface="Roboto Light"/>
                <a:sym typeface="Roboto Light"/>
              </a:defRPr>
            </a:lvl3pPr>
            <a:lvl4pPr marL="1828800" lvl="3" indent="-381000" rtl="0">
              <a:spcBef>
                <a:spcPts val="0"/>
              </a:spcBef>
              <a:spcAft>
                <a:spcPts val="0"/>
              </a:spcAft>
              <a:buSzPts val="2400"/>
              <a:buFont typeface="Roboto Light"/>
              <a:buChar char="●"/>
              <a:defRPr sz="2400">
                <a:latin typeface="Roboto Light"/>
                <a:ea typeface="Roboto Light"/>
                <a:cs typeface="Roboto Light"/>
                <a:sym typeface="Roboto Light"/>
              </a:defRPr>
            </a:lvl4pPr>
            <a:lvl5pPr marL="2286000" lvl="4" indent="-381000" rtl="0">
              <a:spcBef>
                <a:spcPts val="0"/>
              </a:spcBef>
              <a:spcAft>
                <a:spcPts val="0"/>
              </a:spcAft>
              <a:buSzPts val="2400"/>
              <a:buFont typeface="Roboto Light"/>
              <a:buChar char="○"/>
              <a:defRPr sz="2400">
                <a:latin typeface="Roboto Light"/>
                <a:ea typeface="Roboto Light"/>
                <a:cs typeface="Roboto Light"/>
                <a:sym typeface="Roboto Light"/>
              </a:defRPr>
            </a:lvl5pPr>
            <a:lvl6pPr marL="2743200" lvl="5" indent="-381000" rtl="0">
              <a:spcBef>
                <a:spcPts val="0"/>
              </a:spcBef>
              <a:spcAft>
                <a:spcPts val="0"/>
              </a:spcAft>
              <a:buSzPts val="2400"/>
              <a:buFont typeface="Roboto Light"/>
              <a:buChar char="■"/>
              <a:defRPr sz="2400">
                <a:latin typeface="Roboto Light"/>
                <a:ea typeface="Roboto Light"/>
                <a:cs typeface="Roboto Light"/>
                <a:sym typeface="Roboto Light"/>
              </a:defRPr>
            </a:lvl6pPr>
            <a:lvl7pPr marL="3200400" lvl="6" indent="-381000" rtl="0">
              <a:spcBef>
                <a:spcPts val="0"/>
              </a:spcBef>
              <a:spcAft>
                <a:spcPts val="0"/>
              </a:spcAft>
              <a:buSzPts val="2400"/>
              <a:buFont typeface="Roboto Light"/>
              <a:buChar char="●"/>
              <a:defRPr sz="2400">
                <a:latin typeface="Roboto Light"/>
                <a:ea typeface="Roboto Light"/>
                <a:cs typeface="Roboto Light"/>
                <a:sym typeface="Roboto Light"/>
              </a:defRPr>
            </a:lvl7pPr>
            <a:lvl8pPr marL="3657600" lvl="7" indent="-381000" rtl="0">
              <a:spcBef>
                <a:spcPts val="0"/>
              </a:spcBef>
              <a:spcAft>
                <a:spcPts val="0"/>
              </a:spcAft>
              <a:buSzPts val="2400"/>
              <a:buFont typeface="Roboto Light"/>
              <a:buChar char="○"/>
              <a:defRPr sz="2400">
                <a:latin typeface="Roboto Light"/>
                <a:ea typeface="Roboto Light"/>
                <a:cs typeface="Roboto Light"/>
                <a:sym typeface="Roboto Light"/>
              </a:defRPr>
            </a:lvl8pPr>
            <a:lvl9pPr marL="4114800" lvl="8" indent="-381000" rtl="0">
              <a:spcBef>
                <a:spcPts val="0"/>
              </a:spcBef>
              <a:spcAft>
                <a:spcPts val="0"/>
              </a:spcAft>
              <a:buSzPts val="2400"/>
              <a:buFont typeface="Roboto Light"/>
              <a:buChar char="■"/>
              <a:defRPr sz="2400">
                <a:latin typeface="Roboto Light"/>
                <a:ea typeface="Roboto Light"/>
                <a:cs typeface="Roboto Light"/>
                <a:sym typeface="Roboto Light"/>
              </a:defRPr>
            </a:lvl9pPr>
          </a:lstStyle>
          <a:p>
            <a:r>
              <a:rPr lang="en-AU" dirty="0"/>
              <a:t>1</a:t>
            </a:r>
            <a:endParaRPr dirty="0"/>
          </a:p>
        </p:txBody>
      </p:sp>
      <p:sp>
        <p:nvSpPr>
          <p:cNvPr id="38" name="Google Shape;38;p6"/>
          <p:cNvSpPr txBox="1">
            <a:spLocks noGrp="1"/>
          </p:cNvSpPr>
          <p:nvPr>
            <p:ph type="title" hasCustomPrompt="1"/>
          </p:nvPr>
        </p:nvSpPr>
        <p:spPr>
          <a:xfrm>
            <a:off x="9879496" y="2263774"/>
            <a:ext cx="7489429" cy="1444675"/>
          </a:xfrm>
          <a:prstGeom prst="rect">
            <a:avLst/>
          </a:prstGeom>
        </p:spPr>
        <p:txBody>
          <a:bodyPr spcFirstLastPara="1" wrap="square" lIns="0" tIns="91425" rIns="91425" bIns="91425" anchor="t" anchorCtr="0">
            <a:normAutofit/>
          </a:bodyPr>
          <a:lstStyle>
            <a:lvl1pPr lvl="0" rtl="0">
              <a:spcBef>
                <a:spcPts val="0"/>
              </a:spcBef>
              <a:spcAft>
                <a:spcPts val="0"/>
              </a:spcAft>
              <a:buSzPts val="4000"/>
              <a:buNone/>
              <a:defRPr sz="4600"/>
            </a:lvl1pPr>
            <a:lvl2pPr lvl="1" rtl="0">
              <a:spcBef>
                <a:spcPts val="0"/>
              </a:spcBef>
              <a:spcAft>
                <a:spcPts val="0"/>
              </a:spcAft>
              <a:buSzPts val="5300"/>
              <a:buNone/>
              <a:defRPr sz="5300"/>
            </a:lvl2pPr>
            <a:lvl3pPr lvl="2" rtl="0">
              <a:spcBef>
                <a:spcPts val="0"/>
              </a:spcBef>
              <a:spcAft>
                <a:spcPts val="0"/>
              </a:spcAft>
              <a:buSzPts val="5300"/>
              <a:buNone/>
              <a:defRPr sz="5300"/>
            </a:lvl3pPr>
            <a:lvl4pPr lvl="3" rtl="0">
              <a:spcBef>
                <a:spcPts val="0"/>
              </a:spcBef>
              <a:spcAft>
                <a:spcPts val="0"/>
              </a:spcAft>
              <a:buSzPts val="5300"/>
              <a:buNone/>
              <a:defRPr sz="5300"/>
            </a:lvl4pPr>
            <a:lvl5pPr lvl="4" rtl="0">
              <a:spcBef>
                <a:spcPts val="0"/>
              </a:spcBef>
              <a:spcAft>
                <a:spcPts val="0"/>
              </a:spcAft>
              <a:buSzPts val="5300"/>
              <a:buNone/>
              <a:defRPr sz="5300"/>
            </a:lvl5pPr>
            <a:lvl6pPr lvl="5" rtl="0">
              <a:spcBef>
                <a:spcPts val="0"/>
              </a:spcBef>
              <a:spcAft>
                <a:spcPts val="0"/>
              </a:spcAft>
              <a:buSzPts val="5300"/>
              <a:buNone/>
              <a:defRPr sz="5300"/>
            </a:lvl6pPr>
            <a:lvl7pPr lvl="6" rtl="0">
              <a:spcBef>
                <a:spcPts val="0"/>
              </a:spcBef>
              <a:spcAft>
                <a:spcPts val="0"/>
              </a:spcAft>
              <a:buSzPts val="5300"/>
              <a:buNone/>
              <a:defRPr sz="5300"/>
            </a:lvl7pPr>
            <a:lvl8pPr lvl="7" rtl="0">
              <a:spcBef>
                <a:spcPts val="0"/>
              </a:spcBef>
              <a:spcAft>
                <a:spcPts val="0"/>
              </a:spcAft>
              <a:buSzPts val="5300"/>
              <a:buNone/>
              <a:defRPr sz="5300"/>
            </a:lvl8pPr>
            <a:lvl9pPr lvl="8" rtl="0">
              <a:spcBef>
                <a:spcPts val="0"/>
              </a:spcBef>
              <a:spcAft>
                <a:spcPts val="0"/>
              </a:spcAft>
              <a:buSzPts val="5300"/>
              <a:buNone/>
              <a:defRPr sz="5300"/>
            </a:lvl9pPr>
          </a:lstStyle>
          <a:p>
            <a:r>
              <a:rPr lang="en-AU" dirty="0"/>
              <a:t>0</a:t>
            </a:r>
            <a:endParaRPr dirty="0"/>
          </a:p>
        </p:txBody>
      </p:sp>
      <p:sp>
        <p:nvSpPr>
          <p:cNvPr id="3" name="Google Shape;36;p6">
            <a:extLst>
              <a:ext uri="{FF2B5EF4-FFF2-40B4-BE49-F238E27FC236}">
                <a16:creationId xmlns:a16="http://schemas.microsoft.com/office/drawing/2014/main" id="{0426F7FC-2911-8DC3-44D1-262A322C3C39}"/>
              </a:ext>
            </a:extLst>
          </p:cNvPr>
          <p:cNvSpPr>
            <a:spLocks noGrp="1"/>
          </p:cNvSpPr>
          <p:nvPr>
            <p:ph type="pic" idx="3" hasCustomPrompt="1"/>
          </p:nvPr>
        </p:nvSpPr>
        <p:spPr>
          <a:xfrm>
            <a:off x="16002000" y="638850"/>
            <a:ext cx="1371600" cy="1371900"/>
          </a:xfrm>
          <a:prstGeom prst="rect">
            <a:avLst/>
          </a:prstGeom>
          <a:noFill/>
          <a:ln>
            <a:noFill/>
          </a:ln>
        </p:spPr>
        <p:txBody>
          <a:bodyPr/>
          <a:lstStyle/>
          <a:p>
            <a:r>
              <a:rPr lang="en-US" dirty="0"/>
              <a:t>3</a:t>
            </a:r>
          </a:p>
        </p:txBody>
      </p:sp>
      <p:sp>
        <p:nvSpPr>
          <p:cNvPr id="4" name="Content Placeholder 5">
            <a:extLst>
              <a:ext uri="{FF2B5EF4-FFF2-40B4-BE49-F238E27FC236}">
                <a16:creationId xmlns:a16="http://schemas.microsoft.com/office/drawing/2014/main" id="{FB52679D-00ED-7CE2-017B-041885E86B3F}"/>
              </a:ext>
            </a:extLst>
          </p:cNvPr>
          <p:cNvSpPr>
            <a:spLocks noGrp="1"/>
          </p:cNvSpPr>
          <p:nvPr>
            <p:ph sz="quarter" idx="11" hasCustomPrompt="1"/>
          </p:nvPr>
        </p:nvSpPr>
        <p:spPr>
          <a:xfrm>
            <a:off x="0" y="9601200"/>
            <a:ext cx="5133975" cy="679450"/>
          </a:xfrm>
        </p:spPr>
        <p:txBody>
          <a:bodyPr>
            <a:normAutofit/>
          </a:bodyPr>
          <a:lstStyle>
            <a:lvl1pPr marL="76200" indent="0">
              <a:buNone/>
              <a:defRPr sz="1100"/>
            </a:lvl1pPr>
          </a:lstStyle>
          <a:p>
            <a:pPr lvl="0"/>
            <a:r>
              <a:rPr lang="en-US" dirty="0"/>
              <a:t>IMAGE_ATTRIBUTION</a:t>
            </a:r>
          </a:p>
        </p:txBody>
      </p:sp>
    </p:spTree>
    <p:extLst>
      <p:ext uri="{BB962C8B-B14F-4D97-AF65-F5344CB8AC3E}">
        <p14:creationId xmlns:p14="http://schemas.microsoft.com/office/powerpoint/2010/main" val="231467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Z_FINAL_SLIDE" userDrawn="1">
  <p:cSld name="END_SLIDE">
    <p:bg>
      <p:bgPr>
        <a:solidFill>
          <a:schemeClr val="lt1"/>
        </a:solidFill>
        <a:effectLst/>
      </p:bgPr>
    </p:bg>
    <p:spTree>
      <p:nvGrpSpPr>
        <p:cNvPr id="1" name="Shape 40"/>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A3FA9C0-522C-1ABD-D14A-7299E05376D8}"/>
              </a:ext>
            </a:extLst>
          </p:cNvPr>
          <p:cNvSpPr>
            <a:spLocks noGrp="1"/>
          </p:cNvSpPr>
          <p:nvPr>
            <p:ph sz="quarter" idx="10" hasCustomPrompt="1"/>
          </p:nvPr>
        </p:nvSpPr>
        <p:spPr>
          <a:xfrm>
            <a:off x="0" y="4423718"/>
            <a:ext cx="18288000" cy="5863281"/>
          </a:xfrm>
          <a:solidFill>
            <a:schemeClr val="bg1">
              <a:lumMod val="85000"/>
            </a:schemeClr>
          </a:solidFill>
        </p:spPr>
        <p:txBody>
          <a:bodyPr/>
          <a:lstStyle>
            <a:lvl1pPr marL="76200" indent="0">
              <a:buNone/>
              <a:defRPr/>
            </a:lvl1pPr>
          </a:lstStyle>
          <a:p>
            <a:pPr lvl="0"/>
            <a:r>
              <a:rPr lang="en-US" dirty="0"/>
              <a:t>10</a:t>
            </a:r>
          </a:p>
        </p:txBody>
      </p:sp>
      <p:graphicFrame>
        <p:nvGraphicFramePr>
          <p:cNvPr id="2" name="think-cell data - do not delete" hidden="1">
            <a:extLst>
              <a:ext uri="{FF2B5EF4-FFF2-40B4-BE49-F238E27FC236}">
                <a16:creationId xmlns:a16="http://schemas.microsoft.com/office/drawing/2014/main" id="{BCEABAFD-74D6-51C2-98C1-CCA5795CCDE5}"/>
              </a:ext>
            </a:extLst>
          </p:cNvPr>
          <p:cNvGraphicFramePr>
            <a:graphicFrameLocks noChangeAspect="1"/>
          </p:cNvGraphicFramePr>
          <p:nvPr userDrawn="1">
            <p:custDataLst>
              <p:tags r:id="rId1"/>
            </p:custDataLst>
            <p:extLst>
              <p:ext uri="{D42A27DB-BD31-4B8C-83A1-F6EECF244321}">
                <p14:modId xmlns:p14="http://schemas.microsoft.com/office/powerpoint/2010/main" val="6206786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0" name=""/>
                      <p:cNvPicPr/>
                      <p:nvPr/>
                    </p:nvPicPr>
                    <p:blipFill>
                      <a:blip/>
                      <a:stretch>
                        <a:fillRect/>
                      </a:stretch>
                    </p:blipFill>
                    <p:spPr>
                      <a:xfrm>
                        <a:off x="1588" y="1588"/>
                        <a:ext cx="1588" cy="1588"/>
                      </a:xfrm>
                      <a:prstGeom prst="rect">
                        <a:avLst/>
                      </a:prstGeom>
                    </p:spPr>
                  </p:pic>
                </p:oleObj>
              </mc:Fallback>
            </mc:AlternateContent>
          </a:graphicData>
        </a:graphic>
      </p:graphicFrame>
      <p:sp>
        <p:nvSpPr>
          <p:cNvPr id="41" name="Google Shape;41;p7"/>
          <p:cNvSpPr txBox="1">
            <a:spLocks noGrp="1"/>
          </p:cNvSpPr>
          <p:nvPr>
            <p:ph type="title" hasCustomPrompt="1"/>
          </p:nvPr>
        </p:nvSpPr>
        <p:spPr>
          <a:xfrm>
            <a:off x="929400" y="1027449"/>
            <a:ext cx="13997562" cy="2710469"/>
          </a:xfrm>
          <a:prstGeom prst="rect">
            <a:avLst/>
          </a:prstGeom>
        </p:spPr>
        <p:txBody>
          <a:bodyPr spcFirstLastPara="1" wrap="square" lIns="0" tIns="91425" rIns="91425" bIns="91425" anchor="t" anchorCtr="0">
            <a:normAutofit/>
          </a:bodyPr>
          <a:lstStyle>
            <a:lvl1pPr lvl="0" rtl="0">
              <a:spcBef>
                <a:spcPts val="0"/>
              </a:spcBef>
              <a:spcAft>
                <a:spcPts val="0"/>
              </a:spcAft>
              <a:buClr>
                <a:schemeClr val="lt1"/>
              </a:buClr>
              <a:buSzPts val="9600"/>
              <a:buNone/>
              <a:defRPr sz="9600">
                <a:solidFill>
                  <a:schemeClr val="tx1"/>
                </a:solidFill>
              </a:defRPr>
            </a:lvl1pPr>
            <a:lvl2pPr lvl="1" rtl="0">
              <a:spcBef>
                <a:spcPts val="0"/>
              </a:spcBef>
              <a:spcAft>
                <a:spcPts val="0"/>
              </a:spcAft>
              <a:buSzPts val="1400"/>
              <a:buFont typeface="Roboto Light"/>
              <a:buNone/>
              <a:defRPr>
                <a:latin typeface="Roboto Light"/>
                <a:ea typeface="Roboto Light"/>
                <a:cs typeface="Roboto Light"/>
                <a:sym typeface="Roboto Light"/>
              </a:defRPr>
            </a:lvl2pPr>
            <a:lvl3pPr lvl="2" rtl="0">
              <a:spcBef>
                <a:spcPts val="0"/>
              </a:spcBef>
              <a:spcAft>
                <a:spcPts val="0"/>
              </a:spcAft>
              <a:buSzPts val="1400"/>
              <a:buFont typeface="Roboto Light"/>
              <a:buNone/>
              <a:defRPr>
                <a:latin typeface="Roboto Light"/>
                <a:ea typeface="Roboto Light"/>
                <a:cs typeface="Roboto Light"/>
                <a:sym typeface="Roboto Light"/>
              </a:defRPr>
            </a:lvl3pPr>
            <a:lvl4pPr lvl="3" rtl="0">
              <a:spcBef>
                <a:spcPts val="0"/>
              </a:spcBef>
              <a:spcAft>
                <a:spcPts val="0"/>
              </a:spcAft>
              <a:buSzPts val="1400"/>
              <a:buFont typeface="Roboto Light"/>
              <a:buNone/>
              <a:defRPr>
                <a:latin typeface="Roboto Light"/>
                <a:ea typeface="Roboto Light"/>
                <a:cs typeface="Roboto Light"/>
                <a:sym typeface="Roboto Light"/>
              </a:defRPr>
            </a:lvl4pPr>
            <a:lvl5pPr lvl="4" rtl="0">
              <a:spcBef>
                <a:spcPts val="0"/>
              </a:spcBef>
              <a:spcAft>
                <a:spcPts val="0"/>
              </a:spcAft>
              <a:buSzPts val="1400"/>
              <a:buFont typeface="Roboto Light"/>
              <a:buNone/>
              <a:defRPr>
                <a:latin typeface="Roboto Light"/>
                <a:ea typeface="Roboto Light"/>
                <a:cs typeface="Roboto Light"/>
                <a:sym typeface="Roboto Light"/>
              </a:defRPr>
            </a:lvl5pPr>
            <a:lvl6pPr lvl="5" rtl="0">
              <a:spcBef>
                <a:spcPts val="0"/>
              </a:spcBef>
              <a:spcAft>
                <a:spcPts val="0"/>
              </a:spcAft>
              <a:buSzPts val="1400"/>
              <a:buFont typeface="Roboto Light"/>
              <a:buNone/>
              <a:defRPr>
                <a:latin typeface="Roboto Light"/>
                <a:ea typeface="Roboto Light"/>
                <a:cs typeface="Roboto Light"/>
                <a:sym typeface="Roboto Light"/>
              </a:defRPr>
            </a:lvl6pPr>
            <a:lvl7pPr lvl="6" rtl="0">
              <a:spcBef>
                <a:spcPts val="0"/>
              </a:spcBef>
              <a:spcAft>
                <a:spcPts val="0"/>
              </a:spcAft>
              <a:buSzPts val="1400"/>
              <a:buFont typeface="Roboto Light"/>
              <a:buNone/>
              <a:defRPr>
                <a:latin typeface="Roboto Light"/>
                <a:ea typeface="Roboto Light"/>
                <a:cs typeface="Roboto Light"/>
                <a:sym typeface="Roboto Light"/>
              </a:defRPr>
            </a:lvl7pPr>
            <a:lvl8pPr lvl="7" rtl="0">
              <a:spcBef>
                <a:spcPts val="0"/>
              </a:spcBef>
              <a:spcAft>
                <a:spcPts val="0"/>
              </a:spcAft>
              <a:buSzPts val="1400"/>
              <a:buFont typeface="Roboto Light"/>
              <a:buNone/>
              <a:defRPr>
                <a:latin typeface="Roboto Light"/>
                <a:ea typeface="Roboto Light"/>
                <a:cs typeface="Roboto Light"/>
                <a:sym typeface="Roboto Light"/>
              </a:defRPr>
            </a:lvl8pPr>
            <a:lvl9pPr lvl="8" rtl="0">
              <a:spcBef>
                <a:spcPts val="0"/>
              </a:spcBef>
              <a:spcAft>
                <a:spcPts val="0"/>
              </a:spcAft>
              <a:buSzPts val="1400"/>
              <a:buFont typeface="Roboto Light"/>
              <a:buNone/>
              <a:defRPr>
                <a:latin typeface="Roboto Light"/>
                <a:ea typeface="Roboto Light"/>
                <a:cs typeface="Roboto Light"/>
                <a:sym typeface="Roboto Light"/>
              </a:defRPr>
            </a:lvl9pPr>
          </a:lstStyle>
          <a:p>
            <a:r>
              <a:rPr lang="en-AU" dirty="0"/>
              <a:t>0</a:t>
            </a:r>
            <a:endParaRPr dirty="0"/>
          </a:p>
        </p:txBody>
      </p:sp>
      <p:sp>
        <p:nvSpPr>
          <p:cNvPr id="42" name="Google Shape;42;p7"/>
          <p:cNvSpPr txBox="1">
            <a:spLocks noGrp="1"/>
          </p:cNvSpPr>
          <p:nvPr>
            <p:ph type="body" idx="1" hasCustomPrompt="1"/>
          </p:nvPr>
        </p:nvSpPr>
        <p:spPr>
          <a:xfrm>
            <a:off x="929400" y="5143500"/>
            <a:ext cx="14635650" cy="4457700"/>
          </a:xfrm>
          <a:prstGeom prst="rect">
            <a:avLst/>
          </a:prstGeom>
          <a:noFill/>
          <a:ln>
            <a:noFill/>
          </a:ln>
        </p:spPr>
        <p:txBody>
          <a:bodyPr spcFirstLastPara="1" wrap="square" lIns="91425" tIns="91425" rIns="91425" bIns="91425" anchor="t" anchorCtr="0">
            <a:normAutofit/>
          </a:bodyPr>
          <a:lstStyle>
            <a:lvl1pPr marL="0" lvl="0" indent="0" algn="l" rtl="0">
              <a:spcBef>
                <a:spcPts val="0"/>
              </a:spcBef>
              <a:spcAft>
                <a:spcPts val="0"/>
              </a:spcAft>
              <a:buClr>
                <a:srgbClr val="FFFFFF"/>
              </a:buClr>
              <a:buSzPts val="4800"/>
              <a:buFont typeface="Calibri"/>
              <a:buNone/>
              <a:defRPr sz="4800">
                <a:solidFill>
                  <a:schemeClr val="tx1"/>
                </a:solidFill>
                <a:latin typeface="Calibri"/>
                <a:ea typeface="Calibri"/>
                <a:cs typeface="Calibri"/>
                <a:sym typeface="Calibri"/>
              </a:defRPr>
            </a:lvl1pPr>
            <a:lvl2pPr marL="914400" lvl="1" indent="-533400" rtl="0">
              <a:spcBef>
                <a:spcPts val="0"/>
              </a:spcBef>
              <a:spcAft>
                <a:spcPts val="0"/>
              </a:spcAft>
              <a:buClr>
                <a:srgbClr val="FFFFFF"/>
              </a:buClr>
              <a:buSzPts val="4800"/>
              <a:buFont typeface="Calibri"/>
              <a:buChar char="○"/>
              <a:defRPr sz="4800">
                <a:solidFill>
                  <a:srgbClr val="FFFFFF"/>
                </a:solidFill>
                <a:latin typeface="Calibri"/>
                <a:ea typeface="Calibri"/>
                <a:cs typeface="Calibri"/>
                <a:sym typeface="Calibri"/>
              </a:defRPr>
            </a:lvl2pPr>
            <a:lvl3pPr marL="1371600" lvl="2" indent="-533400" rtl="0">
              <a:spcBef>
                <a:spcPts val="0"/>
              </a:spcBef>
              <a:spcAft>
                <a:spcPts val="0"/>
              </a:spcAft>
              <a:buClr>
                <a:srgbClr val="FFFFFF"/>
              </a:buClr>
              <a:buSzPts val="4800"/>
              <a:buFont typeface="Calibri"/>
              <a:buChar char="■"/>
              <a:defRPr sz="4800">
                <a:solidFill>
                  <a:srgbClr val="FFFFFF"/>
                </a:solidFill>
                <a:latin typeface="Calibri"/>
                <a:ea typeface="Calibri"/>
                <a:cs typeface="Calibri"/>
                <a:sym typeface="Calibri"/>
              </a:defRPr>
            </a:lvl3pPr>
            <a:lvl4pPr marL="1828800" lvl="3" indent="-533400" rtl="0">
              <a:spcBef>
                <a:spcPts val="0"/>
              </a:spcBef>
              <a:spcAft>
                <a:spcPts val="0"/>
              </a:spcAft>
              <a:buClr>
                <a:srgbClr val="FFFFFF"/>
              </a:buClr>
              <a:buSzPts val="4800"/>
              <a:buFont typeface="Calibri"/>
              <a:buChar char="●"/>
              <a:defRPr sz="4800">
                <a:solidFill>
                  <a:srgbClr val="FFFFFF"/>
                </a:solidFill>
                <a:latin typeface="Calibri"/>
                <a:ea typeface="Calibri"/>
                <a:cs typeface="Calibri"/>
                <a:sym typeface="Calibri"/>
              </a:defRPr>
            </a:lvl4pPr>
            <a:lvl5pPr marL="2286000" lvl="4" indent="-533400" rtl="0">
              <a:spcBef>
                <a:spcPts val="0"/>
              </a:spcBef>
              <a:spcAft>
                <a:spcPts val="0"/>
              </a:spcAft>
              <a:buClr>
                <a:srgbClr val="FFFFFF"/>
              </a:buClr>
              <a:buSzPts val="4800"/>
              <a:buFont typeface="Calibri"/>
              <a:buChar char="○"/>
              <a:defRPr sz="4800">
                <a:solidFill>
                  <a:srgbClr val="FFFFFF"/>
                </a:solidFill>
                <a:latin typeface="Calibri"/>
                <a:ea typeface="Calibri"/>
                <a:cs typeface="Calibri"/>
                <a:sym typeface="Calibri"/>
              </a:defRPr>
            </a:lvl5pPr>
            <a:lvl6pPr marL="2743200" lvl="5" indent="-533400" rtl="0">
              <a:spcBef>
                <a:spcPts val="0"/>
              </a:spcBef>
              <a:spcAft>
                <a:spcPts val="0"/>
              </a:spcAft>
              <a:buClr>
                <a:srgbClr val="FFFFFF"/>
              </a:buClr>
              <a:buSzPts val="4800"/>
              <a:buFont typeface="Calibri"/>
              <a:buChar char="■"/>
              <a:defRPr sz="4800">
                <a:solidFill>
                  <a:srgbClr val="FFFFFF"/>
                </a:solidFill>
                <a:latin typeface="Calibri"/>
                <a:ea typeface="Calibri"/>
                <a:cs typeface="Calibri"/>
                <a:sym typeface="Calibri"/>
              </a:defRPr>
            </a:lvl6pPr>
            <a:lvl7pPr marL="3200400" lvl="6" indent="-533400" rtl="0">
              <a:spcBef>
                <a:spcPts val="0"/>
              </a:spcBef>
              <a:spcAft>
                <a:spcPts val="0"/>
              </a:spcAft>
              <a:buClr>
                <a:srgbClr val="FFFFFF"/>
              </a:buClr>
              <a:buSzPts val="4800"/>
              <a:buFont typeface="Calibri"/>
              <a:buChar char="●"/>
              <a:defRPr sz="4800">
                <a:solidFill>
                  <a:srgbClr val="FFFFFF"/>
                </a:solidFill>
                <a:latin typeface="Calibri"/>
                <a:ea typeface="Calibri"/>
                <a:cs typeface="Calibri"/>
                <a:sym typeface="Calibri"/>
              </a:defRPr>
            </a:lvl7pPr>
            <a:lvl8pPr marL="3657600" lvl="7" indent="-533400" rtl="0">
              <a:spcBef>
                <a:spcPts val="0"/>
              </a:spcBef>
              <a:spcAft>
                <a:spcPts val="0"/>
              </a:spcAft>
              <a:buClr>
                <a:srgbClr val="FFFFFF"/>
              </a:buClr>
              <a:buSzPts val="4800"/>
              <a:buFont typeface="Calibri"/>
              <a:buChar char="○"/>
              <a:defRPr sz="4800">
                <a:solidFill>
                  <a:srgbClr val="FFFFFF"/>
                </a:solidFill>
                <a:latin typeface="Calibri"/>
                <a:ea typeface="Calibri"/>
                <a:cs typeface="Calibri"/>
                <a:sym typeface="Calibri"/>
              </a:defRPr>
            </a:lvl8pPr>
            <a:lvl9pPr marL="4114800" lvl="8" indent="-533400" rtl="0">
              <a:spcBef>
                <a:spcPts val="0"/>
              </a:spcBef>
              <a:spcAft>
                <a:spcPts val="0"/>
              </a:spcAft>
              <a:buClr>
                <a:srgbClr val="FFFFFF"/>
              </a:buClr>
              <a:buSzPts val="4800"/>
              <a:buFont typeface="Calibri"/>
              <a:buChar char="■"/>
              <a:defRPr sz="4800">
                <a:solidFill>
                  <a:srgbClr val="FFFFFF"/>
                </a:solidFill>
                <a:latin typeface="Calibri"/>
                <a:ea typeface="Calibri"/>
                <a:cs typeface="Calibri"/>
                <a:sym typeface="Calibri"/>
              </a:defRPr>
            </a:lvl9pPr>
          </a:lstStyle>
          <a:p>
            <a:r>
              <a:rPr lang="en-AU" dirty="0"/>
              <a:t>1</a:t>
            </a:r>
            <a:endParaRPr dirty="0"/>
          </a:p>
        </p:txBody>
      </p:sp>
      <p:sp>
        <p:nvSpPr>
          <p:cNvPr id="43" name="Google Shape;43;p7"/>
          <p:cNvSpPr>
            <a:spLocks noGrp="1"/>
          </p:cNvSpPr>
          <p:nvPr>
            <p:ph type="pic" idx="2" hasCustomPrompt="1"/>
          </p:nvPr>
        </p:nvSpPr>
        <p:spPr>
          <a:xfrm>
            <a:off x="15565050" y="1027450"/>
            <a:ext cx="1808700" cy="1808700"/>
          </a:xfrm>
          <a:prstGeom prst="rect">
            <a:avLst/>
          </a:prstGeom>
          <a:noFill/>
          <a:ln>
            <a:noFill/>
          </a:ln>
        </p:spPr>
        <p:txBody>
          <a:bodyPr/>
          <a:lstStyle/>
          <a:p>
            <a:r>
              <a:rPr lang="en-US" dirty="0"/>
              <a:t>2</a:t>
            </a:r>
          </a:p>
        </p:txBody>
      </p:sp>
    </p:spTree>
  </p:cSld>
  <p:clrMapOvr>
    <a:masterClrMapping/>
  </p:clrMapOvr>
  <p:extLst>
    <p:ext uri="{DCECCB84-F9BA-43D5-87BE-67443E8EF086}">
      <p15:sldGuideLst xmlns:p15="http://schemas.microsoft.com/office/powerpoint/2012/main">
        <p15:guide id="1" pos="10049">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SIC_LAYOUT" preserve="1" userDrawn="1">
  <p:cSld name="3_BLOCK_LAYOUT">
    <p:spTree>
      <p:nvGrpSpPr>
        <p:cNvPr id="1" name="Shape 15"/>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477E95E2-5F9A-CB34-90F6-EF198646E618}"/>
              </a:ext>
            </a:extLst>
          </p:cNvPr>
          <p:cNvGraphicFramePr>
            <a:graphicFrameLocks noChangeAspect="1"/>
          </p:cNvGraphicFramePr>
          <p:nvPr userDrawn="1">
            <p:custDataLst>
              <p:tags r:id="rId1"/>
            </p:custDataLst>
            <p:extLst>
              <p:ext uri="{D42A27DB-BD31-4B8C-83A1-F6EECF244321}">
                <p14:modId xmlns:p14="http://schemas.microsoft.com/office/powerpoint/2010/main" val="3980794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0" name=""/>
                      <p:cNvPicPr/>
                      <p:nvPr/>
                    </p:nvPicPr>
                    <p:blipFill>
                      <a:blip/>
                      <a:stretch>
                        <a:fillRect/>
                      </a:stretch>
                    </p:blipFill>
                    <p:spPr>
                      <a:xfrm>
                        <a:off x="1588" y="1588"/>
                        <a:ext cx="1588" cy="1588"/>
                      </a:xfrm>
                      <a:prstGeom prst="rect">
                        <a:avLst/>
                      </a:prstGeom>
                    </p:spPr>
                  </p:pic>
                </p:oleObj>
              </mc:Fallback>
            </mc:AlternateContent>
          </a:graphicData>
        </a:graphic>
      </p:graphicFrame>
      <p:sp>
        <p:nvSpPr>
          <p:cNvPr id="16" name="Google Shape;16;p3"/>
          <p:cNvSpPr txBox="1">
            <a:spLocks noGrp="1"/>
          </p:cNvSpPr>
          <p:nvPr>
            <p:ph type="title" hasCustomPrompt="1"/>
          </p:nvPr>
        </p:nvSpPr>
        <p:spPr>
          <a:xfrm>
            <a:off x="931000" y="1028700"/>
            <a:ext cx="14625600" cy="981900"/>
          </a:xfrm>
          <a:prstGeom prst="rect">
            <a:avLst/>
          </a:prstGeom>
        </p:spPr>
        <p:txBody>
          <a:bodyPr spcFirstLastPara="1" wrap="square" lIns="0" tIns="91425" rIns="91425" bIns="91425" anchor="t" anchorCtr="0">
            <a:normAutofit/>
          </a:bodyPr>
          <a:lstStyle>
            <a:lvl1pPr lvl="0" rtl="0">
              <a:spcBef>
                <a:spcPts val="0"/>
              </a:spcBef>
              <a:spcAft>
                <a:spcPts val="0"/>
              </a:spcAft>
              <a:buSzPts val="4000"/>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AU" dirty="0"/>
              <a:t>0</a:t>
            </a:r>
            <a:endParaRPr dirty="0"/>
          </a:p>
        </p:txBody>
      </p:sp>
      <p:sp>
        <p:nvSpPr>
          <p:cNvPr id="17" name="Google Shape;17;p3"/>
          <p:cNvSpPr txBox="1">
            <a:spLocks noGrp="1"/>
          </p:cNvSpPr>
          <p:nvPr>
            <p:ph type="body" idx="1" hasCustomPrompt="1"/>
          </p:nvPr>
        </p:nvSpPr>
        <p:spPr>
          <a:xfrm>
            <a:off x="919075" y="5143500"/>
            <a:ext cx="4656225" cy="4457724"/>
          </a:xfrm>
          <a:prstGeom prst="rect">
            <a:avLst/>
          </a:prstGeom>
          <a:solidFill>
            <a:schemeClr val="bg1"/>
          </a:solidFill>
          <a:effectLst>
            <a:outerShdw blurRad="50800" dist="38100" dir="2700000" algn="tl" rotWithShape="0">
              <a:prstClr val="black">
                <a:alpha val="40000"/>
              </a:prstClr>
            </a:outerShdw>
          </a:effectLst>
        </p:spPr>
        <p:txBody>
          <a:bodyPr spcFirstLastPara="1" wrap="square" lIns="0" tIns="91425" rIns="91425" bIns="91425" anchor="t" anchorCtr="0">
            <a:normAutofit/>
          </a:bodyPr>
          <a:lstStyle>
            <a:lvl1pPr marL="457200" lvl="0" indent="-381000" rtl="0">
              <a:spcBef>
                <a:spcPts val="0"/>
              </a:spcBef>
              <a:spcAft>
                <a:spcPts val="0"/>
              </a:spcAft>
              <a:buSzPts val="2400"/>
              <a:buFont typeface="Roboto Light"/>
              <a:buChar char="●"/>
              <a:defRPr sz="2400">
                <a:latin typeface="Roboto Light"/>
                <a:ea typeface="Roboto Light"/>
                <a:cs typeface="Roboto Light"/>
                <a:sym typeface="Roboto Light"/>
              </a:defRPr>
            </a:lvl1pPr>
            <a:lvl2pPr marL="914400" lvl="1" indent="-381000" rtl="0">
              <a:spcBef>
                <a:spcPts val="0"/>
              </a:spcBef>
              <a:spcAft>
                <a:spcPts val="0"/>
              </a:spcAft>
              <a:buSzPts val="2400"/>
              <a:buFont typeface="Roboto Light"/>
              <a:buChar char="○"/>
              <a:defRPr sz="2400">
                <a:latin typeface="Roboto Light"/>
                <a:ea typeface="Roboto Light"/>
                <a:cs typeface="Roboto Light"/>
                <a:sym typeface="Roboto Light"/>
              </a:defRPr>
            </a:lvl2pPr>
            <a:lvl3pPr marL="1371600" lvl="2" indent="-381000" rtl="0">
              <a:spcBef>
                <a:spcPts val="0"/>
              </a:spcBef>
              <a:spcAft>
                <a:spcPts val="0"/>
              </a:spcAft>
              <a:buSzPts val="2400"/>
              <a:buFont typeface="Roboto Light"/>
              <a:buChar char="■"/>
              <a:defRPr sz="2400">
                <a:latin typeface="Roboto Light"/>
                <a:ea typeface="Roboto Light"/>
                <a:cs typeface="Roboto Light"/>
                <a:sym typeface="Roboto Light"/>
              </a:defRPr>
            </a:lvl3pPr>
            <a:lvl4pPr marL="1828800" lvl="3" indent="-381000" rtl="0">
              <a:spcBef>
                <a:spcPts val="0"/>
              </a:spcBef>
              <a:spcAft>
                <a:spcPts val="0"/>
              </a:spcAft>
              <a:buSzPts val="2400"/>
              <a:buFont typeface="Roboto Light"/>
              <a:buChar char="●"/>
              <a:defRPr sz="2400">
                <a:latin typeface="Roboto Light"/>
                <a:ea typeface="Roboto Light"/>
                <a:cs typeface="Roboto Light"/>
                <a:sym typeface="Roboto Light"/>
              </a:defRPr>
            </a:lvl4pPr>
            <a:lvl5pPr marL="2286000" lvl="4" indent="-381000" rtl="0">
              <a:spcBef>
                <a:spcPts val="0"/>
              </a:spcBef>
              <a:spcAft>
                <a:spcPts val="0"/>
              </a:spcAft>
              <a:buSzPts val="2400"/>
              <a:buFont typeface="Roboto Light"/>
              <a:buChar char="○"/>
              <a:defRPr sz="2400">
                <a:latin typeface="Roboto Light"/>
                <a:ea typeface="Roboto Light"/>
                <a:cs typeface="Roboto Light"/>
                <a:sym typeface="Roboto Light"/>
              </a:defRPr>
            </a:lvl5pPr>
            <a:lvl6pPr marL="2743200" lvl="5" indent="-381000" rtl="0">
              <a:spcBef>
                <a:spcPts val="0"/>
              </a:spcBef>
              <a:spcAft>
                <a:spcPts val="0"/>
              </a:spcAft>
              <a:buSzPts val="2400"/>
              <a:buFont typeface="Roboto Light"/>
              <a:buChar char="■"/>
              <a:defRPr sz="2400">
                <a:latin typeface="Roboto Light"/>
                <a:ea typeface="Roboto Light"/>
                <a:cs typeface="Roboto Light"/>
                <a:sym typeface="Roboto Light"/>
              </a:defRPr>
            </a:lvl6pPr>
            <a:lvl7pPr marL="3200400" lvl="6" indent="-381000" rtl="0">
              <a:spcBef>
                <a:spcPts val="0"/>
              </a:spcBef>
              <a:spcAft>
                <a:spcPts val="0"/>
              </a:spcAft>
              <a:buSzPts val="2400"/>
              <a:buFont typeface="Roboto Light"/>
              <a:buChar char="●"/>
              <a:defRPr sz="2400">
                <a:latin typeface="Roboto Light"/>
                <a:ea typeface="Roboto Light"/>
                <a:cs typeface="Roboto Light"/>
                <a:sym typeface="Roboto Light"/>
              </a:defRPr>
            </a:lvl7pPr>
            <a:lvl8pPr marL="3657600" lvl="7" indent="-381000" rtl="0">
              <a:spcBef>
                <a:spcPts val="0"/>
              </a:spcBef>
              <a:spcAft>
                <a:spcPts val="0"/>
              </a:spcAft>
              <a:buSzPts val="2400"/>
              <a:buFont typeface="Roboto Light"/>
              <a:buChar char="○"/>
              <a:defRPr sz="2400">
                <a:latin typeface="Roboto Light"/>
                <a:ea typeface="Roboto Light"/>
                <a:cs typeface="Roboto Light"/>
                <a:sym typeface="Roboto Light"/>
              </a:defRPr>
            </a:lvl8pPr>
            <a:lvl9pPr marL="4114800" lvl="8" indent="-381000" rtl="0">
              <a:spcBef>
                <a:spcPts val="0"/>
              </a:spcBef>
              <a:spcAft>
                <a:spcPts val="0"/>
              </a:spcAft>
              <a:buSzPts val="2400"/>
              <a:buFont typeface="Roboto Light"/>
              <a:buChar char="■"/>
              <a:defRPr sz="2400">
                <a:latin typeface="Roboto Light"/>
                <a:ea typeface="Roboto Light"/>
                <a:cs typeface="Roboto Light"/>
                <a:sym typeface="Roboto Light"/>
              </a:defRPr>
            </a:lvl9pPr>
          </a:lstStyle>
          <a:p>
            <a:r>
              <a:rPr lang="en-AU" dirty="0"/>
              <a:t>1</a:t>
            </a:r>
            <a:endParaRPr dirty="0"/>
          </a:p>
        </p:txBody>
      </p:sp>
      <p:sp>
        <p:nvSpPr>
          <p:cNvPr id="18" name="Google Shape;18;p3"/>
          <p:cNvSpPr>
            <a:spLocks noGrp="1"/>
          </p:cNvSpPr>
          <p:nvPr>
            <p:ph type="pic" idx="2" hasCustomPrompt="1"/>
          </p:nvPr>
        </p:nvSpPr>
        <p:spPr>
          <a:xfrm>
            <a:off x="16002000" y="1027450"/>
            <a:ext cx="1371600" cy="1371900"/>
          </a:xfrm>
          <a:prstGeom prst="rect">
            <a:avLst/>
          </a:prstGeom>
          <a:noFill/>
          <a:ln>
            <a:noFill/>
          </a:ln>
        </p:spPr>
        <p:txBody>
          <a:bodyPr/>
          <a:lstStyle/>
          <a:p>
            <a:r>
              <a:rPr lang="en-US" dirty="0"/>
              <a:t>20</a:t>
            </a:r>
          </a:p>
        </p:txBody>
      </p:sp>
      <p:sp>
        <p:nvSpPr>
          <p:cNvPr id="6" name="Picture Placeholder 5">
            <a:extLst>
              <a:ext uri="{FF2B5EF4-FFF2-40B4-BE49-F238E27FC236}">
                <a16:creationId xmlns:a16="http://schemas.microsoft.com/office/drawing/2014/main" id="{37E3D27C-335F-2A82-45D0-E48FA5C20869}"/>
              </a:ext>
            </a:extLst>
          </p:cNvPr>
          <p:cNvSpPr>
            <a:spLocks noGrp="1"/>
          </p:cNvSpPr>
          <p:nvPr>
            <p:ph type="pic" sz="quarter" idx="12" hasCustomPrompt="1"/>
          </p:nvPr>
        </p:nvSpPr>
        <p:spPr>
          <a:xfrm>
            <a:off x="2223668" y="2553531"/>
            <a:ext cx="2047037" cy="2047037"/>
          </a:xfrm>
          <a:prstGeom prst="ellipse">
            <a:avLst/>
          </a:prstGeom>
        </p:spPr>
        <p:txBody>
          <a:bodyPr/>
          <a:lstStyle/>
          <a:p>
            <a:r>
              <a:rPr lang="en-AU" dirty="0"/>
              <a:t>2</a:t>
            </a:r>
          </a:p>
        </p:txBody>
      </p:sp>
      <p:sp>
        <p:nvSpPr>
          <p:cNvPr id="22" name="Content Placeholder 21">
            <a:extLst>
              <a:ext uri="{FF2B5EF4-FFF2-40B4-BE49-F238E27FC236}">
                <a16:creationId xmlns:a16="http://schemas.microsoft.com/office/drawing/2014/main" id="{D41494DB-BB2C-1488-7FA7-14252B9BB5EA}"/>
              </a:ext>
            </a:extLst>
          </p:cNvPr>
          <p:cNvSpPr>
            <a:spLocks noGrp="1"/>
          </p:cNvSpPr>
          <p:nvPr>
            <p:ph sz="quarter" idx="18"/>
          </p:nvPr>
        </p:nvSpPr>
        <p:spPr>
          <a:xfrm>
            <a:off x="0" y="9966960"/>
            <a:ext cx="18288000" cy="320039"/>
          </a:xfrm>
          <a:solidFill>
            <a:schemeClr val="bg1">
              <a:lumMod val="95000"/>
            </a:schemeClr>
          </a:solidFill>
          <a:ln>
            <a:noFill/>
          </a:ln>
        </p:spPr>
        <p:txBody>
          <a:bodyPr/>
          <a:lstStyle>
            <a:lvl1pPr marL="76200" indent="0">
              <a:buNone/>
              <a:defRPr/>
            </a:lvl1pPr>
          </a:lstStyle>
          <a:p>
            <a:pPr lvl="0"/>
            <a:endParaRPr lang="en-AU" dirty="0"/>
          </a:p>
        </p:txBody>
      </p:sp>
      <p:sp>
        <p:nvSpPr>
          <p:cNvPr id="23" name="Google Shape;17;p3">
            <a:extLst>
              <a:ext uri="{FF2B5EF4-FFF2-40B4-BE49-F238E27FC236}">
                <a16:creationId xmlns:a16="http://schemas.microsoft.com/office/drawing/2014/main" id="{32C7D559-D1EE-DBF8-7D21-FD5B68299FB8}"/>
              </a:ext>
            </a:extLst>
          </p:cNvPr>
          <p:cNvSpPr txBox="1">
            <a:spLocks noGrp="1"/>
          </p:cNvSpPr>
          <p:nvPr>
            <p:ph type="body" idx="19" hasCustomPrompt="1"/>
          </p:nvPr>
        </p:nvSpPr>
        <p:spPr>
          <a:xfrm>
            <a:off x="6119813" y="5143500"/>
            <a:ext cx="4656225" cy="4457724"/>
          </a:xfrm>
          <a:prstGeom prst="rect">
            <a:avLst/>
          </a:prstGeom>
          <a:solidFill>
            <a:schemeClr val="bg1"/>
          </a:solidFill>
          <a:effectLst>
            <a:outerShdw blurRad="50800" dist="38100" dir="2700000" algn="tl" rotWithShape="0">
              <a:prstClr val="black">
                <a:alpha val="40000"/>
              </a:prstClr>
            </a:outerShdw>
          </a:effectLst>
        </p:spPr>
        <p:txBody>
          <a:bodyPr spcFirstLastPara="1" wrap="square" lIns="0" tIns="91425" rIns="91425" bIns="91425" anchor="t" anchorCtr="0">
            <a:normAutofit/>
          </a:bodyPr>
          <a:lstStyle>
            <a:lvl1pPr marL="457200" lvl="0" indent="-381000" rtl="0">
              <a:spcBef>
                <a:spcPts val="0"/>
              </a:spcBef>
              <a:spcAft>
                <a:spcPts val="0"/>
              </a:spcAft>
              <a:buSzPts val="2400"/>
              <a:buFont typeface="Roboto Light"/>
              <a:buChar char="●"/>
              <a:defRPr sz="2400">
                <a:latin typeface="Roboto Light"/>
                <a:ea typeface="Roboto Light"/>
                <a:cs typeface="Roboto Light"/>
                <a:sym typeface="Roboto Light"/>
              </a:defRPr>
            </a:lvl1pPr>
            <a:lvl2pPr marL="914400" lvl="1" indent="-381000" rtl="0">
              <a:spcBef>
                <a:spcPts val="0"/>
              </a:spcBef>
              <a:spcAft>
                <a:spcPts val="0"/>
              </a:spcAft>
              <a:buSzPts val="2400"/>
              <a:buFont typeface="Roboto Light"/>
              <a:buChar char="○"/>
              <a:defRPr sz="2400">
                <a:latin typeface="Roboto Light"/>
                <a:ea typeface="Roboto Light"/>
                <a:cs typeface="Roboto Light"/>
                <a:sym typeface="Roboto Light"/>
              </a:defRPr>
            </a:lvl2pPr>
            <a:lvl3pPr marL="1371600" lvl="2" indent="-381000" rtl="0">
              <a:spcBef>
                <a:spcPts val="0"/>
              </a:spcBef>
              <a:spcAft>
                <a:spcPts val="0"/>
              </a:spcAft>
              <a:buSzPts val="2400"/>
              <a:buFont typeface="Roboto Light"/>
              <a:buChar char="■"/>
              <a:defRPr sz="2400">
                <a:latin typeface="Roboto Light"/>
                <a:ea typeface="Roboto Light"/>
                <a:cs typeface="Roboto Light"/>
                <a:sym typeface="Roboto Light"/>
              </a:defRPr>
            </a:lvl3pPr>
            <a:lvl4pPr marL="1828800" lvl="3" indent="-381000" rtl="0">
              <a:spcBef>
                <a:spcPts val="0"/>
              </a:spcBef>
              <a:spcAft>
                <a:spcPts val="0"/>
              </a:spcAft>
              <a:buSzPts val="2400"/>
              <a:buFont typeface="Roboto Light"/>
              <a:buChar char="●"/>
              <a:defRPr sz="2400">
                <a:latin typeface="Roboto Light"/>
                <a:ea typeface="Roboto Light"/>
                <a:cs typeface="Roboto Light"/>
                <a:sym typeface="Roboto Light"/>
              </a:defRPr>
            </a:lvl4pPr>
            <a:lvl5pPr marL="2286000" lvl="4" indent="-381000" rtl="0">
              <a:spcBef>
                <a:spcPts val="0"/>
              </a:spcBef>
              <a:spcAft>
                <a:spcPts val="0"/>
              </a:spcAft>
              <a:buSzPts val="2400"/>
              <a:buFont typeface="Roboto Light"/>
              <a:buChar char="○"/>
              <a:defRPr sz="2400">
                <a:latin typeface="Roboto Light"/>
                <a:ea typeface="Roboto Light"/>
                <a:cs typeface="Roboto Light"/>
                <a:sym typeface="Roboto Light"/>
              </a:defRPr>
            </a:lvl5pPr>
            <a:lvl6pPr marL="2743200" lvl="5" indent="-381000" rtl="0">
              <a:spcBef>
                <a:spcPts val="0"/>
              </a:spcBef>
              <a:spcAft>
                <a:spcPts val="0"/>
              </a:spcAft>
              <a:buSzPts val="2400"/>
              <a:buFont typeface="Roboto Light"/>
              <a:buChar char="■"/>
              <a:defRPr sz="2400">
                <a:latin typeface="Roboto Light"/>
                <a:ea typeface="Roboto Light"/>
                <a:cs typeface="Roboto Light"/>
                <a:sym typeface="Roboto Light"/>
              </a:defRPr>
            </a:lvl6pPr>
            <a:lvl7pPr marL="3200400" lvl="6" indent="-381000" rtl="0">
              <a:spcBef>
                <a:spcPts val="0"/>
              </a:spcBef>
              <a:spcAft>
                <a:spcPts val="0"/>
              </a:spcAft>
              <a:buSzPts val="2400"/>
              <a:buFont typeface="Roboto Light"/>
              <a:buChar char="●"/>
              <a:defRPr sz="2400">
                <a:latin typeface="Roboto Light"/>
                <a:ea typeface="Roboto Light"/>
                <a:cs typeface="Roboto Light"/>
                <a:sym typeface="Roboto Light"/>
              </a:defRPr>
            </a:lvl7pPr>
            <a:lvl8pPr marL="3657600" lvl="7" indent="-381000" rtl="0">
              <a:spcBef>
                <a:spcPts val="0"/>
              </a:spcBef>
              <a:spcAft>
                <a:spcPts val="0"/>
              </a:spcAft>
              <a:buSzPts val="2400"/>
              <a:buFont typeface="Roboto Light"/>
              <a:buChar char="○"/>
              <a:defRPr sz="2400">
                <a:latin typeface="Roboto Light"/>
                <a:ea typeface="Roboto Light"/>
                <a:cs typeface="Roboto Light"/>
                <a:sym typeface="Roboto Light"/>
              </a:defRPr>
            </a:lvl8pPr>
            <a:lvl9pPr marL="4114800" lvl="8" indent="-381000" rtl="0">
              <a:spcBef>
                <a:spcPts val="0"/>
              </a:spcBef>
              <a:spcAft>
                <a:spcPts val="0"/>
              </a:spcAft>
              <a:buSzPts val="2400"/>
              <a:buFont typeface="Roboto Light"/>
              <a:buChar char="■"/>
              <a:defRPr sz="2400">
                <a:latin typeface="Roboto Light"/>
                <a:ea typeface="Roboto Light"/>
                <a:cs typeface="Roboto Light"/>
                <a:sym typeface="Roboto Light"/>
              </a:defRPr>
            </a:lvl9pPr>
          </a:lstStyle>
          <a:p>
            <a:r>
              <a:rPr lang="en-AU" dirty="0"/>
              <a:t>19</a:t>
            </a:r>
            <a:endParaRPr dirty="0"/>
          </a:p>
        </p:txBody>
      </p:sp>
      <p:sp>
        <p:nvSpPr>
          <p:cNvPr id="24" name="Picture Placeholder 5">
            <a:extLst>
              <a:ext uri="{FF2B5EF4-FFF2-40B4-BE49-F238E27FC236}">
                <a16:creationId xmlns:a16="http://schemas.microsoft.com/office/drawing/2014/main" id="{15E11F02-F723-E887-1059-7D8B547CC1F7}"/>
              </a:ext>
            </a:extLst>
          </p:cNvPr>
          <p:cNvSpPr>
            <a:spLocks noGrp="1"/>
          </p:cNvSpPr>
          <p:nvPr>
            <p:ph type="pic" sz="quarter" idx="20" hasCustomPrompt="1"/>
          </p:nvPr>
        </p:nvSpPr>
        <p:spPr>
          <a:xfrm>
            <a:off x="7424406" y="2553531"/>
            <a:ext cx="2047037" cy="2047037"/>
          </a:xfrm>
          <a:prstGeom prst="ellipse">
            <a:avLst/>
          </a:prstGeom>
        </p:spPr>
        <p:txBody>
          <a:bodyPr/>
          <a:lstStyle/>
          <a:p>
            <a:r>
              <a:rPr lang="en-AU" dirty="0"/>
              <a:t>12</a:t>
            </a:r>
          </a:p>
        </p:txBody>
      </p:sp>
      <p:sp>
        <p:nvSpPr>
          <p:cNvPr id="25" name="Google Shape;17;p3">
            <a:extLst>
              <a:ext uri="{FF2B5EF4-FFF2-40B4-BE49-F238E27FC236}">
                <a16:creationId xmlns:a16="http://schemas.microsoft.com/office/drawing/2014/main" id="{A0A92251-08F7-740D-70BE-AE9F66EC98FA}"/>
              </a:ext>
            </a:extLst>
          </p:cNvPr>
          <p:cNvSpPr txBox="1">
            <a:spLocks noGrp="1"/>
          </p:cNvSpPr>
          <p:nvPr>
            <p:ph type="body" idx="21" hasCustomPrompt="1"/>
          </p:nvPr>
        </p:nvSpPr>
        <p:spPr>
          <a:xfrm>
            <a:off x="11357186" y="5143500"/>
            <a:ext cx="4656225" cy="4457724"/>
          </a:xfrm>
          <a:prstGeom prst="rect">
            <a:avLst/>
          </a:prstGeom>
          <a:solidFill>
            <a:schemeClr val="bg1"/>
          </a:solidFill>
          <a:effectLst>
            <a:outerShdw blurRad="50800" dist="38100" dir="2700000" algn="tl" rotWithShape="0">
              <a:prstClr val="black">
                <a:alpha val="40000"/>
              </a:prstClr>
            </a:outerShdw>
          </a:effectLst>
        </p:spPr>
        <p:txBody>
          <a:bodyPr spcFirstLastPara="1" wrap="square" lIns="0" tIns="91425" rIns="91425" bIns="91425" anchor="t" anchorCtr="0">
            <a:normAutofit/>
          </a:bodyPr>
          <a:lstStyle>
            <a:lvl1pPr marL="457200" lvl="0" indent="-381000" rtl="0">
              <a:spcBef>
                <a:spcPts val="0"/>
              </a:spcBef>
              <a:spcAft>
                <a:spcPts val="0"/>
              </a:spcAft>
              <a:buSzPts val="2400"/>
              <a:buFont typeface="Roboto Light"/>
              <a:buChar char="●"/>
              <a:defRPr sz="2400">
                <a:latin typeface="Roboto Light"/>
                <a:ea typeface="Roboto Light"/>
                <a:cs typeface="Roboto Light"/>
                <a:sym typeface="Roboto Light"/>
              </a:defRPr>
            </a:lvl1pPr>
            <a:lvl2pPr marL="914400" lvl="1" indent="-381000" rtl="0">
              <a:spcBef>
                <a:spcPts val="0"/>
              </a:spcBef>
              <a:spcAft>
                <a:spcPts val="0"/>
              </a:spcAft>
              <a:buSzPts val="2400"/>
              <a:buFont typeface="Roboto Light"/>
              <a:buChar char="○"/>
              <a:defRPr sz="2400">
                <a:latin typeface="Roboto Light"/>
                <a:ea typeface="Roboto Light"/>
                <a:cs typeface="Roboto Light"/>
                <a:sym typeface="Roboto Light"/>
              </a:defRPr>
            </a:lvl2pPr>
            <a:lvl3pPr marL="1371600" lvl="2" indent="-381000" rtl="0">
              <a:spcBef>
                <a:spcPts val="0"/>
              </a:spcBef>
              <a:spcAft>
                <a:spcPts val="0"/>
              </a:spcAft>
              <a:buSzPts val="2400"/>
              <a:buFont typeface="Roboto Light"/>
              <a:buChar char="■"/>
              <a:defRPr sz="2400">
                <a:latin typeface="Roboto Light"/>
                <a:ea typeface="Roboto Light"/>
                <a:cs typeface="Roboto Light"/>
                <a:sym typeface="Roboto Light"/>
              </a:defRPr>
            </a:lvl3pPr>
            <a:lvl4pPr marL="1828800" lvl="3" indent="-381000" rtl="0">
              <a:spcBef>
                <a:spcPts val="0"/>
              </a:spcBef>
              <a:spcAft>
                <a:spcPts val="0"/>
              </a:spcAft>
              <a:buSzPts val="2400"/>
              <a:buFont typeface="Roboto Light"/>
              <a:buChar char="●"/>
              <a:defRPr sz="2400">
                <a:latin typeface="Roboto Light"/>
                <a:ea typeface="Roboto Light"/>
                <a:cs typeface="Roboto Light"/>
                <a:sym typeface="Roboto Light"/>
              </a:defRPr>
            </a:lvl4pPr>
            <a:lvl5pPr marL="2286000" lvl="4" indent="-381000" rtl="0">
              <a:spcBef>
                <a:spcPts val="0"/>
              </a:spcBef>
              <a:spcAft>
                <a:spcPts val="0"/>
              </a:spcAft>
              <a:buSzPts val="2400"/>
              <a:buFont typeface="Roboto Light"/>
              <a:buChar char="○"/>
              <a:defRPr sz="2400">
                <a:latin typeface="Roboto Light"/>
                <a:ea typeface="Roboto Light"/>
                <a:cs typeface="Roboto Light"/>
                <a:sym typeface="Roboto Light"/>
              </a:defRPr>
            </a:lvl5pPr>
            <a:lvl6pPr marL="2743200" lvl="5" indent="-381000" rtl="0">
              <a:spcBef>
                <a:spcPts val="0"/>
              </a:spcBef>
              <a:spcAft>
                <a:spcPts val="0"/>
              </a:spcAft>
              <a:buSzPts val="2400"/>
              <a:buFont typeface="Roboto Light"/>
              <a:buChar char="■"/>
              <a:defRPr sz="2400">
                <a:latin typeface="Roboto Light"/>
                <a:ea typeface="Roboto Light"/>
                <a:cs typeface="Roboto Light"/>
                <a:sym typeface="Roboto Light"/>
              </a:defRPr>
            </a:lvl6pPr>
            <a:lvl7pPr marL="3200400" lvl="6" indent="-381000" rtl="0">
              <a:spcBef>
                <a:spcPts val="0"/>
              </a:spcBef>
              <a:spcAft>
                <a:spcPts val="0"/>
              </a:spcAft>
              <a:buSzPts val="2400"/>
              <a:buFont typeface="Roboto Light"/>
              <a:buChar char="●"/>
              <a:defRPr sz="2400">
                <a:latin typeface="Roboto Light"/>
                <a:ea typeface="Roboto Light"/>
                <a:cs typeface="Roboto Light"/>
                <a:sym typeface="Roboto Light"/>
              </a:defRPr>
            </a:lvl7pPr>
            <a:lvl8pPr marL="3657600" lvl="7" indent="-381000" rtl="0">
              <a:spcBef>
                <a:spcPts val="0"/>
              </a:spcBef>
              <a:spcAft>
                <a:spcPts val="0"/>
              </a:spcAft>
              <a:buSzPts val="2400"/>
              <a:buFont typeface="Roboto Light"/>
              <a:buChar char="○"/>
              <a:defRPr sz="2400">
                <a:latin typeface="Roboto Light"/>
                <a:ea typeface="Roboto Light"/>
                <a:cs typeface="Roboto Light"/>
                <a:sym typeface="Roboto Light"/>
              </a:defRPr>
            </a:lvl8pPr>
            <a:lvl9pPr marL="4114800" lvl="8" indent="-381000" rtl="0">
              <a:spcBef>
                <a:spcPts val="0"/>
              </a:spcBef>
              <a:spcAft>
                <a:spcPts val="0"/>
              </a:spcAft>
              <a:buSzPts val="2400"/>
              <a:buFont typeface="Roboto Light"/>
              <a:buChar char="■"/>
              <a:defRPr sz="2400">
                <a:latin typeface="Roboto Light"/>
                <a:ea typeface="Roboto Light"/>
                <a:cs typeface="Roboto Light"/>
                <a:sym typeface="Roboto Light"/>
              </a:defRPr>
            </a:lvl9pPr>
          </a:lstStyle>
          <a:p>
            <a:r>
              <a:rPr lang="en-AU" dirty="0"/>
              <a:t>21</a:t>
            </a:r>
            <a:endParaRPr dirty="0"/>
          </a:p>
        </p:txBody>
      </p:sp>
      <p:sp>
        <p:nvSpPr>
          <p:cNvPr id="26" name="Picture Placeholder 5">
            <a:extLst>
              <a:ext uri="{FF2B5EF4-FFF2-40B4-BE49-F238E27FC236}">
                <a16:creationId xmlns:a16="http://schemas.microsoft.com/office/drawing/2014/main" id="{989A4AD0-78D2-7CB1-A52C-254E41F679FA}"/>
              </a:ext>
            </a:extLst>
          </p:cNvPr>
          <p:cNvSpPr>
            <a:spLocks noGrp="1"/>
          </p:cNvSpPr>
          <p:nvPr>
            <p:ph type="pic" sz="quarter" idx="22" hasCustomPrompt="1"/>
          </p:nvPr>
        </p:nvSpPr>
        <p:spPr>
          <a:xfrm>
            <a:off x="12661779" y="2553531"/>
            <a:ext cx="2047037" cy="2047037"/>
          </a:xfrm>
          <a:prstGeom prst="ellipse">
            <a:avLst/>
          </a:prstGeom>
        </p:spPr>
        <p:txBody>
          <a:bodyPr/>
          <a:lstStyle/>
          <a:p>
            <a:r>
              <a:rPr lang="en-AU" dirty="0"/>
              <a:t>18</a:t>
            </a:r>
          </a:p>
        </p:txBody>
      </p:sp>
    </p:spTree>
    <p:extLst>
      <p:ext uri="{BB962C8B-B14F-4D97-AF65-F5344CB8AC3E}">
        <p14:creationId xmlns:p14="http://schemas.microsoft.com/office/powerpoint/2010/main" val="3837205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SIC_LAYOUT" preserve="1" userDrawn="1">
  <p:cSld name="3_BLOCK_LAYOUT_V2">
    <p:spTree>
      <p:nvGrpSpPr>
        <p:cNvPr id="1" name="Shape 15"/>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477E95E2-5F9A-CB34-90F6-EF198646E618}"/>
              </a:ext>
            </a:extLst>
          </p:cNvPr>
          <p:cNvGraphicFramePr>
            <a:graphicFrameLocks noChangeAspect="1"/>
          </p:cNvGraphicFramePr>
          <p:nvPr userDrawn="1">
            <p:custDataLst>
              <p:tags r:id="rId1"/>
            </p:custDataLst>
            <p:extLst>
              <p:ext uri="{D42A27DB-BD31-4B8C-83A1-F6EECF244321}">
                <p14:modId xmlns:p14="http://schemas.microsoft.com/office/powerpoint/2010/main" val="3980794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5" name="think-cell data - do not delete" hidden="1">
                        <a:extLst>
                          <a:ext uri="{FF2B5EF4-FFF2-40B4-BE49-F238E27FC236}">
                            <a16:creationId xmlns:a16="http://schemas.microsoft.com/office/drawing/2014/main" id="{477E95E2-5F9A-CB34-90F6-EF198646E618}"/>
                          </a:ext>
                        </a:extLst>
                      </p:cNvPr>
                      <p:cNvPicPr/>
                      <p:nvPr/>
                    </p:nvPicPr>
                    <p:blipFill>
                      <a:blip/>
                      <a:stretch>
                        <a:fillRect/>
                      </a:stretch>
                    </p:blipFill>
                    <p:spPr>
                      <a:xfrm>
                        <a:off x="1588" y="1588"/>
                        <a:ext cx="1588" cy="1588"/>
                      </a:xfrm>
                      <a:prstGeom prst="rect">
                        <a:avLst/>
                      </a:prstGeom>
                    </p:spPr>
                  </p:pic>
                </p:oleObj>
              </mc:Fallback>
            </mc:AlternateContent>
          </a:graphicData>
        </a:graphic>
      </p:graphicFrame>
      <p:sp>
        <p:nvSpPr>
          <p:cNvPr id="16" name="Google Shape;16;p3"/>
          <p:cNvSpPr txBox="1">
            <a:spLocks noGrp="1"/>
          </p:cNvSpPr>
          <p:nvPr>
            <p:ph type="title" hasCustomPrompt="1"/>
          </p:nvPr>
        </p:nvSpPr>
        <p:spPr>
          <a:xfrm>
            <a:off x="931000" y="1028700"/>
            <a:ext cx="14625600" cy="981900"/>
          </a:xfrm>
          <a:prstGeom prst="rect">
            <a:avLst/>
          </a:prstGeom>
        </p:spPr>
        <p:txBody>
          <a:bodyPr spcFirstLastPara="1" wrap="square" lIns="0" tIns="91425" rIns="91425" bIns="91425" anchor="t" anchorCtr="0">
            <a:normAutofit/>
          </a:bodyPr>
          <a:lstStyle>
            <a:lvl1pPr lvl="0" rtl="0">
              <a:spcBef>
                <a:spcPts val="0"/>
              </a:spcBef>
              <a:spcAft>
                <a:spcPts val="0"/>
              </a:spcAft>
              <a:buSzPts val="4000"/>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AU" dirty="0"/>
              <a:t>0</a:t>
            </a:r>
            <a:endParaRPr dirty="0"/>
          </a:p>
        </p:txBody>
      </p:sp>
      <p:sp>
        <p:nvSpPr>
          <p:cNvPr id="17" name="Google Shape;17;p3"/>
          <p:cNvSpPr txBox="1">
            <a:spLocks noGrp="1"/>
          </p:cNvSpPr>
          <p:nvPr>
            <p:ph type="body" idx="1" hasCustomPrompt="1"/>
          </p:nvPr>
        </p:nvSpPr>
        <p:spPr>
          <a:xfrm>
            <a:off x="919075" y="5143500"/>
            <a:ext cx="4656225" cy="4457724"/>
          </a:xfrm>
          <a:prstGeom prst="rect">
            <a:avLst/>
          </a:prstGeom>
          <a:solidFill>
            <a:schemeClr val="bg1"/>
          </a:solidFill>
          <a:effectLst>
            <a:outerShdw blurRad="50800" dist="38100" dir="2700000" algn="tl" rotWithShape="0">
              <a:prstClr val="black">
                <a:alpha val="40000"/>
              </a:prstClr>
            </a:outerShdw>
          </a:effectLst>
        </p:spPr>
        <p:txBody>
          <a:bodyPr spcFirstLastPara="1" wrap="square" lIns="0" tIns="91425" rIns="91425" bIns="91425" anchor="t" anchorCtr="0">
            <a:normAutofit/>
          </a:bodyPr>
          <a:lstStyle>
            <a:lvl1pPr marL="457200" lvl="0" indent="-381000" rtl="0">
              <a:spcBef>
                <a:spcPts val="0"/>
              </a:spcBef>
              <a:spcAft>
                <a:spcPts val="0"/>
              </a:spcAft>
              <a:buSzPts val="2400"/>
              <a:buFont typeface="Roboto Light"/>
              <a:buChar char="●"/>
              <a:defRPr sz="2400">
                <a:latin typeface="Roboto Light"/>
                <a:ea typeface="Roboto Light"/>
                <a:cs typeface="Roboto Light"/>
                <a:sym typeface="Roboto Light"/>
              </a:defRPr>
            </a:lvl1pPr>
            <a:lvl2pPr marL="914400" lvl="1" indent="-381000" rtl="0">
              <a:spcBef>
                <a:spcPts val="0"/>
              </a:spcBef>
              <a:spcAft>
                <a:spcPts val="0"/>
              </a:spcAft>
              <a:buSzPts val="2400"/>
              <a:buFont typeface="Roboto Light"/>
              <a:buChar char="○"/>
              <a:defRPr sz="2400">
                <a:latin typeface="Roboto Light"/>
                <a:ea typeface="Roboto Light"/>
                <a:cs typeface="Roboto Light"/>
                <a:sym typeface="Roboto Light"/>
              </a:defRPr>
            </a:lvl2pPr>
            <a:lvl3pPr marL="1371600" lvl="2" indent="-381000" rtl="0">
              <a:spcBef>
                <a:spcPts val="0"/>
              </a:spcBef>
              <a:spcAft>
                <a:spcPts val="0"/>
              </a:spcAft>
              <a:buSzPts val="2400"/>
              <a:buFont typeface="Roboto Light"/>
              <a:buChar char="■"/>
              <a:defRPr sz="2400">
                <a:latin typeface="Roboto Light"/>
                <a:ea typeface="Roboto Light"/>
                <a:cs typeface="Roboto Light"/>
                <a:sym typeface="Roboto Light"/>
              </a:defRPr>
            </a:lvl3pPr>
            <a:lvl4pPr marL="1828800" lvl="3" indent="-381000" rtl="0">
              <a:spcBef>
                <a:spcPts val="0"/>
              </a:spcBef>
              <a:spcAft>
                <a:spcPts val="0"/>
              </a:spcAft>
              <a:buSzPts val="2400"/>
              <a:buFont typeface="Roboto Light"/>
              <a:buChar char="●"/>
              <a:defRPr sz="2400">
                <a:latin typeface="Roboto Light"/>
                <a:ea typeface="Roboto Light"/>
                <a:cs typeface="Roboto Light"/>
                <a:sym typeface="Roboto Light"/>
              </a:defRPr>
            </a:lvl4pPr>
            <a:lvl5pPr marL="2286000" lvl="4" indent="-381000" rtl="0">
              <a:spcBef>
                <a:spcPts val="0"/>
              </a:spcBef>
              <a:spcAft>
                <a:spcPts val="0"/>
              </a:spcAft>
              <a:buSzPts val="2400"/>
              <a:buFont typeface="Roboto Light"/>
              <a:buChar char="○"/>
              <a:defRPr sz="2400">
                <a:latin typeface="Roboto Light"/>
                <a:ea typeface="Roboto Light"/>
                <a:cs typeface="Roboto Light"/>
                <a:sym typeface="Roboto Light"/>
              </a:defRPr>
            </a:lvl5pPr>
            <a:lvl6pPr marL="2743200" lvl="5" indent="-381000" rtl="0">
              <a:spcBef>
                <a:spcPts val="0"/>
              </a:spcBef>
              <a:spcAft>
                <a:spcPts val="0"/>
              </a:spcAft>
              <a:buSzPts val="2400"/>
              <a:buFont typeface="Roboto Light"/>
              <a:buChar char="■"/>
              <a:defRPr sz="2400">
                <a:latin typeface="Roboto Light"/>
                <a:ea typeface="Roboto Light"/>
                <a:cs typeface="Roboto Light"/>
                <a:sym typeface="Roboto Light"/>
              </a:defRPr>
            </a:lvl6pPr>
            <a:lvl7pPr marL="3200400" lvl="6" indent="-381000" rtl="0">
              <a:spcBef>
                <a:spcPts val="0"/>
              </a:spcBef>
              <a:spcAft>
                <a:spcPts val="0"/>
              </a:spcAft>
              <a:buSzPts val="2400"/>
              <a:buFont typeface="Roboto Light"/>
              <a:buChar char="●"/>
              <a:defRPr sz="2400">
                <a:latin typeface="Roboto Light"/>
                <a:ea typeface="Roboto Light"/>
                <a:cs typeface="Roboto Light"/>
                <a:sym typeface="Roboto Light"/>
              </a:defRPr>
            </a:lvl7pPr>
            <a:lvl8pPr marL="3657600" lvl="7" indent="-381000" rtl="0">
              <a:spcBef>
                <a:spcPts val="0"/>
              </a:spcBef>
              <a:spcAft>
                <a:spcPts val="0"/>
              </a:spcAft>
              <a:buSzPts val="2400"/>
              <a:buFont typeface="Roboto Light"/>
              <a:buChar char="○"/>
              <a:defRPr sz="2400">
                <a:latin typeface="Roboto Light"/>
                <a:ea typeface="Roboto Light"/>
                <a:cs typeface="Roboto Light"/>
                <a:sym typeface="Roboto Light"/>
              </a:defRPr>
            </a:lvl8pPr>
            <a:lvl9pPr marL="4114800" lvl="8" indent="-381000" rtl="0">
              <a:spcBef>
                <a:spcPts val="0"/>
              </a:spcBef>
              <a:spcAft>
                <a:spcPts val="0"/>
              </a:spcAft>
              <a:buSzPts val="2400"/>
              <a:buFont typeface="Roboto Light"/>
              <a:buChar char="■"/>
              <a:defRPr sz="2400">
                <a:latin typeface="Roboto Light"/>
                <a:ea typeface="Roboto Light"/>
                <a:cs typeface="Roboto Light"/>
                <a:sym typeface="Roboto Light"/>
              </a:defRPr>
            </a:lvl9pPr>
          </a:lstStyle>
          <a:p>
            <a:r>
              <a:rPr lang="en-AU" dirty="0"/>
              <a:t>1</a:t>
            </a:r>
            <a:endParaRPr dirty="0"/>
          </a:p>
        </p:txBody>
      </p:sp>
      <p:sp>
        <p:nvSpPr>
          <p:cNvPr id="18" name="Google Shape;18;p3"/>
          <p:cNvSpPr>
            <a:spLocks noGrp="1"/>
          </p:cNvSpPr>
          <p:nvPr>
            <p:ph type="pic" idx="2" hasCustomPrompt="1"/>
          </p:nvPr>
        </p:nvSpPr>
        <p:spPr>
          <a:xfrm>
            <a:off x="16002000" y="1027450"/>
            <a:ext cx="1371600" cy="1371900"/>
          </a:xfrm>
          <a:prstGeom prst="rect">
            <a:avLst/>
          </a:prstGeom>
          <a:noFill/>
          <a:ln>
            <a:noFill/>
          </a:ln>
        </p:spPr>
        <p:txBody>
          <a:bodyPr/>
          <a:lstStyle/>
          <a:p>
            <a:r>
              <a:rPr lang="en-US" dirty="0"/>
              <a:t>22</a:t>
            </a:r>
          </a:p>
        </p:txBody>
      </p:sp>
      <p:sp>
        <p:nvSpPr>
          <p:cNvPr id="6" name="Picture Placeholder 5">
            <a:extLst>
              <a:ext uri="{FF2B5EF4-FFF2-40B4-BE49-F238E27FC236}">
                <a16:creationId xmlns:a16="http://schemas.microsoft.com/office/drawing/2014/main" id="{37E3D27C-335F-2A82-45D0-E48FA5C20869}"/>
              </a:ext>
            </a:extLst>
          </p:cNvPr>
          <p:cNvSpPr>
            <a:spLocks noGrp="1"/>
          </p:cNvSpPr>
          <p:nvPr>
            <p:ph type="pic" sz="quarter" idx="12" hasCustomPrompt="1"/>
          </p:nvPr>
        </p:nvSpPr>
        <p:spPr>
          <a:xfrm>
            <a:off x="931000" y="2747907"/>
            <a:ext cx="4656225" cy="2047037"/>
          </a:xfrm>
        </p:spPr>
        <p:txBody>
          <a:bodyPr/>
          <a:lstStyle/>
          <a:p>
            <a:r>
              <a:rPr lang="en-AU" dirty="0"/>
              <a:t>2</a:t>
            </a:r>
          </a:p>
        </p:txBody>
      </p:sp>
      <p:sp>
        <p:nvSpPr>
          <p:cNvPr id="22" name="Content Placeholder 21">
            <a:extLst>
              <a:ext uri="{FF2B5EF4-FFF2-40B4-BE49-F238E27FC236}">
                <a16:creationId xmlns:a16="http://schemas.microsoft.com/office/drawing/2014/main" id="{D41494DB-BB2C-1488-7FA7-14252B9BB5EA}"/>
              </a:ext>
            </a:extLst>
          </p:cNvPr>
          <p:cNvSpPr>
            <a:spLocks noGrp="1"/>
          </p:cNvSpPr>
          <p:nvPr>
            <p:ph sz="quarter" idx="18"/>
          </p:nvPr>
        </p:nvSpPr>
        <p:spPr>
          <a:xfrm>
            <a:off x="0" y="0"/>
            <a:ext cx="361950" cy="10287000"/>
          </a:xfrm>
          <a:solidFill>
            <a:schemeClr val="bg1">
              <a:lumMod val="95000"/>
            </a:schemeClr>
          </a:solidFill>
          <a:ln>
            <a:noFill/>
          </a:ln>
        </p:spPr>
        <p:txBody>
          <a:bodyPr/>
          <a:lstStyle>
            <a:lvl1pPr marL="76200" indent="0">
              <a:buNone/>
              <a:defRPr/>
            </a:lvl1pPr>
          </a:lstStyle>
          <a:p>
            <a:pPr lvl="0"/>
            <a:endParaRPr lang="en-AU" dirty="0"/>
          </a:p>
        </p:txBody>
      </p:sp>
      <p:sp>
        <p:nvSpPr>
          <p:cNvPr id="23" name="Google Shape;17;p3">
            <a:extLst>
              <a:ext uri="{FF2B5EF4-FFF2-40B4-BE49-F238E27FC236}">
                <a16:creationId xmlns:a16="http://schemas.microsoft.com/office/drawing/2014/main" id="{32C7D559-D1EE-DBF8-7D21-FD5B68299FB8}"/>
              </a:ext>
            </a:extLst>
          </p:cNvPr>
          <p:cNvSpPr txBox="1">
            <a:spLocks noGrp="1"/>
          </p:cNvSpPr>
          <p:nvPr>
            <p:ph type="body" idx="19" hasCustomPrompt="1"/>
          </p:nvPr>
        </p:nvSpPr>
        <p:spPr>
          <a:xfrm>
            <a:off x="6119813" y="5143500"/>
            <a:ext cx="4656225" cy="4457724"/>
          </a:xfrm>
          <a:prstGeom prst="rect">
            <a:avLst/>
          </a:prstGeom>
          <a:solidFill>
            <a:schemeClr val="bg1"/>
          </a:solidFill>
          <a:effectLst>
            <a:outerShdw blurRad="50800" dist="38100" dir="2700000" algn="tl" rotWithShape="0">
              <a:prstClr val="black">
                <a:alpha val="40000"/>
              </a:prstClr>
            </a:outerShdw>
          </a:effectLst>
        </p:spPr>
        <p:txBody>
          <a:bodyPr spcFirstLastPara="1" wrap="square" lIns="0" tIns="91425" rIns="91425" bIns="91425" anchor="t" anchorCtr="0">
            <a:normAutofit/>
          </a:bodyPr>
          <a:lstStyle>
            <a:lvl1pPr marL="457200" lvl="0" indent="-381000" rtl="0">
              <a:spcBef>
                <a:spcPts val="0"/>
              </a:spcBef>
              <a:spcAft>
                <a:spcPts val="0"/>
              </a:spcAft>
              <a:buSzPts val="2400"/>
              <a:buFont typeface="Roboto Light"/>
              <a:buChar char="●"/>
              <a:defRPr sz="2400">
                <a:latin typeface="Roboto Light"/>
                <a:ea typeface="Roboto Light"/>
                <a:cs typeface="Roboto Light"/>
                <a:sym typeface="Roboto Light"/>
              </a:defRPr>
            </a:lvl1pPr>
            <a:lvl2pPr marL="914400" lvl="1" indent="-381000" rtl="0">
              <a:spcBef>
                <a:spcPts val="0"/>
              </a:spcBef>
              <a:spcAft>
                <a:spcPts val="0"/>
              </a:spcAft>
              <a:buSzPts val="2400"/>
              <a:buFont typeface="Roboto Light"/>
              <a:buChar char="○"/>
              <a:defRPr sz="2400">
                <a:latin typeface="Roboto Light"/>
                <a:ea typeface="Roboto Light"/>
                <a:cs typeface="Roboto Light"/>
                <a:sym typeface="Roboto Light"/>
              </a:defRPr>
            </a:lvl2pPr>
            <a:lvl3pPr marL="1371600" lvl="2" indent="-381000" rtl="0">
              <a:spcBef>
                <a:spcPts val="0"/>
              </a:spcBef>
              <a:spcAft>
                <a:spcPts val="0"/>
              </a:spcAft>
              <a:buSzPts val="2400"/>
              <a:buFont typeface="Roboto Light"/>
              <a:buChar char="■"/>
              <a:defRPr sz="2400">
                <a:latin typeface="Roboto Light"/>
                <a:ea typeface="Roboto Light"/>
                <a:cs typeface="Roboto Light"/>
                <a:sym typeface="Roboto Light"/>
              </a:defRPr>
            </a:lvl3pPr>
            <a:lvl4pPr marL="1828800" lvl="3" indent="-381000" rtl="0">
              <a:spcBef>
                <a:spcPts val="0"/>
              </a:spcBef>
              <a:spcAft>
                <a:spcPts val="0"/>
              </a:spcAft>
              <a:buSzPts val="2400"/>
              <a:buFont typeface="Roboto Light"/>
              <a:buChar char="●"/>
              <a:defRPr sz="2400">
                <a:latin typeface="Roboto Light"/>
                <a:ea typeface="Roboto Light"/>
                <a:cs typeface="Roboto Light"/>
                <a:sym typeface="Roboto Light"/>
              </a:defRPr>
            </a:lvl4pPr>
            <a:lvl5pPr marL="2286000" lvl="4" indent="-381000" rtl="0">
              <a:spcBef>
                <a:spcPts val="0"/>
              </a:spcBef>
              <a:spcAft>
                <a:spcPts val="0"/>
              </a:spcAft>
              <a:buSzPts val="2400"/>
              <a:buFont typeface="Roboto Light"/>
              <a:buChar char="○"/>
              <a:defRPr sz="2400">
                <a:latin typeface="Roboto Light"/>
                <a:ea typeface="Roboto Light"/>
                <a:cs typeface="Roboto Light"/>
                <a:sym typeface="Roboto Light"/>
              </a:defRPr>
            </a:lvl5pPr>
            <a:lvl6pPr marL="2743200" lvl="5" indent="-381000" rtl="0">
              <a:spcBef>
                <a:spcPts val="0"/>
              </a:spcBef>
              <a:spcAft>
                <a:spcPts val="0"/>
              </a:spcAft>
              <a:buSzPts val="2400"/>
              <a:buFont typeface="Roboto Light"/>
              <a:buChar char="■"/>
              <a:defRPr sz="2400">
                <a:latin typeface="Roboto Light"/>
                <a:ea typeface="Roboto Light"/>
                <a:cs typeface="Roboto Light"/>
                <a:sym typeface="Roboto Light"/>
              </a:defRPr>
            </a:lvl6pPr>
            <a:lvl7pPr marL="3200400" lvl="6" indent="-381000" rtl="0">
              <a:spcBef>
                <a:spcPts val="0"/>
              </a:spcBef>
              <a:spcAft>
                <a:spcPts val="0"/>
              </a:spcAft>
              <a:buSzPts val="2400"/>
              <a:buFont typeface="Roboto Light"/>
              <a:buChar char="●"/>
              <a:defRPr sz="2400">
                <a:latin typeface="Roboto Light"/>
                <a:ea typeface="Roboto Light"/>
                <a:cs typeface="Roboto Light"/>
                <a:sym typeface="Roboto Light"/>
              </a:defRPr>
            </a:lvl7pPr>
            <a:lvl8pPr marL="3657600" lvl="7" indent="-381000" rtl="0">
              <a:spcBef>
                <a:spcPts val="0"/>
              </a:spcBef>
              <a:spcAft>
                <a:spcPts val="0"/>
              </a:spcAft>
              <a:buSzPts val="2400"/>
              <a:buFont typeface="Roboto Light"/>
              <a:buChar char="○"/>
              <a:defRPr sz="2400">
                <a:latin typeface="Roboto Light"/>
                <a:ea typeface="Roboto Light"/>
                <a:cs typeface="Roboto Light"/>
                <a:sym typeface="Roboto Light"/>
              </a:defRPr>
            </a:lvl8pPr>
            <a:lvl9pPr marL="4114800" lvl="8" indent="-381000" rtl="0">
              <a:spcBef>
                <a:spcPts val="0"/>
              </a:spcBef>
              <a:spcAft>
                <a:spcPts val="0"/>
              </a:spcAft>
              <a:buSzPts val="2400"/>
              <a:buFont typeface="Roboto Light"/>
              <a:buChar char="■"/>
              <a:defRPr sz="2400">
                <a:latin typeface="Roboto Light"/>
                <a:ea typeface="Roboto Light"/>
                <a:cs typeface="Roboto Light"/>
                <a:sym typeface="Roboto Light"/>
              </a:defRPr>
            </a:lvl9pPr>
          </a:lstStyle>
          <a:p>
            <a:r>
              <a:rPr lang="en-AU" dirty="0"/>
              <a:t>21</a:t>
            </a:r>
            <a:endParaRPr dirty="0"/>
          </a:p>
        </p:txBody>
      </p:sp>
      <p:sp>
        <p:nvSpPr>
          <p:cNvPr id="24" name="Picture Placeholder 5">
            <a:extLst>
              <a:ext uri="{FF2B5EF4-FFF2-40B4-BE49-F238E27FC236}">
                <a16:creationId xmlns:a16="http://schemas.microsoft.com/office/drawing/2014/main" id="{15E11F02-F723-E887-1059-7D8B547CC1F7}"/>
              </a:ext>
            </a:extLst>
          </p:cNvPr>
          <p:cNvSpPr>
            <a:spLocks noGrp="1"/>
          </p:cNvSpPr>
          <p:nvPr>
            <p:ph type="pic" sz="quarter" idx="20" hasCustomPrompt="1"/>
          </p:nvPr>
        </p:nvSpPr>
        <p:spPr>
          <a:xfrm>
            <a:off x="6098390" y="2747906"/>
            <a:ext cx="4677648" cy="2047037"/>
          </a:xfrm>
        </p:spPr>
        <p:txBody>
          <a:bodyPr/>
          <a:lstStyle/>
          <a:p>
            <a:r>
              <a:rPr lang="en-AU" dirty="0"/>
              <a:t>12</a:t>
            </a:r>
          </a:p>
        </p:txBody>
      </p:sp>
      <p:sp>
        <p:nvSpPr>
          <p:cNvPr id="25" name="Google Shape;17;p3">
            <a:extLst>
              <a:ext uri="{FF2B5EF4-FFF2-40B4-BE49-F238E27FC236}">
                <a16:creationId xmlns:a16="http://schemas.microsoft.com/office/drawing/2014/main" id="{A0A92251-08F7-740D-70BE-AE9F66EC98FA}"/>
              </a:ext>
            </a:extLst>
          </p:cNvPr>
          <p:cNvSpPr txBox="1">
            <a:spLocks noGrp="1"/>
          </p:cNvSpPr>
          <p:nvPr>
            <p:ph type="body" idx="21" hasCustomPrompt="1"/>
          </p:nvPr>
        </p:nvSpPr>
        <p:spPr>
          <a:xfrm>
            <a:off x="11357186" y="5143500"/>
            <a:ext cx="4656225" cy="4457724"/>
          </a:xfrm>
          <a:prstGeom prst="rect">
            <a:avLst/>
          </a:prstGeom>
          <a:solidFill>
            <a:schemeClr val="bg1"/>
          </a:solidFill>
          <a:effectLst>
            <a:outerShdw blurRad="50800" dist="38100" dir="2700000" algn="tl" rotWithShape="0">
              <a:prstClr val="black">
                <a:alpha val="40000"/>
              </a:prstClr>
            </a:outerShdw>
          </a:effectLst>
        </p:spPr>
        <p:txBody>
          <a:bodyPr spcFirstLastPara="1" wrap="square" lIns="0" tIns="91425" rIns="91425" bIns="91425" anchor="t" anchorCtr="0">
            <a:normAutofit/>
          </a:bodyPr>
          <a:lstStyle>
            <a:lvl1pPr marL="457200" lvl="0" indent="-381000" rtl="0">
              <a:spcBef>
                <a:spcPts val="0"/>
              </a:spcBef>
              <a:spcAft>
                <a:spcPts val="0"/>
              </a:spcAft>
              <a:buSzPts val="2400"/>
              <a:buFont typeface="Roboto Light"/>
              <a:buChar char="●"/>
              <a:defRPr sz="2400">
                <a:latin typeface="Roboto Light"/>
                <a:ea typeface="Roboto Light"/>
                <a:cs typeface="Roboto Light"/>
                <a:sym typeface="Roboto Light"/>
              </a:defRPr>
            </a:lvl1pPr>
            <a:lvl2pPr marL="914400" lvl="1" indent="-381000" rtl="0">
              <a:spcBef>
                <a:spcPts val="0"/>
              </a:spcBef>
              <a:spcAft>
                <a:spcPts val="0"/>
              </a:spcAft>
              <a:buSzPts val="2400"/>
              <a:buFont typeface="Roboto Light"/>
              <a:buChar char="○"/>
              <a:defRPr sz="2400">
                <a:latin typeface="Roboto Light"/>
                <a:ea typeface="Roboto Light"/>
                <a:cs typeface="Roboto Light"/>
                <a:sym typeface="Roboto Light"/>
              </a:defRPr>
            </a:lvl2pPr>
            <a:lvl3pPr marL="1371600" lvl="2" indent="-381000" rtl="0">
              <a:spcBef>
                <a:spcPts val="0"/>
              </a:spcBef>
              <a:spcAft>
                <a:spcPts val="0"/>
              </a:spcAft>
              <a:buSzPts val="2400"/>
              <a:buFont typeface="Roboto Light"/>
              <a:buChar char="■"/>
              <a:defRPr sz="2400">
                <a:latin typeface="Roboto Light"/>
                <a:ea typeface="Roboto Light"/>
                <a:cs typeface="Roboto Light"/>
                <a:sym typeface="Roboto Light"/>
              </a:defRPr>
            </a:lvl3pPr>
            <a:lvl4pPr marL="1828800" lvl="3" indent="-381000" rtl="0">
              <a:spcBef>
                <a:spcPts val="0"/>
              </a:spcBef>
              <a:spcAft>
                <a:spcPts val="0"/>
              </a:spcAft>
              <a:buSzPts val="2400"/>
              <a:buFont typeface="Roboto Light"/>
              <a:buChar char="●"/>
              <a:defRPr sz="2400">
                <a:latin typeface="Roboto Light"/>
                <a:ea typeface="Roboto Light"/>
                <a:cs typeface="Roboto Light"/>
                <a:sym typeface="Roboto Light"/>
              </a:defRPr>
            </a:lvl4pPr>
            <a:lvl5pPr marL="2286000" lvl="4" indent="-381000" rtl="0">
              <a:spcBef>
                <a:spcPts val="0"/>
              </a:spcBef>
              <a:spcAft>
                <a:spcPts val="0"/>
              </a:spcAft>
              <a:buSzPts val="2400"/>
              <a:buFont typeface="Roboto Light"/>
              <a:buChar char="○"/>
              <a:defRPr sz="2400">
                <a:latin typeface="Roboto Light"/>
                <a:ea typeface="Roboto Light"/>
                <a:cs typeface="Roboto Light"/>
                <a:sym typeface="Roboto Light"/>
              </a:defRPr>
            </a:lvl5pPr>
            <a:lvl6pPr marL="2743200" lvl="5" indent="-381000" rtl="0">
              <a:spcBef>
                <a:spcPts val="0"/>
              </a:spcBef>
              <a:spcAft>
                <a:spcPts val="0"/>
              </a:spcAft>
              <a:buSzPts val="2400"/>
              <a:buFont typeface="Roboto Light"/>
              <a:buChar char="■"/>
              <a:defRPr sz="2400">
                <a:latin typeface="Roboto Light"/>
                <a:ea typeface="Roboto Light"/>
                <a:cs typeface="Roboto Light"/>
                <a:sym typeface="Roboto Light"/>
              </a:defRPr>
            </a:lvl6pPr>
            <a:lvl7pPr marL="3200400" lvl="6" indent="-381000" rtl="0">
              <a:spcBef>
                <a:spcPts val="0"/>
              </a:spcBef>
              <a:spcAft>
                <a:spcPts val="0"/>
              </a:spcAft>
              <a:buSzPts val="2400"/>
              <a:buFont typeface="Roboto Light"/>
              <a:buChar char="●"/>
              <a:defRPr sz="2400">
                <a:latin typeface="Roboto Light"/>
                <a:ea typeface="Roboto Light"/>
                <a:cs typeface="Roboto Light"/>
                <a:sym typeface="Roboto Light"/>
              </a:defRPr>
            </a:lvl7pPr>
            <a:lvl8pPr marL="3657600" lvl="7" indent="-381000" rtl="0">
              <a:spcBef>
                <a:spcPts val="0"/>
              </a:spcBef>
              <a:spcAft>
                <a:spcPts val="0"/>
              </a:spcAft>
              <a:buSzPts val="2400"/>
              <a:buFont typeface="Roboto Light"/>
              <a:buChar char="○"/>
              <a:defRPr sz="2400">
                <a:latin typeface="Roboto Light"/>
                <a:ea typeface="Roboto Light"/>
                <a:cs typeface="Roboto Light"/>
                <a:sym typeface="Roboto Light"/>
              </a:defRPr>
            </a:lvl8pPr>
            <a:lvl9pPr marL="4114800" lvl="8" indent="-381000" rtl="0">
              <a:spcBef>
                <a:spcPts val="0"/>
              </a:spcBef>
              <a:spcAft>
                <a:spcPts val="0"/>
              </a:spcAft>
              <a:buSzPts val="2400"/>
              <a:buFont typeface="Roboto Light"/>
              <a:buChar char="■"/>
              <a:defRPr sz="2400">
                <a:latin typeface="Roboto Light"/>
                <a:ea typeface="Roboto Light"/>
                <a:cs typeface="Roboto Light"/>
                <a:sym typeface="Roboto Light"/>
              </a:defRPr>
            </a:lvl9pPr>
          </a:lstStyle>
          <a:p>
            <a:r>
              <a:rPr lang="en-AU" dirty="0"/>
              <a:t>19</a:t>
            </a:r>
            <a:endParaRPr dirty="0"/>
          </a:p>
        </p:txBody>
      </p:sp>
      <p:sp>
        <p:nvSpPr>
          <p:cNvPr id="26" name="Picture Placeholder 5">
            <a:extLst>
              <a:ext uri="{FF2B5EF4-FFF2-40B4-BE49-F238E27FC236}">
                <a16:creationId xmlns:a16="http://schemas.microsoft.com/office/drawing/2014/main" id="{989A4AD0-78D2-7CB1-A52C-254E41F679FA}"/>
              </a:ext>
            </a:extLst>
          </p:cNvPr>
          <p:cNvSpPr>
            <a:spLocks noGrp="1"/>
          </p:cNvSpPr>
          <p:nvPr>
            <p:ph type="pic" sz="quarter" idx="22" hasCustomPrompt="1"/>
          </p:nvPr>
        </p:nvSpPr>
        <p:spPr>
          <a:xfrm>
            <a:off x="11357186" y="2747905"/>
            <a:ext cx="4644814" cy="2047037"/>
          </a:xfrm>
        </p:spPr>
        <p:txBody>
          <a:bodyPr/>
          <a:lstStyle/>
          <a:p>
            <a:r>
              <a:rPr lang="en-AU" dirty="0"/>
              <a:t>18</a:t>
            </a:r>
          </a:p>
        </p:txBody>
      </p:sp>
    </p:spTree>
    <p:extLst>
      <p:ext uri="{BB962C8B-B14F-4D97-AF65-F5344CB8AC3E}">
        <p14:creationId xmlns:p14="http://schemas.microsoft.com/office/powerpoint/2010/main" val="1831926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SIC_LAYOUT" preserve="1" userDrawn="1">
  <p:cSld name="4_BLOCK_LAYOUT">
    <p:spTree>
      <p:nvGrpSpPr>
        <p:cNvPr id="1" name="Shape 15"/>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477E95E2-5F9A-CB34-90F6-EF198646E618}"/>
              </a:ext>
            </a:extLst>
          </p:cNvPr>
          <p:cNvGraphicFramePr>
            <a:graphicFrameLocks noChangeAspect="1"/>
          </p:cNvGraphicFramePr>
          <p:nvPr userDrawn="1">
            <p:custDataLst>
              <p:tags r:id="rId1"/>
            </p:custDataLst>
            <p:extLst>
              <p:ext uri="{D42A27DB-BD31-4B8C-83A1-F6EECF244321}">
                <p14:modId xmlns:p14="http://schemas.microsoft.com/office/powerpoint/2010/main" val="3980794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5" name="think-cell data - do not delete" hidden="1">
                        <a:extLst>
                          <a:ext uri="{FF2B5EF4-FFF2-40B4-BE49-F238E27FC236}">
                            <a16:creationId xmlns:a16="http://schemas.microsoft.com/office/drawing/2014/main" id="{477E95E2-5F9A-CB34-90F6-EF198646E618}"/>
                          </a:ext>
                        </a:extLst>
                      </p:cNvPr>
                      <p:cNvPicPr/>
                      <p:nvPr/>
                    </p:nvPicPr>
                    <p:blipFill>
                      <a:blip/>
                      <a:stretch>
                        <a:fillRect/>
                      </a:stretch>
                    </p:blipFill>
                    <p:spPr>
                      <a:xfrm>
                        <a:off x="1588" y="1588"/>
                        <a:ext cx="1588" cy="1588"/>
                      </a:xfrm>
                      <a:prstGeom prst="rect">
                        <a:avLst/>
                      </a:prstGeom>
                    </p:spPr>
                  </p:pic>
                </p:oleObj>
              </mc:Fallback>
            </mc:AlternateContent>
          </a:graphicData>
        </a:graphic>
      </p:graphicFrame>
      <p:sp>
        <p:nvSpPr>
          <p:cNvPr id="16" name="Google Shape;16;p3"/>
          <p:cNvSpPr txBox="1">
            <a:spLocks noGrp="1"/>
          </p:cNvSpPr>
          <p:nvPr>
            <p:ph type="title" hasCustomPrompt="1"/>
          </p:nvPr>
        </p:nvSpPr>
        <p:spPr>
          <a:xfrm>
            <a:off x="931000" y="1028700"/>
            <a:ext cx="14625600" cy="981900"/>
          </a:xfrm>
          <a:prstGeom prst="rect">
            <a:avLst/>
          </a:prstGeom>
        </p:spPr>
        <p:txBody>
          <a:bodyPr spcFirstLastPara="1" wrap="square" lIns="0" tIns="91425" rIns="91425" bIns="91425" anchor="t" anchorCtr="0">
            <a:normAutofit/>
          </a:bodyPr>
          <a:lstStyle>
            <a:lvl1pPr lvl="0" rtl="0">
              <a:spcBef>
                <a:spcPts val="0"/>
              </a:spcBef>
              <a:spcAft>
                <a:spcPts val="0"/>
              </a:spcAft>
              <a:buSzPts val="4000"/>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AU" dirty="0"/>
              <a:t>0</a:t>
            </a:r>
            <a:endParaRPr dirty="0"/>
          </a:p>
        </p:txBody>
      </p:sp>
      <p:sp>
        <p:nvSpPr>
          <p:cNvPr id="17" name="Google Shape;17;p3"/>
          <p:cNvSpPr txBox="1">
            <a:spLocks noGrp="1"/>
          </p:cNvSpPr>
          <p:nvPr>
            <p:ph type="body" idx="1" hasCustomPrompt="1"/>
          </p:nvPr>
        </p:nvSpPr>
        <p:spPr>
          <a:xfrm>
            <a:off x="919076" y="4432299"/>
            <a:ext cx="3899668" cy="5168925"/>
          </a:xfrm>
          <a:prstGeom prst="rect">
            <a:avLst/>
          </a:prstGeom>
          <a:solidFill>
            <a:schemeClr val="bg1"/>
          </a:solidFill>
          <a:effectLst>
            <a:outerShdw blurRad="50800" dist="38100" dir="2700000" algn="tl" rotWithShape="0">
              <a:prstClr val="black">
                <a:alpha val="40000"/>
              </a:prstClr>
            </a:outerShdw>
          </a:effectLst>
        </p:spPr>
        <p:txBody>
          <a:bodyPr spcFirstLastPara="1" wrap="square" lIns="0" tIns="91425" rIns="91425" bIns="91425" anchor="t" anchorCtr="0">
            <a:normAutofit/>
          </a:bodyPr>
          <a:lstStyle>
            <a:lvl1pPr marL="457200" lvl="0" indent="-381000" rtl="0">
              <a:spcBef>
                <a:spcPts val="0"/>
              </a:spcBef>
              <a:spcAft>
                <a:spcPts val="0"/>
              </a:spcAft>
              <a:buSzPts val="2400"/>
              <a:buFont typeface="Roboto Light"/>
              <a:buChar char="●"/>
              <a:defRPr sz="2400">
                <a:latin typeface="Roboto Light"/>
                <a:ea typeface="Roboto Light"/>
                <a:cs typeface="Roboto Light"/>
                <a:sym typeface="Roboto Light"/>
              </a:defRPr>
            </a:lvl1pPr>
            <a:lvl2pPr marL="914400" lvl="1" indent="-381000" rtl="0">
              <a:spcBef>
                <a:spcPts val="0"/>
              </a:spcBef>
              <a:spcAft>
                <a:spcPts val="0"/>
              </a:spcAft>
              <a:buSzPts val="2400"/>
              <a:buFont typeface="Roboto Light"/>
              <a:buChar char="○"/>
              <a:defRPr sz="2400">
                <a:latin typeface="Roboto Light"/>
                <a:ea typeface="Roboto Light"/>
                <a:cs typeface="Roboto Light"/>
                <a:sym typeface="Roboto Light"/>
              </a:defRPr>
            </a:lvl2pPr>
            <a:lvl3pPr marL="1371600" lvl="2" indent="-381000" rtl="0">
              <a:spcBef>
                <a:spcPts val="0"/>
              </a:spcBef>
              <a:spcAft>
                <a:spcPts val="0"/>
              </a:spcAft>
              <a:buSzPts val="2400"/>
              <a:buFont typeface="Roboto Light"/>
              <a:buChar char="■"/>
              <a:defRPr sz="2400">
                <a:latin typeface="Roboto Light"/>
                <a:ea typeface="Roboto Light"/>
                <a:cs typeface="Roboto Light"/>
                <a:sym typeface="Roboto Light"/>
              </a:defRPr>
            </a:lvl3pPr>
            <a:lvl4pPr marL="1828800" lvl="3" indent="-381000" rtl="0">
              <a:spcBef>
                <a:spcPts val="0"/>
              </a:spcBef>
              <a:spcAft>
                <a:spcPts val="0"/>
              </a:spcAft>
              <a:buSzPts val="2400"/>
              <a:buFont typeface="Roboto Light"/>
              <a:buChar char="●"/>
              <a:defRPr sz="2400">
                <a:latin typeface="Roboto Light"/>
                <a:ea typeface="Roboto Light"/>
                <a:cs typeface="Roboto Light"/>
                <a:sym typeface="Roboto Light"/>
              </a:defRPr>
            </a:lvl4pPr>
            <a:lvl5pPr marL="2286000" lvl="4" indent="-381000" rtl="0">
              <a:spcBef>
                <a:spcPts val="0"/>
              </a:spcBef>
              <a:spcAft>
                <a:spcPts val="0"/>
              </a:spcAft>
              <a:buSzPts val="2400"/>
              <a:buFont typeface="Roboto Light"/>
              <a:buChar char="○"/>
              <a:defRPr sz="2400">
                <a:latin typeface="Roboto Light"/>
                <a:ea typeface="Roboto Light"/>
                <a:cs typeface="Roboto Light"/>
                <a:sym typeface="Roboto Light"/>
              </a:defRPr>
            </a:lvl5pPr>
            <a:lvl6pPr marL="2743200" lvl="5" indent="-381000" rtl="0">
              <a:spcBef>
                <a:spcPts val="0"/>
              </a:spcBef>
              <a:spcAft>
                <a:spcPts val="0"/>
              </a:spcAft>
              <a:buSzPts val="2400"/>
              <a:buFont typeface="Roboto Light"/>
              <a:buChar char="■"/>
              <a:defRPr sz="2400">
                <a:latin typeface="Roboto Light"/>
                <a:ea typeface="Roboto Light"/>
                <a:cs typeface="Roboto Light"/>
                <a:sym typeface="Roboto Light"/>
              </a:defRPr>
            </a:lvl6pPr>
            <a:lvl7pPr marL="3200400" lvl="6" indent="-381000" rtl="0">
              <a:spcBef>
                <a:spcPts val="0"/>
              </a:spcBef>
              <a:spcAft>
                <a:spcPts val="0"/>
              </a:spcAft>
              <a:buSzPts val="2400"/>
              <a:buFont typeface="Roboto Light"/>
              <a:buChar char="●"/>
              <a:defRPr sz="2400">
                <a:latin typeface="Roboto Light"/>
                <a:ea typeface="Roboto Light"/>
                <a:cs typeface="Roboto Light"/>
                <a:sym typeface="Roboto Light"/>
              </a:defRPr>
            </a:lvl7pPr>
            <a:lvl8pPr marL="3657600" lvl="7" indent="-381000" rtl="0">
              <a:spcBef>
                <a:spcPts val="0"/>
              </a:spcBef>
              <a:spcAft>
                <a:spcPts val="0"/>
              </a:spcAft>
              <a:buSzPts val="2400"/>
              <a:buFont typeface="Roboto Light"/>
              <a:buChar char="○"/>
              <a:defRPr sz="2400">
                <a:latin typeface="Roboto Light"/>
                <a:ea typeface="Roboto Light"/>
                <a:cs typeface="Roboto Light"/>
                <a:sym typeface="Roboto Light"/>
              </a:defRPr>
            </a:lvl8pPr>
            <a:lvl9pPr marL="4114800" lvl="8" indent="-381000" rtl="0">
              <a:spcBef>
                <a:spcPts val="0"/>
              </a:spcBef>
              <a:spcAft>
                <a:spcPts val="0"/>
              </a:spcAft>
              <a:buSzPts val="2400"/>
              <a:buFont typeface="Roboto Light"/>
              <a:buChar char="■"/>
              <a:defRPr sz="2400">
                <a:latin typeface="Roboto Light"/>
                <a:ea typeface="Roboto Light"/>
                <a:cs typeface="Roboto Light"/>
                <a:sym typeface="Roboto Light"/>
              </a:defRPr>
            </a:lvl9pPr>
          </a:lstStyle>
          <a:p>
            <a:r>
              <a:rPr lang="en-AU" dirty="0"/>
              <a:t>1</a:t>
            </a:r>
            <a:endParaRPr dirty="0"/>
          </a:p>
        </p:txBody>
      </p:sp>
      <p:sp>
        <p:nvSpPr>
          <p:cNvPr id="18" name="Google Shape;18;p3"/>
          <p:cNvSpPr>
            <a:spLocks noGrp="1"/>
          </p:cNvSpPr>
          <p:nvPr>
            <p:ph type="pic" idx="2" hasCustomPrompt="1"/>
          </p:nvPr>
        </p:nvSpPr>
        <p:spPr>
          <a:xfrm>
            <a:off x="16002000" y="1027450"/>
            <a:ext cx="1371600" cy="1371900"/>
          </a:xfrm>
          <a:prstGeom prst="rect">
            <a:avLst/>
          </a:prstGeom>
          <a:noFill/>
          <a:ln>
            <a:noFill/>
          </a:ln>
        </p:spPr>
        <p:txBody>
          <a:bodyPr/>
          <a:lstStyle/>
          <a:p>
            <a:r>
              <a:rPr lang="en-US" dirty="0"/>
              <a:t>26</a:t>
            </a:r>
          </a:p>
        </p:txBody>
      </p:sp>
      <p:sp>
        <p:nvSpPr>
          <p:cNvPr id="6" name="Picture Placeholder 5">
            <a:extLst>
              <a:ext uri="{FF2B5EF4-FFF2-40B4-BE49-F238E27FC236}">
                <a16:creationId xmlns:a16="http://schemas.microsoft.com/office/drawing/2014/main" id="{37E3D27C-335F-2A82-45D0-E48FA5C20869}"/>
              </a:ext>
            </a:extLst>
          </p:cNvPr>
          <p:cNvSpPr>
            <a:spLocks noGrp="1"/>
          </p:cNvSpPr>
          <p:nvPr>
            <p:ph type="pic" sz="quarter" idx="12" hasCustomPrompt="1"/>
          </p:nvPr>
        </p:nvSpPr>
        <p:spPr>
          <a:xfrm>
            <a:off x="919076" y="2685574"/>
            <a:ext cx="3899668" cy="1460500"/>
          </a:xfrm>
          <a:prstGeom prst="rect">
            <a:avLst/>
          </a:prstGeom>
        </p:spPr>
        <p:txBody>
          <a:bodyPr/>
          <a:lstStyle/>
          <a:p>
            <a:r>
              <a:rPr lang="en-AU" dirty="0"/>
              <a:t>2</a:t>
            </a:r>
          </a:p>
        </p:txBody>
      </p:sp>
      <p:sp>
        <p:nvSpPr>
          <p:cNvPr id="2" name="Google Shape;17;p3">
            <a:extLst>
              <a:ext uri="{FF2B5EF4-FFF2-40B4-BE49-F238E27FC236}">
                <a16:creationId xmlns:a16="http://schemas.microsoft.com/office/drawing/2014/main" id="{B72C5E58-53F4-0EA6-D32E-ADEF51F174DB}"/>
              </a:ext>
            </a:extLst>
          </p:cNvPr>
          <p:cNvSpPr txBox="1">
            <a:spLocks noGrp="1"/>
          </p:cNvSpPr>
          <p:nvPr>
            <p:ph type="body" idx="19" hasCustomPrompt="1"/>
          </p:nvPr>
        </p:nvSpPr>
        <p:spPr>
          <a:xfrm>
            <a:off x="5104028" y="4432299"/>
            <a:ext cx="3899668" cy="5168925"/>
          </a:xfrm>
          <a:prstGeom prst="rect">
            <a:avLst/>
          </a:prstGeom>
          <a:solidFill>
            <a:schemeClr val="bg1"/>
          </a:solidFill>
          <a:effectLst>
            <a:outerShdw blurRad="50800" dist="38100" dir="2700000" algn="tl" rotWithShape="0">
              <a:prstClr val="black">
                <a:alpha val="40000"/>
              </a:prstClr>
            </a:outerShdw>
          </a:effectLst>
        </p:spPr>
        <p:txBody>
          <a:bodyPr spcFirstLastPara="1" wrap="square" lIns="0" tIns="91425" rIns="91425" bIns="91425" anchor="t" anchorCtr="0">
            <a:normAutofit/>
          </a:bodyPr>
          <a:lstStyle>
            <a:lvl1pPr marL="457200" lvl="0" indent="-381000" rtl="0">
              <a:spcBef>
                <a:spcPts val="0"/>
              </a:spcBef>
              <a:spcAft>
                <a:spcPts val="0"/>
              </a:spcAft>
              <a:buSzPts val="2400"/>
              <a:buFont typeface="Roboto Light"/>
              <a:buChar char="●"/>
              <a:defRPr sz="2400">
                <a:latin typeface="Roboto Light"/>
                <a:ea typeface="Roboto Light"/>
                <a:cs typeface="Roboto Light"/>
                <a:sym typeface="Roboto Light"/>
              </a:defRPr>
            </a:lvl1pPr>
            <a:lvl2pPr marL="914400" lvl="1" indent="-381000" rtl="0">
              <a:spcBef>
                <a:spcPts val="0"/>
              </a:spcBef>
              <a:spcAft>
                <a:spcPts val="0"/>
              </a:spcAft>
              <a:buSzPts val="2400"/>
              <a:buFont typeface="Roboto Light"/>
              <a:buChar char="○"/>
              <a:defRPr sz="2400">
                <a:latin typeface="Roboto Light"/>
                <a:ea typeface="Roboto Light"/>
                <a:cs typeface="Roboto Light"/>
                <a:sym typeface="Roboto Light"/>
              </a:defRPr>
            </a:lvl2pPr>
            <a:lvl3pPr marL="1371600" lvl="2" indent="-381000" rtl="0">
              <a:spcBef>
                <a:spcPts val="0"/>
              </a:spcBef>
              <a:spcAft>
                <a:spcPts val="0"/>
              </a:spcAft>
              <a:buSzPts val="2400"/>
              <a:buFont typeface="Roboto Light"/>
              <a:buChar char="■"/>
              <a:defRPr sz="2400">
                <a:latin typeface="Roboto Light"/>
                <a:ea typeface="Roboto Light"/>
                <a:cs typeface="Roboto Light"/>
                <a:sym typeface="Roboto Light"/>
              </a:defRPr>
            </a:lvl3pPr>
            <a:lvl4pPr marL="1828800" lvl="3" indent="-381000" rtl="0">
              <a:spcBef>
                <a:spcPts val="0"/>
              </a:spcBef>
              <a:spcAft>
                <a:spcPts val="0"/>
              </a:spcAft>
              <a:buSzPts val="2400"/>
              <a:buFont typeface="Roboto Light"/>
              <a:buChar char="●"/>
              <a:defRPr sz="2400">
                <a:latin typeface="Roboto Light"/>
                <a:ea typeface="Roboto Light"/>
                <a:cs typeface="Roboto Light"/>
                <a:sym typeface="Roboto Light"/>
              </a:defRPr>
            </a:lvl4pPr>
            <a:lvl5pPr marL="2286000" lvl="4" indent="-381000" rtl="0">
              <a:spcBef>
                <a:spcPts val="0"/>
              </a:spcBef>
              <a:spcAft>
                <a:spcPts val="0"/>
              </a:spcAft>
              <a:buSzPts val="2400"/>
              <a:buFont typeface="Roboto Light"/>
              <a:buChar char="○"/>
              <a:defRPr sz="2400">
                <a:latin typeface="Roboto Light"/>
                <a:ea typeface="Roboto Light"/>
                <a:cs typeface="Roboto Light"/>
                <a:sym typeface="Roboto Light"/>
              </a:defRPr>
            </a:lvl5pPr>
            <a:lvl6pPr marL="2743200" lvl="5" indent="-381000" rtl="0">
              <a:spcBef>
                <a:spcPts val="0"/>
              </a:spcBef>
              <a:spcAft>
                <a:spcPts val="0"/>
              </a:spcAft>
              <a:buSzPts val="2400"/>
              <a:buFont typeface="Roboto Light"/>
              <a:buChar char="■"/>
              <a:defRPr sz="2400">
                <a:latin typeface="Roboto Light"/>
                <a:ea typeface="Roboto Light"/>
                <a:cs typeface="Roboto Light"/>
                <a:sym typeface="Roboto Light"/>
              </a:defRPr>
            </a:lvl6pPr>
            <a:lvl7pPr marL="3200400" lvl="6" indent="-381000" rtl="0">
              <a:spcBef>
                <a:spcPts val="0"/>
              </a:spcBef>
              <a:spcAft>
                <a:spcPts val="0"/>
              </a:spcAft>
              <a:buSzPts val="2400"/>
              <a:buFont typeface="Roboto Light"/>
              <a:buChar char="●"/>
              <a:defRPr sz="2400">
                <a:latin typeface="Roboto Light"/>
                <a:ea typeface="Roboto Light"/>
                <a:cs typeface="Roboto Light"/>
                <a:sym typeface="Roboto Light"/>
              </a:defRPr>
            </a:lvl7pPr>
            <a:lvl8pPr marL="3657600" lvl="7" indent="-381000" rtl="0">
              <a:spcBef>
                <a:spcPts val="0"/>
              </a:spcBef>
              <a:spcAft>
                <a:spcPts val="0"/>
              </a:spcAft>
              <a:buSzPts val="2400"/>
              <a:buFont typeface="Roboto Light"/>
              <a:buChar char="○"/>
              <a:defRPr sz="2400">
                <a:latin typeface="Roboto Light"/>
                <a:ea typeface="Roboto Light"/>
                <a:cs typeface="Roboto Light"/>
                <a:sym typeface="Roboto Light"/>
              </a:defRPr>
            </a:lvl8pPr>
            <a:lvl9pPr marL="4114800" lvl="8" indent="-381000" rtl="0">
              <a:spcBef>
                <a:spcPts val="0"/>
              </a:spcBef>
              <a:spcAft>
                <a:spcPts val="0"/>
              </a:spcAft>
              <a:buSzPts val="2400"/>
              <a:buFont typeface="Roboto Light"/>
              <a:buChar char="■"/>
              <a:defRPr sz="2400">
                <a:latin typeface="Roboto Light"/>
                <a:ea typeface="Roboto Light"/>
                <a:cs typeface="Roboto Light"/>
                <a:sym typeface="Roboto Light"/>
              </a:defRPr>
            </a:lvl9pPr>
          </a:lstStyle>
          <a:p>
            <a:r>
              <a:rPr lang="en-AU" dirty="0"/>
              <a:t>19</a:t>
            </a:r>
            <a:endParaRPr dirty="0"/>
          </a:p>
        </p:txBody>
      </p:sp>
      <p:sp>
        <p:nvSpPr>
          <p:cNvPr id="5" name="Picture Placeholder 5">
            <a:extLst>
              <a:ext uri="{FF2B5EF4-FFF2-40B4-BE49-F238E27FC236}">
                <a16:creationId xmlns:a16="http://schemas.microsoft.com/office/drawing/2014/main" id="{548E7E5D-1895-B2EB-B13F-C15207C4095B}"/>
              </a:ext>
            </a:extLst>
          </p:cNvPr>
          <p:cNvSpPr>
            <a:spLocks noGrp="1"/>
          </p:cNvSpPr>
          <p:nvPr>
            <p:ph type="pic" sz="quarter" idx="20" hasCustomPrompt="1"/>
          </p:nvPr>
        </p:nvSpPr>
        <p:spPr>
          <a:xfrm>
            <a:off x="5104028" y="2685574"/>
            <a:ext cx="3899668" cy="1460500"/>
          </a:xfrm>
          <a:prstGeom prst="rect">
            <a:avLst/>
          </a:prstGeom>
        </p:spPr>
        <p:txBody>
          <a:bodyPr/>
          <a:lstStyle/>
          <a:p>
            <a:r>
              <a:rPr lang="en-AU" dirty="0"/>
              <a:t>12</a:t>
            </a:r>
          </a:p>
        </p:txBody>
      </p:sp>
      <p:sp>
        <p:nvSpPr>
          <p:cNvPr id="12" name="Google Shape;17;p3">
            <a:extLst>
              <a:ext uri="{FF2B5EF4-FFF2-40B4-BE49-F238E27FC236}">
                <a16:creationId xmlns:a16="http://schemas.microsoft.com/office/drawing/2014/main" id="{4EC85EFB-1D00-34F3-DEFC-3D132152607F}"/>
              </a:ext>
            </a:extLst>
          </p:cNvPr>
          <p:cNvSpPr txBox="1">
            <a:spLocks noGrp="1"/>
          </p:cNvSpPr>
          <p:nvPr>
            <p:ph type="body" idx="22" hasCustomPrompt="1"/>
          </p:nvPr>
        </p:nvSpPr>
        <p:spPr>
          <a:xfrm>
            <a:off x="9288980" y="4432299"/>
            <a:ext cx="3899668" cy="5168925"/>
          </a:xfrm>
          <a:prstGeom prst="rect">
            <a:avLst/>
          </a:prstGeom>
          <a:solidFill>
            <a:schemeClr val="bg1"/>
          </a:solidFill>
          <a:effectLst>
            <a:outerShdw blurRad="50800" dist="38100" dir="2700000" algn="tl" rotWithShape="0">
              <a:prstClr val="black">
                <a:alpha val="40000"/>
              </a:prstClr>
            </a:outerShdw>
          </a:effectLst>
        </p:spPr>
        <p:txBody>
          <a:bodyPr spcFirstLastPara="1" wrap="square" lIns="0" tIns="91425" rIns="91425" bIns="91425" anchor="t" anchorCtr="0">
            <a:normAutofit/>
          </a:bodyPr>
          <a:lstStyle>
            <a:lvl1pPr marL="457200" lvl="0" indent="-381000" rtl="0">
              <a:spcBef>
                <a:spcPts val="0"/>
              </a:spcBef>
              <a:spcAft>
                <a:spcPts val="0"/>
              </a:spcAft>
              <a:buSzPts val="2400"/>
              <a:buFont typeface="Roboto Light"/>
              <a:buChar char="●"/>
              <a:defRPr sz="2400">
                <a:latin typeface="Roboto Light"/>
                <a:ea typeface="Roboto Light"/>
                <a:cs typeface="Roboto Light"/>
                <a:sym typeface="Roboto Light"/>
              </a:defRPr>
            </a:lvl1pPr>
            <a:lvl2pPr marL="914400" lvl="1" indent="-381000" rtl="0">
              <a:spcBef>
                <a:spcPts val="0"/>
              </a:spcBef>
              <a:spcAft>
                <a:spcPts val="0"/>
              </a:spcAft>
              <a:buSzPts val="2400"/>
              <a:buFont typeface="Roboto Light"/>
              <a:buChar char="○"/>
              <a:defRPr sz="2400">
                <a:latin typeface="Roboto Light"/>
                <a:ea typeface="Roboto Light"/>
                <a:cs typeface="Roboto Light"/>
                <a:sym typeface="Roboto Light"/>
              </a:defRPr>
            </a:lvl2pPr>
            <a:lvl3pPr marL="1371600" lvl="2" indent="-381000" rtl="0">
              <a:spcBef>
                <a:spcPts val="0"/>
              </a:spcBef>
              <a:spcAft>
                <a:spcPts val="0"/>
              </a:spcAft>
              <a:buSzPts val="2400"/>
              <a:buFont typeface="Roboto Light"/>
              <a:buChar char="■"/>
              <a:defRPr sz="2400">
                <a:latin typeface="Roboto Light"/>
                <a:ea typeface="Roboto Light"/>
                <a:cs typeface="Roboto Light"/>
                <a:sym typeface="Roboto Light"/>
              </a:defRPr>
            </a:lvl3pPr>
            <a:lvl4pPr marL="1828800" lvl="3" indent="-381000" rtl="0">
              <a:spcBef>
                <a:spcPts val="0"/>
              </a:spcBef>
              <a:spcAft>
                <a:spcPts val="0"/>
              </a:spcAft>
              <a:buSzPts val="2400"/>
              <a:buFont typeface="Roboto Light"/>
              <a:buChar char="●"/>
              <a:defRPr sz="2400">
                <a:latin typeface="Roboto Light"/>
                <a:ea typeface="Roboto Light"/>
                <a:cs typeface="Roboto Light"/>
                <a:sym typeface="Roboto Light"/>
              </a:defRPr>
            </a:lvl4pPr>
            <a:lvl5pPr marL="2286000" lvl="4" indent="-381000" rtl="0">
              <a:spcBef>
                <a:spcPts val="0"/>
              </a:spcBef>
              <a:spcAft>
                <a:spcPts val="0"/>
              </a:spcAft>
              <a:buSzPts val="2400"/>
              <a:buFont typeface="Roboto Light"/>
              <a:buChar char="○"/>
              <a:defRPr sz="2400">
                <a:latin typeface="Roboto Light"/>
                <a:ea typeface="Roboto Light"/>
                <a:cs typeface="Roboto Light"/>
                <a:sym typeface="Roboto Light"/>
              </a:defRPr>
            </a:lvl5pPr>
            <a:lvl6pPr marL="2743200" lvl="5" indent="-381000" rtl="0">
              <a:spcBef>
                <a:spcPts val="0"/>
              </a:spcBef>
              <a:spcAft>
                <a:spcPts val="0"/>
              </a:spcAft>
              <a:buSzPts val="2400"/>
              <a:buFont typeface="Roboto Light"/>
              <a:buChar char="■"/>
              <a:defRPr sz="2400">
                <a:latin typeface="Roboto Light"/>
                <a:ea typeface="Roboto Light"/>
                <a:cs typeface="Roboto Light"/>
                <a:sym typeface="Roboto Light"/>
              </a:defRPr>
            </a:lvl6pPr>
            <a:lvl7pPr marL="3200400" lvl="6" indent="-381000" rtl="0">
              <a:spcBef>
                <a:spcPts val="0"/>
              </a:spcBef>
              <a:spcAft>
                <a:spcPts val="0"/>
              </a:spcAft>
              <a:buSzPts val="2400"/>
              <a:buFont typeface="Roboto Light"/>
              <a:buChar char="●"/>
              <a:defRPr sz="2400">
                <a:latin typeface="Roboto Light"/>
                <a:ea typeface="Roboto Light"/>
                <a:cs typeface="Roboto Light"/>
                <a:sym typeface="Roboto Light"/>
              </a:defRPr>
            </a:lvl7pPr>
            <a:lvl8pPr marL="3657600" lvl="7" indent="-381000" rtl="0">
              <a:spcBef>
                <a:spcPts val="0"/>
              </a:spcBef>
              <a:spcAft>
                <a:spcPts val="0"/>
              </a:spcAft>
              <a:buSzPts val="2400"/>
              <a:buFont typeface="Roboto Light"/>
              <a:buChar char="○"/>
              <a:defRPr sz="2400">
                <a:latin typeface="Roboto Light"/>
                <a:ea typeface="Roboto Light"/>
                <a:cs typeface="Roboto Light"/>
                <a:sym typeface="Roboto Light"/>
              </a:defRPr>
            </a:lvl8pPr>
            <a:lvl9pPr marL="4114800" lvl="8" indent="-381000" rtl="0">
              <a:spcBef>
                <a:spcPts val="0"/>
              </a:spcBef>
              <a:spcAft>
                <a:spcPts val="0"/>
              </a:spcAft>
              <a:buSzPts val="2400"/>
              <a:buFont typeface="Roboto Light"/>
              <a:buChar char="■"/>
              <a:defRPr sz="2400">
                <a:latin typeface="Roboto Light"/>
                <a:ea typeface="Roboto Light"/>
                <a:cs typeface="Roboto Light"/>
                <a:sym typeface="Roboto Light"/>
              </a:defRPr>
            </a:lvl9pPr>
          </a:lstStyle>
          <a:p>
            <a:r>
              <a:rPr lang="en-AU" dirty="0"/>
              <a:t>22</a:t>
            </a:r>
            <a:endParaRPr dirty="0"/>
          </a:p>
        </p:txBody>
      </p:sp>
      <p:sp>
        <p:nvSpPr>
          <p:cNvPr id="13" name="Picture Placeholder 5">
            <a:extLst>
              <a:ext uri="{FF2B5EF4-FFF2-40B4-BE49-F238E27FC236}">
                <a16:creationId xmlns:a16="http://schemas.microsoft.com/office/drawing/2014/main" id="{EA08CF17-561F-6A45-B311-DF3E79243E67}"/>
              </a:ext>
            </a:extLst>
          </p:cNvPr>
          <p:cNvSpPr>
            <a:spLocks noGrp="1"/>
          </p:cNvSpPr>
          <p:nvPr>
            <p:ph type="pic" sz="quarter" idx="23" hasCustomPrompt="1"/>
          </p:nvPr>
        </p:nvSpPr>
        <p:spPr>
          <a:xfrm>
            <a:off x="9288980" y="2685574"/>
            <a:ext cx="3899668" cy="1460500"/>
          </a:xfrm>
          <a:prstGeom prst="rect">
            <a:avLst/>
          </a:prstGeom>
        </p:spPr>
        <p:txBody>
          <a:bodyPr/>
          <a:lstStyle/>
          <a:p>
            <a:r>
              <a:rPr lang="en-AU" dirty="0"/>
              <a:t>20</a:t>
            </a:r>
          </a:p>
        </p:txBody>
      </p:sp>
      <p:sp>
        <p:nvSpPr>
          <p:cNvPr id="21" name="Google Shape;17;p3">
            <a:extLst>
              <a:ext uri="{FF2B5EF4-FFF2-40B4-BE49-F238E27FC236}">
                <a16:creationId xmlns:a16="http://schemas.microsoft.com/office/drawing/2014/main" id="{97130B1B-4ED5-07BD-72B7-007C1D1E0682}"/>
              </a:ext>
            </a:extLst>
          </p:cNvPr>
          <p:cNvSpPr txBox="1">
            <a:spLocks noGrp="1"/>
          </p:cNvSpPr>
          <p:nvPr>
            <p:ph type="body" idx="25" hasCustomPrompt="1"/>
          </p:nvPr>
        </p:nvSpPr>
        <p:spPr>
          <a:xfrm>
            <a:off x="13473932" y="4432299"/>
            <a:ext cx="3899668" cy="5168925"/>
          </a:xfrm>
          <a:prstGeom prst="rect">
            <a:avLst/>
          </a:prstGeom>
          <a:solidFill>
            <a:schemeClr val="bg1"/>
          </a:solidFill>
          <a:effectLst>
            <a:outerShdw blurRad="50800" dist="38100" dir="2700000" algn="tl" rotWithShape="0">
              <a:prstClr val="black">
                <a:alpha val="40000"/>
              </a:prstClr>
            </a:outerShdw>
          </a:effectLst>
        </p:spPr>
        <p:txBody>
          <a:bodyPr spcFirstLastPara="1" wrap="square" lIns="0" tIns="91425" rIns="91425" bIns="91425" anchor="t" anchorCtr="0">
            <a:normAutofit/>
          </a:bodyPr>
          <a:lstStyle>
            <a:lvl1pPr marL="457200" lvl="0" indent="-381000" rtl="0">
              <a:spcBef>
                <a:spcPts val="0"/>
              </a:spcBef>
              <a:spcAft>
                <a:spcPts val="0"/>
              </a:spcAft>
              <a:buSzPts val="2400"/>
              <a:buFont typeface="Roboto Light"/>
              <a:buChar char="●"/>
              <a:defRPr sz="2400">
                <a:latin typeface="Roboto Light"/>
                <a:ea typeface="Roboto Light"/>
                <a:cs typeface="Roboto Light"/>
                <a:sym typeface="Roboto Light"/>
              </a:defRPr>
            </a:lvl1pPr>
            <a:lvl2pPr marL="914400" lvl="1" indent="-381000" rtl="0">
              <a:spcBef>
                <a:spcPts val="0"/>
              </a:spcBef>
              <a:spcAft>
                <a:spcPts val="0"/>
              </a:spcAft>
              <a:buSzPts val="2400"/>
              <a:buFont typeface="Roboto Light"/>
              <a:buChar char="○"/>
              <a:defRPr sz="2400">
                <a:latin typeface="Roboto Light"/>
                <a:ea typeface="Roboto Light"/>
                <a:cs typeface="Roboto Light"/>
                <a:sym typeface="Roboto Light"/>
              </a:defRPr>
            </a:lvl2pPr>
            <a:lvl3pPr marL="1371600" lvl="2" indent="-381000" rtl="0">
              <a:spcBef>
                <a:spcPts val="0"/>
              </a:spcBef>
              <a:spcAft>
                <a:spcPts val="0"/>
              </a:spcAft>
              <a:buSzPts val="2400"/>
              <a:buFont typeface="Roboto Light"/>
              <a:buChar char="■"/>
              <a:defRPr sz="2400">
                <a:latin typeface="Roboto Light"/>
                <a:ea typeface="Roboto Light"/>
                <a:cs typeface="Roboto Light"/>
                <a:sym typeface="Roboto Light"/>
              </a:defRPr>
            </a:lvl3pPr>
            <a:lvl4pPr marL="1828800" lvl="3" indent="-381000" rtl="0">
              <a:spcBef>
                <a:spcPts val="0"/>
              </a:spcBef>
              <a:spcAft>
                <a:spcPts val="0"/>
              </a:spcAft>
              <a:buSzPts val="2400"/>
              <a:buFont typeface="Roboto Light"/>
              <a:buChar char="●"/>
              <a:defRPr sz="2400">
                <a:latin typeface="Roboto Light"/>
                <a:ea typeface="Roboto Light"/>
                <a:cs typeface="Roboto Light"/>
                <a:sym typeface="Roboto Light"/>
              </a:defRPr>
            </a:lvl4pPr>
            <a:lvl5pPr marL="2286000" lvl="4" indent="-381000" rtl="0">
              <a:spcBef>
                <a:spcPts val="0"/>
              </a:spcBef>
              <a:spcAft>
                <a:spcPts val="0"/>
              </a:spcAft>
              <a:buSzPts val="2400"/>
              <a:buFont typeface="Roboto Light"/>
              <a:buChar char="○"/>
              <a:defRPr sz="2400">
                <a:latin typeface="Roboto Light"/>
                <a:ea typeface="Roboto Light"/>
                <a:cs typeface="Roboto Light"/>
                <a:sym typeface="Roboto Light"/>
              </a:defRPr>
            </a:lvl5pPr>
            <a:lvl6pPr marL="2743200" lvl="5" indent="-381000" rtl="0">
              <a:spcBef>
                <a:spcPts val="0"/>
              </a:spcBef>
              <a:spcAft>
                <a:spcPts val="0"/>
              </a:spcAft>
              <a:buSzPts val="2400"/>
              <a:buFont typeface="Roboto Light"/>
              <a:buChar char="■"/>
              <a:defRPr sz="2400">
                <a:latin typeface="Roboto Light"/>
                <a:ea typeface="Roboto Light"/>
                <a:cs typeface="Roboto Light"/>
                <a:sym typeface="Roboto Light"/>
              </a:defRPr>
            </a:lvl6pPr>
            <a:lvl7pPr marL="3200400" lvl="6" indent="-381000" rtl="0">
              <a:spcBef>
                <a:spcPts val="0"/>
              </a:spcBef>
              <a:spcAft>
                <a:spcPts val="0"/>
              </a:spcAft>
              <a:buSzPts val="2400"/>
              <a:buFont typeface="Roboto Light"/>
              <a:buChar char="●"/>
              <a:defRPr sz="2400">
                <a:latin typeface="Roboto Light"/>
                <a:ea typeface="Roboto Light"/>
                <a:cs typeface="Roboto Light"/>
                <a:sym typeface="Roboto Light"/>
              </a:defRPr>
            </a:lvl7pPr>
            <a:lvl8pPr marL="3657600" lvl="7" indent="-381000" rtl="0">
              <a:spcBef>
                <a:spcPts val="0"/>
              </a:spcBef>
              <a:spcAft>
                <a:spcPts val="0"/>
              </a:spcAft>
              <a:buSzPts val="2400"/>
              <a:buFont typeface="Roboto Light"/>
              <a:buChar char="○"/>
              <a:defRPr sz="2400">
                <a:latin typeface="Roboto Light"/>
                <a:ea typeface="Roboto Light"/>
                <a:cs typeface="Roboto Light"/>
                <a:sym typeface="Roboto Light"/>
              </a:defRPr>
            </a:lvl8pPr>
            <a:lvl9pPr marL="4114800" lvl="8" indent="-381000" rtl="0">
              <a:spcBef>
                <a:spcPts val="0"/>
              </a:spcBef>
              <a:spcAft>
                <a:spcPts val="0"/>
              </a:spcAft>
              <a:buSzPts val="2400"/>
              <a:buFont typeface="Roboto Light"/>
              <a:buChar char="■"/>
              <a:defRPr sz="2400">
                <a:latin typeface="Roboto Light"/>
                <a:ea typeface="Roboto Light"/>
                <a:cs typeface="Roboto Light"/>
                <a:sym typeface="Roboto Light"/>
              </a:defRPr>
            </a:lvl9pPr>
          </a:lstStyle>
          <a:p>
            <a:r>
              <a:rPr lang="en-AU" dirty="0"/>
              <a:t>25</a:t>
            </a:r>
            <a:endParaRPr dirty="0"/>
          </a:p>
        </p:txBody>
      </p:sp>
      <p:sp>
        <p:nvSpPr>
          <p:cNvPr id="22" name="Picture Placeholder 5">
            <a:extLst>
              <a:ext uri="{FF2B5EF4-FFF2-40B4-BE49-F238E27FC236}">
                <a16:creationId xmlns:a16="http://schemas.microsoft.com/office/drawing/2014/main" id="{4D333938-660B-24CF-7672-26505437B266}"/>
              </a:ext>
            </a:extLst>
          </p:cNvPr>
          <p:cNvSpPr>
            <a:spLocks noGrp="1"/>
          </p:cNvSpPr>
          <p:nvPr>
            <p:ph type="pic" sz="quarter" idx="26" hasCustomPrompt="1"/>
          </p:nvPr>
        </p:nvSpPr>
        <p:spPr>
          <a:xfrm>
            <a:off x="13473932" y="2685574"/>
            <a:ext cx="3899668" cy="1460500"/>
          </a:xfrm>
          <a:prstGeom prst="rect">
            <a:avLst/>
          </a:prstGeom>
        </p:spPr>
        <p:txBody>
          <a:bodyPr/>
          <a:lstStyle/>
          <a:p>
            <a:r>
              <a:rPr lang="en-AU" dirty="0"/>
              <a:t>23</a:t>
            </a:r>
          </a:p>
        </p:txBody>
      </p:sp>
    </p:spTree>
    <p:extLst>
      <p:ext uri="{BB962C8B-B14F-4D97-AF65-F5344CB8AC3E}">
        <p14:creationId xmlns:p14="http://schemas.microsoft.com/office/powerpoint/2010/main" val="180734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SIC_LAYOUT" userDrawn="1">
  <p:cSld name="BASIC_CONTENT">
    <p:spTree>
      <p:nvGrpSpPr>
        <p:cNvPr id="1" name="Shape 15"/>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5F9A914-029A-FACA-89CD-82BDDCAA230A}"/>
              </a:ext>
            </a:extLst>
          </p:cNvPr>
          <p:cNvGraphicFramePr>
            <a:graphicFrameLocks noChangeAspect="1"/>
          </p:cNvGraphicFramePr>
          <p:nvPr userDrawn="1">
            <p:custDataLst>
              <p:tags r:id="rId1"/>
            </p:custDataLst>
            <p:extLst>
              <p:ext uri="{D42A27DB-BD31-4B8C-83A1-F6EECF244321}">
                <p14:modId xmlns:p14="http://schemas.microsoft.com/office/powerpoint/2010/main" val="8908990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0" name=""/>
                      <p:cNvPicPr/>
                      <p:nvPr/>
                    </p:nvPicPr>
                    <p:blipFill>
                      <a:blip/>
                      <a:stretch>
                        <a:fillRect/>
                      </a:stretch>
                    </p:blipFill>
                    <p:spPr>
                      <a:xfrm>
                        <a:off x="1588" y="1588"/>
                        <a:ext cx="1588" cy="1588"/>
                      </a:xfrm>
                      <a:prstGeom prst="rect">
                        <a:avLst/>
                      </a:prstGeom>
                    </p:spPr>
                  </p:pic>
                </p:oleObj>
              </mc:Fallback>
            </mc:AlternateContent>
          </a:graphicData>
        </a:graphic>
      </p:graphicFrame>
      <p:sp>
        <p:nvSpPr>
          <p:cNvPr id="16" name="Google Shape;16;p3"/>
          <p:cNvSpPr txBox="1">
            <a:spLocks noGrp="1"/>
          </p:cNvSpPr>
          <p:nvPr>
            <p:ph type="title" hasCustomPrompt="1"/>
          </p:nvPr>
        </p:nvSpPr>
        <p:spPr>
          <a:xfrm>
            <a:off x="931000" y="1028700"/>
            <a:ext cx="13968341" cy="981900"/>
          </a:xfrm>
          <a:prstGeom prst="rect">
            <a:avLst/>
          </a:prstGeom>
        </p:spPr>
        <p:txBody>
          <a:bodyPr spcFirstLastPara="1" wrap="square" lIns="0" tIns="91425" rIns="91425" bIns="91425" anchor="t" anchorCtr="0">
            <a:normAutofit/>
          </a:bodyPr>
          <a:lstStyle>
            <a:lvl1pPr lvl="0" rtl="0">
              <a:spcBef>
                <a:spcPts val="0"/>
              </a:spcBef>
              <a:spcAft>
                <a:spcPts val="0"/>
              </a:spcAft>
              <a:buSzPts val="4000"/>
              <a:buNone/>
              <a:defRPr sz="4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AU" dirty="0"/>
              <a:t>0</a:t>
            </a:r>
            <a:endParaRPr dirty="0"/>
          </a:p>
        </p:txBody>
      </p:sp>
      <p:sp>
        <p:nvSpPr>
          <p:cNvPr id="17" name="Google Shape;17;p3"/>
          <p:cNvSpPr txBox="1">
            <a:spLocks noGrp="1"/>
          </p:cNvSpPr>
          <p:nvPr>
            <p:ph type="body" idx="1" hasCustomPrompt="1"/>
          </p:nvPr>
        </p:nvSpPr>
        <p:spPr>
          <a:xfrm>
            <a:off x="919075" y="2277035"/>
            <a:ext cx="11320550" cy="7324190"/>
          </a:xfrm>
          <a:prstGeom prst="rect">
            <a:avLst/>
          </a:prstGeom>
        </p:spPr>
        <p:txBody>
          <a:bodyPr spcFirstLastPara="1" wrap="square" lIns="0" tIns="91425" rIns="91425" bIns="91425" anchor="t" anchorCtr="0">
            <a:normAutofit/>
          </a:bodyPr>
          <a:lstStyle>
            <a:lvl1pPr marL="533400" lvl="0" indent="-457200" rtl="0">
              <a:spcBef>
                <a:spcPts val="0"/>
              </a:spcBef>
              <a:spcAft>
                <a:spcPts val="0"/>
              </a:spcAft>
              <a:buSzPct val="100000"/>
              <a:buFont typeface="Arial" panose="020B0604020202020204" pitchFamily="34" charset="0"/>
              <a:buChar char="•"/>
              <a:defRPr sz="3600">
                <a:latin typeface="Calibri" panose="020F0502020204030204" pitchFamily="34" charset="0"/>
                <a:ea typeface="Calibri" panose="020F0502020204030204" pitchFamily="34" charset="0"/>
                <a:cs typeface="Calibri" panose="020F0502020204030204" pitchFamily="34" charset="0"/>
                <a:sym typeface="Roboto Light"/>
              </a:defRPr>
            </a:lvl1pPr>
            <a:lvl2pPr marL="914400" lvl="1" indent="-381000" rtl="0">
              <a:spcBef>
                <a:spcPts val="0"/>
              </a:spcBef>
              <a:spcAft>
                <a:spcPts val="0"/>
              </a:spcAft>
              <a:buSzPts val="2400"/>
              <a:buFont typeface="Roboto Light"/>
              <a:buChar char="○"/>
              <a:defRPr sz="2400">
                <a:latin typeface="Roboto Light"/>
                <a:ea typeface="Roboto Light"/>
                <a:cs typeface="Roboto Light"/>
                <a:sym typeface="Roboto Light"/>
              </a:defRPr>
            </a:lvl2pPr>
            <a:lvl3pPr marL="1371600" lvl="2" indent="-381000" rtl="0">
              <a:spcBef>
                <a:spcPts val="0"/>
              </a:spcBef>
              <a:spcAft>
                <a:spcPts val="0"/>
              </a:spcAft>
              <a:buSzPts val="2400"/>
              <a:buFont typeface="Roboto Light"/>
              <a:buChar char="■"/>
              <a:defRPr sz="2400">
                <a:latin typeface="Roboto Light"/>
                <a:ea typeface="Roboto Light"/>
                <a:cs typeface="Roboto Light"/>
                <a:sym typeface="Roboto Light"/>
              </a:defRPr>
            </a:lvl3pPr>
            <a:lvl4pPr marL="1828800" lvl="3" indent="-381000" rtl="0">
              <a:spcBef>
                <a:spcPts val="0"/>
              </a:spcBef>
              <a:spcAft>
                <a:spcPts val="0"/>
              </a:spcAft>
              <a:buSzPts val="2400"/>
              <a:buFont typeface="Roboto Light"/>
              <a:buChar char="●"/>
              <a:defRPr sz="2400">
                <a:latin typeface="Roboto Light"/>
                <a:ea typeface="Roboto Light"/>
                <a:cs typeface="Roboto Light"/>
                <a:sym typeface="Roboto Light"/>
              </a:defRPr>
            </a:lvl4pPr>
            <a:lvl5pPr marL="2286000" lvl="4" indent="-381000" rtl="0">
              <a:spcBef>
                <a:spcPts val="0"/>
              </a:spcBef>
              <a:spcAft>
                <a:spcPts val="0"/>
              </a:spcAft>
              <a:buSzPts val="2400"/>
              <a:buFont typeface="Roboto Light"/>
              <a:buChar char="○"/>
              <a:defRPr sz="2400">
                <a:latin typeface="Roboto Light"/>
                <a:ea typeface="Roboto Light"/>
                <a:cs typeface="Roboto Light"/>
                <a:sym typeface="Roboto Light"/>
              </a:defRPr>
            </a:lvl5pPr>
            <a:lvl6pPr marL="2743200" lvl="5" indent="-381000" rtl="0">
              <a:spcBef>
                <a:spcPts val="0"/>
              </a:spcBef>
              <a:spcAft>
                <a:spcPts val="0"/>
              </a:spcAft>
              <a:buSzPts val="2400"/>
              <a:buFont typeface="Roboto Light"/>
              <a:buChar char="■"/>
              <a:defRPr sz="2400">
                <a:latin typeface="Roboto Light"/>
                <a:ea typeface="Roboto Light"/>
                <a:cs typeface="Roboto Light"/>
                <a:sym typeface="Roboto Light"/>
              </a:defRPr>
            </a:lvl6pPr>
            <a:lvl7pPr marL="3200400" lvl="6" indent="-381000" rtl="0">
              <a:spcBef>
                <a:spcPts val="0"/>
              </a:spcBef>
              <a:spcAft>
                <a:spcPts val="0"/>
              </a:spcAft>
              <a:buSzPts val="2400"/>
              <a:buFont typeface="Roboto Light"/>
              <a:buChar char="●"/>
              <a:defRPr sz="2400">
                <a:latin typeface="Roboto Light"/>
                <a:ea typeface="Roboto Light"/>
                <a:cs typeface="Roboto Light"/>
                <a:sym typeface="Roboto Light"/>
              </a:defRPr>
            </a:lvl7pPr>
            <a:lvl8pPr marL="3657600" lvl="7" indent="-381000" rtl="0">
              <a:spcBef>
                <a:spcPts val="0"/>
              </a:spcBef>
              <a:spcAft>
                <a:spcPts val="0"/>
              </a:spcAft>
              <a:buSzPts val="2400"/>
              <a:buFont typeface="Roboto Light"/>
              <a:buChar char="○"/>
              <a:defRPr sz="2400">
                <a:latin typeface="Roboto Light"/>
                <a:ea typeface="Roboto Light"/>
                <a:cs typeface="Roboto Light"/>
                <a:sym typeface="Roboto Light"/>
              </a:defRPr>
            </a:lvl8pPr>
            <a:lvl9pPr marL="4114800" lvl="8" indent="-381000" rtl="0">
              <a:spcBef>
                <a:spcPts val="0"/>
              </a:spcBef>
              <a:spcAft>
                <a:spcPts val="0"/>
              </a:spcAft>
              <a:buSzPts val="2400"/>
              <a:buFont typeface="Roboto Light"/>
              <a:buChar char="■"/>
              <a:defRPr sz="2400">
                <a:latin typeface="Roboto Light"/>
                <a:ea typeface="Roboto Light"/>
                <a:cs typeface="Roboto Light"/>
                <a:sym typeface="Roboto Light"/>
              </a:defRPr>
            </a:lvl9pPr>
          </a:lstStyle>
          <a:p>
            <a:r>
              <a:rPr lang="en-AU" dirty="0"/>
              <a:t>1</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ALF_WITH_IMAGE_RIGHT" preserve="1" userDrawn="1">
  <p:cSld name="FULLPAGE_IMAGE_QUOTE">
    <p:spTree>
      <p:nvGrpSpPr>
        <p:cNvPr id="1" name="Shape 34"/>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EBEFA8E-76DC-F156-F2C1-98BAF0645D99}"/>
              </a:ext>
            </a:extLst>
          </p:cNvPr>
          <p:cNvGraphicFramePr>
            <a:graphicFrameLocks noChangeAspect="1"/>
          </p:cNvGraphicFramePr>
          <p:nvPr userDrawn="1">
            <p:custDataLst>
              <p:tags r:id="rId1"/>
            </p:custDataLst>
            <p:extLst>
              <p:ext uri="{D42A27DB-BD31-4B8C-83A1-F6EECF244321}">
                <p14:modId xmlns:p14="http://schemas.microsoft.com/office/powerpoint/2010/main" val="1113775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1EBEFA8E-76DC-F156-F2C1-98BAF0645D99}"/>
                          </a:ext>
                        </a:extLst>
                      </p:cNvPr>
                      <p:cNvPicPr/>
                      <p:nvPr/>
                    </p:nvPicPr>
                    <p:blipFill>
                      <a:blip/>
                      <a:stretch>
                        <a:fillRect/>
                      </a:stretch>
                    </p:blipFill>
                    <p:spPr>
                      <a:xfrm>
                        <a:off x="1588" y="1588"/>
                        <a:ext cx="1588" cy="1588"/>
                      </a:xfrm>
                      <a:prstGeom prst="rect">
                        <a:avLst/>
                      </a:prstGeom>
                    </p:spPr>
                  </p:pic>
                </p:oleObj>
              </mc:Fallback>
            </mc:AlternateContent>
          </a:graphicData>
        </a:graphic>
      </p:graphicFrame>
      <p:sp>
        <p:nvSpPr>
          <p:cNvPr id="35" name="Google Shape;35;p6"/>
          <p:cNvSpPr>
            <a:spLocks noGrp="1"/>
          </p:cNvSpPr>
          <p:nvPr>
            <p:ph type="pic" idx="2" hasCustomPrompt="1"/>
          </p:nvPr>
        </p:nvSpPr>
        <p:spPr>
          <a:xfrm>
            <a:off x="0" y="6375"/>
            <a:ext cx="18287999" cy="10287000"/>
          </a:xfrm>
          <a:prstGeom prst="rect">
            <a:avLst/>
          </a:prstGeom>
          <a:noFill/>
          <a:ln>
            <a:noFill/>
          </a:ln>
        </p:spPr>
        <p:txBody>
          <a:bodyPr/>
          <a:lstStyle>
            <a:lvl1pPr marL="76200" indent="0">
              <a:buNone/>
              <a:defRPr/>
            </a:lvl1pPr>
          </a:lstStyle>
          <a:p>
            <a:r>
              <a:rPr lang="en-AU" dirty="0"/>
              <a:t>10</a:t>
            </a:r>
          </a:p>
        </p:txBody>
      </p:sp>
      <p:sp>
        <p:nvSpPr>
          <p:cNvPr id="5" name="Content Placeholder 4">
            <a:extLst>
              <a:ext uri="{FF2B5EF4-FFF2-40B4-BE49-F238E27FC236}">
                <a16:creationId xmlns:a16="http://schemas.microsoft.com/office/drawing/2014/main" id="{E01EAD0F-8252-A92E-A4DF-B071AD590EF5}"/>
              </a:ext>
            </a:extLst>
          </p:cNvPr>
          <p:cNvSpPr>
            <a:spLocks noGrp="1"/>
          </p:cNvSpPr>
          <p:nvPr>
            <p:ph sz="quarter" idx="10"/>
          </p:nvPr>
        </p:nvSpPr>
        <p:spPr>
          <a:xfrm>
            <a:off x="0" y="0"/>
            <a:ext cx="18288000" cy="10293350"/>
          </a:xfrm>
          <a:solidFill>
            <a:schemeClr val="bg1">
              <a:lumMod val="75000"/>
              <a:alpha val="80000"/>
            </a:schemeClr>
          </a:solidFill>
        </p:spPr>
        <p:txBody>
          <a:bodyPr/>
          <a:lstStyle>
            <a:lvl1pPr marL="76200" indent="0">
              <a:buNone/>
              <a:defRPr/>
            </a:lvl1pPr>
          </a:lstStyle>
          <a:p>
            <a:pPr lvl="0"/>
            <a:endParaRPr lang="en-US" dirty="0"/>
          </a:p>
        </p:txBody>
      </p:sp>
      <p:sp>
        <p:nvSpPr>
          <p:cNvPr id="37" name="Google Shape;37;p6"/>
          <p:cNvSpPr txBox="1">
            <a:spLocks noGrp="1"/>
          </p:cNvSpPr>
          <p:nvPr>
            <p:ph type="body" idx="1" hasCustomPrompt="1"/>
          </p:nvPr>
        </p:nvSpPr>
        <p:spPr>
          <a:xfrm>
            <a:off x="6119813" y="5869292"/>
            <a:ext cx="6093129" cy="2759076"/>
          </a:xfrm>
          <a:prstGeom prst="rect">
            <a:avLst/>
          </a:prstGeom>
        </p:spPr>
        <p:txBody>
          <a:bodyPr spcFirstLastPara="1" wrap="square" lIns="0" tIns="91425" rIns="91425" bIns="91425" anchor="t" anchorCtr="0">
            <a:normAutofit/>
          </a:bodyPr>
          <a:lstStyle>
            <a:lvl1pPr marL="76200" lvl="0" indent="0" algn="ctr" rtl="0">
              <a:spcBef>
                <a:spcPts val="0"/>
              </a:spcBef>
              <a:spcAft>
                <a:spcPts val="0"/>
              </a:spcAft>
              <a:buSzPct val="100000"/>
              <a:buFont typeface="Arial" panose="020B0604020202020204" pitchFamily="34" charset="0"/>
              <a:buNone/>
              <a:defRPr sz="3600">
                <a:latin typeface="Calibri" panose="020F0502020204030204" pitchFamily="34" charset="0"/>
                <a:ea typeface="Calibri" panose="020F0502020204030204" pitchFamily="34" charset="0"/>
                <a:cs typeface="Calibri" panose="020F0502020204030204" pitchFamily="34" charset="0"/>
                <a:sym typeface="Roboto Light"/>
              </a:defRPr>
            </a:lvl1pPr>
            <a:lvl2pPr marL="914400" lvl="1" indent="-381000" rtl="0">
              <a:spcBef>
                <a:spcPts val="0"/>
              </a:spcBef>
              <a:spcAft>
                <a:spcPts val="0"/>
              </a:spcAft>
              <a:buSzPts val="2400"/>
              <a:buFont typeface="Roboto Light"/>
              <a:buChar char="○"/>
              <a:defRPr sz="2400">
                <a:latin typeface="Roboto Light"/>
                <a:ea typeface="Roboto Light"/>
                <a:cs typeface="Roboto Light"/>
                <a:sym typeface="Roboto Light"/>
              </a:defRPr>
            </a:lvl2pPr>
            <a:lvl3pPr marL="1371600" lvl="2" indent="-381000" rtl="0">
              <a:spcBef>
                <a:spcPts val="0"/>
              </a:spcBef>
              <a:spcAft>
                <a:spcPts val="0"/>
              </a:spcAft>
              <a:buSzPts val="2400"/>
              <a:buFont typeface="Roboto Light"/>
              <a:buChar char="■"/>
              <a:defRPr sz="2400">
                <a:latin typeface="Roboto Light"/>
                <a:ea typeface="Roboto Light"/>
                <a:cs typeface="Roboto Light"/>
                <a:sym typeface="Roboto Light"/>
              </a:defRPr>
            </a:lvl3pPr>
            <a:lvl4pPr marL="1828800" lvl="3" indent="-381000" rtl="0">
              <a:spcBef>
                <a:spcPts val="0"/>
              </a:spcBef>
              <a:spcAft>
                <a:spcPts val="0"/>
              </a:spcAft>
              <a:buSzPts val="2400"/>
              <a:buFont typeface="Roboto Light"/>
              <a:buChar char="●"/>
              <a:defRPr sz="2400">
                <a:latin typeface="Roboto Light"/>
                <a:ea typeface="Roboto Light"/>
                <a:cs typeface="Roboto Light"/>
                <a:sym typeface="Roboto Light"/>
              </a:defRPr>
            </a:lvl4pPr>
            <a:lvl5pPr marL="2286000" lvl="4" indent="-381000" rtl="0">
              <a:spcBef>
                <a:spcPts val="0"/>
              </a:spcBef>
              <a:spcAft>
                <a:spcPts val="0"/>
              </a:spcAft>
              <a:buSzPts val="2400"/>
              <a:buFont typeface="Roboto Light"/>
              <a:buChar char="○"/>
              <a:defRPr sz="2400">
                <a:latin typeface="Roboto Light"/>
                <a:ea typeface="Roboto Light"/>
                <a:cs typeface="Roboto Light"/>
                <a:sym typeface="Roboto Light"/>
              </a:defRPr>
            </a:lvl5pPr>
            <a:lvl6pPr marL="2743200" lvl="5" indent="-381000" rtl="0">
              <a:spcBef>
                <a:spcPts val="0"/>
              </a:spcBef>
              <a:spcAft>
                <a:spcPts val="0"/>
              </a:spcAft>
              <a:buSzPts val="2400"/>
              <a:buFont typeface="Roboto Light"/>
              <a:buChar char="■"/>
              <a:defRPr sz="2400">
                <a:latin typeface="Roboto Light"/>
                <a:ea typeface="Roboto Light"/>
                <a:cs typeface="Roboto Light"/>
                <a:sym typeface="Roboto Light"/>
              </a:defRPr>
            </a:lvl6pPr>
            <a:lvl7pPr marL="3200400" lvl="6" indent="-381000" rtl="0">
              <a:spcBef>
                <a:spcPts val="0"/>
              </a:spcBef>
              <a:spcAft>
                <a:spcPts val="0"/>
              </a:spcAft>
              <a:buSzPts val="2400"/>
              <a:buFont typeface="Roboto Light"/>
              <a:buChar char="●"/>
              <a:defRPr sz="2400">
                <a:latin typeface="Roboto Light"/>
                <a:ea typeface="Roboto Light"/>
                <a:cs typeface="Roboto Light"/>
                <a:sym typeface="Roboto Light"/>
              </a:defRPr>
            </a:lvl7pPr>
            <a:lvl8pPr marL="3657600" lvl="7" indent="-381000" rtl="0">
              <a:spcBef>
                <a:spcPts val="0"/>
              </a:spcBef>
              <a:spcAft>
                <a:spcPts val="0"/>
              </a:spcAft>
              <a:buSzPts val="2400"/>
              <a:buFont typeface="Roboto Light"/>
              <a:buChar char="○"/>
              <a:defRPr sz="2400">
                <a:latin typeface="Roboto Light"/>
                <a:ea typeface="Roboto Light"/>
                <a:cs typeface="Roboto Light"/>
                <a:sym typeface="Roboto Light"/>
              </a:defRPr>
            </a:lvl8pPr>
            <a:lvl9pPr marL="4114800" lvl="8" indent="-381000" rtl="0">
              <a:spcBef>
                <a:spcPts val="0"/>
              </a:spcBef>
              <a:spcAft>
                <a:spcPts val="0"/>
              </a:spcAft>
              <a:buSzPts val="2400"/>
              <a:buFont typeface="Roboto Light"/>
              <a:buChar char="■"/>
              <a:defRPr sz="2400">
                <a:latin typeface="Roboto Light"/>
                <a:ea typeface="Roboto Light"/>
                <a:cs typeface="Roboto Light"/>
                <a:sym typeface="Roboto Light"/>
              </a:defRPr>
            </a:lvl9pPr>
          </a:lstStyle>
          <a:p>
            <a:r>
              <a:rPr lang="en-AU" dirty="0"/>
              <a:t>1</a:t>
            </a:r>
            <a:endParaRPr dirty="0"/>
          </a:p>
        </p:txBody>
      </p:sp>
      <p:sp>
        <p:nvSpPr>
          <p:cNvPr id="3" name="Google Shape;36;p6">
            <a:extLst>
              <a:ext uri="{FF2B5EF4-FFF2-40B4-BE49-F238E27FC236}">
                <a16:creationId xmlns:a16="http://schemas.microsoft.com/office/drawing/2014/main" id="{0426F7FC-2911-8DC3-44D1-262A322C3C39}"/>
              </a:ext>
            </a:extLst>
          </p:cNvPr>
          <p:cNvSpPr>
            <a:spLocks noGrp="1"/>
          </p:cNvSpPr>
          <p:nvPr>
            <p:ph type="pic" idx="3" hasCustomPrompt="1"/>
          </p:nvPr>
        </p:nvSpPr>
        <p:spPr>
          <a:xfrm>
            <a:off x="919163" y="638850"/>
            <a:ext cx="1371600" cy="1371900"/>
          </a:xfrm>
          <a:prstGeom prst="rect">
            <a:avLst/>
          </a:prstGeom>
          <a:noFill/>
          <a:ln>
            <a:noFill/>
          </a:ln>
        </p:spPr>
        <p:txBody>
          <a:bodyPr/>
          <a:lstStyle/>
          <a:p>
            <a:r>
              <a:rPr lang="en-US" dirty="0"/>
              <a:t>2</a:t>
            </a:r>
          </a:p>
        </p:txBody>
      </p:sp>
      <p:sp>
        <p:nvSpPr>
          <p:cNvPr id="38" name="Google Shape;38;p6"/>
          <p:cNvSpPr txBox="1">
            <a:spLocks noGrp="1"/>
          </p:cNvSpPr>
          <p:nvPr>
            <p:ph type="title" hasCustomPrompt="1"/>
          </p:nvPr>
        </p:nvSpPr>
        <p:spPr>
          <a:xfrm>
            <a:off x="2671482" y="2263775"/>
            <a:ext cx="13330518" cy="2879726"/>
          </a:xfrm>
          <a:prstGeom prst="rect">
            <a:avLst/>
          </a:prstGeom>
        </p:spPr>
        <p:txBody>
          <a:bodyPr spcFirstLastPara="1" wrap="square" lIns="0" tIns="91425" rIns="91425" bIns="91425" anchor="t" anchorCtr="0">
            <a:normAutofit/>
          </a:bodyPr>
          <a:lstStyle>
            <a:lvl1pPr lvl="0" algn="ctr" rtl="0">
              <a:spcBef>
                <a:spcPts val="0"/>
              </a:spcBef>
              <a:spcAft>
                <a:spcPts val="0"/>
              </a:spcAft>
              <a:buSzPts val="4000"/>
              <a:buNone/>
              <a:defRPr sz="8800"/>
            </a:lvl1pPr>
            <a:lvl2pPr lvl="1" rtl="0">
              <a:spcBef>
                <a:spcPts val="0"/>
              </a:spcBef>
              <a:spcAft>
                <a:spcPts val="0"/>
              </a:spcAft>
              <a:buSzPts val="5300"/>
              <a:buNone/>
              <a:defRPr sz="5300"/>
            </a:lvl2pPr>
            <a:lvl3pPr lvl="2" rtl="0">
              <a:spcBef>
                <a:spcPts val="0"/>
              </a:spcBef>
              <a:spcAft>
                <a:spcPts val="0"/>
              </a:spcAft>
              <a:buSzPts val="5300"/>
              <a:buNone/>
              <a:defRPr sz="5300"/>
            </a:lvl3pPr>
            <a:lvl4pPr lvl="3" rtl="0">
              <a:spcBef>
                <a:spcPts val="0"/>
              </a:spcBef>
              <a:spcAft>
                <a:spcPts val="0"/>
              </a:spcAft>
              <a:buSzPts val="5300"/>
              <a:buNone/>
              <a:defRPr sz="5300"/>
            </a:lvl4pPr>
            <a:lvl5pPr lvl="4" rtl="0">
              <a:spcBef>
                <a:spcPts val="0"/>
              </a:spcBef>
              <a:spcAft>
                <a:spcPts val="0"/>
              </a:spcAft>
              <a:buSzPts val="5300"/>
              <a:buNone/>
              <a:defRPr sz="5300"/>
            </a:lvl5pPr>
            <a:lvl6pPr lvl="5" rtl="0">
              <a:spcBef>
                <a:spcPts val="0"/>
              </a:spcBef>
              <a:spcAft>
                <a:spcPts val="0"/>
              </a:spcAft>
              <a:buSzPts val="5300"/>
              <a:buNone/>
              <a:defRPr sz="5300"/>
            </a:lvl6pPr>
            <a:lvl7pPr lvl="6" rtl="0">
              <a:spcBef>
                <a:spcPts val="0"/>
              </a:spcBef>
              <a:spcAft>
                <a:spcPts val="0"/>
              </a:spcAft>
              <a:buSzPts val="5300"/>
              <a:buNone/>
              <a:defRPr sz="5300"/>
            </a:lvl7pPr>
            <a:lvl8pPr lvl="7" rtl="0">
              <a:spcBef>
                <a:spcPts val="0"/>
              </a:spcBef>
              <a:spcAft>
                <a:spcPts val="0"/>
              </a:spcAft>
              <a:buSzPts val="5300"/>
              <a:buNone/>
              <a:defRPr sz="5300"/>
            </a:lvl8pPr>
            <a:lvl9pPr lvl="8" rtl="0">
              <a:spcBef>
                <a:spcPts val="0"/>
              </a:spcBef>
              <a:spcAft>
                <a:spcPts val="0"/>
              </a:spcAft>
              <a:buSzPts val="5300"/>
              <a:buNone/>
              <a:defRPr sz="5300"/>
            </a:lvl9pPr>
          </a:lstStyle>
          <a:p>
            <a:r>
              <a:rPr lang="en-AU" dirty="0"/>
              <a:t>0</a:t>
            </a:r>
            <a:endParaRPr dirty="0"/>
          </a:p>
        </p:txBody>
      </p:sp>
      <p:sp>
        <p:nvSpPr>
          <p:cNvPr id="6" name="Content Placeholder 5">
            <a:extLst>
              <a:ext uri="{FF2B5EF4-FFF2-40B4-BE49-F238E27FC236}">
                <a16:creationId xmlns:a16="http://schemas.microsoft.com/office/drawing/2014/main" id="{9EF8EFC7-DE23-07B9-50F1-01C75247A780}"/>
              </a:ext>
            </a:extLst>
          </p:cNvPr>
          <p:cNvSpPr>
            <a:spLocks noGrp="1"/>
          </p:cNvSpPr>
          <p:nvPr>
            <p:ph sz="quarter" idx="11" hasCustomPrompt="1"/>
          </p:nvPr>
        </p:nvSpPr>
        <p:spPr>
          <a:xfrm>
            <a:off x="-1" y="9601200"/>
            <a:ext cx="5133975" cy="679450"/>
          </a:xfrm>
        </p:spPr>
        <p:txBody>
          <a:bodyPr>
            <a:normAutofit/>
          </a:bodyPr>
          <a:lstStyle>
            <a:lvl1pPr marL="76200" indent="0">
              <a:buNone/>
              <a:defRPr sz="1100"/>
            </a:lvl1pPr>
          </a:lstStyle>
          <a:p>
            <a:pPr lvl="0"/>
            <a:r>
              <a:rPr lang="en-US" dirty="0"/>
              <a:t>IMAGE_ATTRIBUTION</a:t>
            </a:r>
          </a:p>
        </p:txBody>
      </p:sp>
    </p:spTree>
    <p:extLst>
      <p:ext uri="{BB962C8B-B14F-4D97-AF65-F5344CB8AC3E}">
        <p14:creationId xmlns:p14="http://schemas.microsoft.com/office/powerpoint/2010/main" val="2720173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IRST_SLIDE_LAYOUT" preserve="1" userDrawn="1">
  <p:cSld name="AGENDA">
    <p:spTree>
      <p:nvGrpSpPr>
        <p:cNvPr id="1" name="Shape 9"/>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92FF0AA-4FA1-E149-BB2E-7C66E2894437}"/>
              </a:ext>
            </a:extLst>
          </p:cNvPr>
          <p:cNvGraphicFramePr>
            <a:graphicFrameLocks noChangeAspect="1"/>
          </p:cNvGraphicFramePr>
          <p:nvPr userDrawn="1">
            <p:custDataLst>
              <p:tags r:id="rId1"/>
            </p:custDataLst>
            <p:extLst>
              <p:ext uri="{D42A27DB-BD31-4B8C-83A1-F6EECF244321}">
                <p14:modId xmlns:p14="http://schemas.microsoft.com/office/powerpoint/2010/main" val="538670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think-cell data - do not delete" hidden="1">
                        <a:extLst>
                          <a:ext uri="{FF2B5EF4-FFF2-40B4-BE49-F238E27FC236}">
                            <a16:creationId xmlns:a16="http://schemas.microsoft.com/office/drawing/2014/main" id="{D92FF0AA-4FA1-E149-BB2E-7C66E2894437}"/>
                          </a:ext>
                        </a:extLst>
                      </p:cNvPr>
                      <p:cNvPicPr/>
                      <p:nvPr/>
                    </p:nvPicPr>
                    <p:blipFill>
                      <a:blip/>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F0D864B0-BB80-85B4-6D20-14E6EB4829E4}"/>
              </a:ext>
            </a:extLst>
          </p:cNvPr>
          <p:cNvSpPr>
            <a:spLocks noGrp="1"/>
          </p:cNvSpPr>
          <p:nvPr>
            <p:ph sz="quarter" idx="10" hasCustomPrompt="1"/>
          </p:nvPr>
        </p:nvSpPr>
        <p:spPr>
          <a:xfrm>
            <a:off x="9862458" y="0"/>
            <a:ext cx="5055325" cy="10287000"/>
          </a:xfrm>
          <a:solidFill>
            <a:schemeClr val="bg1">
              <a:lumMod val="95000"/>
            </a:schemeClr>
          </a:solidFill>
          <a:ln>
            <a:noFill/>
          </a:ln>
        </p:spPr>
        <p:txBody>
          <a:bodyPr/>
          <a:lstStyle>
            <a:lvl1pPr marL="76200" indent="0">
              <a:buNone/>
              <a:defRPr/>
            </a:lvl1pPr>
          </a:lstStyle>
          <a:p>
            <a:pPr lvl="0"/>
            <a:r>
              <a:rPr lang="en-AU" dirty="0"/>
              <a:t>10</a:t>
            </a:r>
          </a:p>
        </p:txBody>
      </p:sp>
      <p:sp>
        <p:nvSpPr>
          <p:cNvPr id="5" name="Google Shape;12;p2">
            <a:extLst>
              <a:ext uri="{FF2B5EF4-FFF2-40B4-BE49-F238E27FC236}">
                <a16:creationId xmlns:a16="http://schemas.microsoft.com/office/drawing/2014/main" id="{95DCF182-B604-EEF0-2FEE-71E45D8CE067}"/>
              </a:ext>
            </a:extLst>
          </p:cNvPr>
          <p:cNvSpPr txBox="1">
            <a:spLocks noGrp="1"/>
          </p:cNvSpPr>
          <p:nvPr>
            <p:ph type="title" hasCustomPrompt="1"/>
          </p:nvPr>
        </p:nvSpPr>
        <p:spPr>
          <a:xfrm>
            <a:off x="929401" y="2011363"/>
            <a:ext cx="8214600" cy="1417637"/>
          </a:xfrm>
          <a:prstGeom prst="rect">
            <a:avLst/>
          </a:prstGeom>
        </p:spPr>
        <p:txBody>
          <a:bodyPr spcFirstLastPara="1" wrap="square" lIns="0" tIns="91425" rIns="91425" bIns="91425" anchor="t" anchorCtr="0">
            <a:normAutofit/>
          </a:bodyPr>
          <a:lstStyle>
            <a:lvl1pPr lvl="0" rtl="0">
              <a:spcBef>
                <a:spcPts val="0"/>
              </a:spcBef>
              <a:spcAft>
                <a:spcPts val="0"/>
              </a:spcAft>
              <a:buClr>
                <a:schemeClr val="lt1"/>
              </a:buClr>
              <a:buSzPts val="9600"/>
              <a:buNone/>
              <a:defRPr sz="4600">
                <a:solidFill>
                  <a:schemeClr val="tx1"/>
                </a:solidFill>
              </a:defRPr>
            </a:lvl1pPr>
            <a:lvl2pPr lvl="1" rtl="0">
              <a:spcBef>
                <a:spcPts val="0"/>
              </a:spcBef>
              <a:spcAft>
                <a:spcPts val="0"/>
              </a:spcAft>
              <a:buSzPts val="1400"/>
              <a:buFont typeface="Roboto Light"/>
              <a:buNone/>
              <a:defRPr>
                <a:latin typeface="Roboto Light"/>
                <a:ea typeface="Roboto Light"/>
                <a:cs typeface="Roboto Light"/>
                <a:sym typeface="Roboto Light"/>
              </a:defRPr>
            </a:lvl2pPr>
            <a:lvl3pPr lvl="2" rtl="0">
              <a:spcBef>
                <a:spcPts val="0"/>
              </a:spcBef>
              <a:spcAft>
                <a:spcPts val="0"/>
              </a:spcAft>
              <a:buSzPts val="1400"/>
              <a:buFont typeface="Roboto Light"/>
              <a:buNone/>
              <a:defRPr>
                <a:latin typeface="Roboto Light"/>
                <a:ea typeface="Roboto Light"/>
                <a:cs typeface="Roboto Light"/>
                <a:sym typeface="Roboto Light"/>
              </a:defRPr>
            </a:lvl3pPr>
            <a:lvl4pPr lvl="3" rtl="0">
              <a:spcBef>
                <a:spcPts val="0"/>
              </a:spcBef>
              <a:spcAft>
                <a:spcPts val="0"/>
              </a:spcAft>
              <a:buSzPts val="1400"/>
              <a:buFont typeface="Roboto Light"/>
              <a:buNone/>
              <a:defRPr>
                <a:latin typeface="Roboto Light"/>
                <a:ea typeface="Roboto Light"/>
                <a:cs typeface="Roboto Light"/>
                <a:sym typeface="Roboto Light"/>
              </a:defRPr>
            </a:lvl4pPr>
            <a:lvl5pPr lvl="4" rtl="0">
              <a:spcBef>
                <a:spcPts val="0"/>
              </a:spcBef>
              <a:spcAft>
                <a:spcPts val="0"/>
              </a:spcAft>
              <a:buSzPts val="1400"/>
              <a:buFont typeface="Roboto Light"/>
              <a:buNone/>
              <a:defRPr>
                <a:latin typeface="Roboto Light"/>
                <a:ea typeface="Roboto Light"/>
                <a:cs typeface="Roboto Light"/>
                <a:sym typeface="Roboto Light"/>
              </a:defRPr>
            </a:lvl5pPr>
            <a:lvl6pPr lvl="5" rtl="0">
              <a:spcBef>
                <a:spcPts val="0"/>
              </a:spcBef>
              <a:spcAft>
                <a:spcPts val="0"/>
              </a:spcAft>
              <a:buSzPts val="1400"/>
              <a:buFont typeface="Roboto Light"/>
              <a:buNone/>
              <a:defRPr>
                <a:latin typeface="Roboto Light"/>
                <a:ea typeface="Roboto Light"/>
                <a:cs typeface="Roboto Light"/>
                <a:sym typeface="Roboto Light"/>
              </a:defRPr>
            </a:lvl6pPr>
            <a:lvl7pPr lvl="6" rtl="0">
              <a:spcBef>
                <a:spcPts val="0"/>
              </a:spcBef>
              <a:spcAft>
                <a:spcPts val="0"/>
              </a:spcAft>
              <a:buSzPts val="1400"/>
              <a:buFont typeface="Roboto Light"/>
              <a:buNone/>
              <a:defRPr>
                <a:latin typeface="Roboto Light"/>
                <a:ea typeface="Roboto Light"/>
                <a:cs typeface="Roboto Light"/>
                <a:sym typeface="Roboto Light"/>
              </a:defRPr>
            </a:lvl7pPr>
            <a:lvl8pPr lvl="7" rtl="0">
              <a:spcBef>
                <a:spcPts val="0"/>
              </a:spcBef>
              <a:spcAft>
                <a:spcPts val="0"/>
              </a:spcAft>
              <a:buSzPts val="1400"/>
              <a:buFont typeface="Roboto Light"/>
              <a:buNone/>
              <a:defRPr>
                <a:latin typeface="Roboto Light"/>
                <a:ea typeface="Roboto Light"/>
                <a:cs typeface="Roboto Light"/>
                <a:sym typeface="Roboto Light"/>
              </a:defRPr>
            </a:lvl8pPr>
            <a:lvl9pPr lvl="8" rtl="0">
              <a:spcBef>
                <a:spcPts val="0"/>
              </a:spcBef>
              <a:spcAft>
                <a:spcPts val="0"/>
              </a:spcAft>
              <a:buSzPts val="1400"/>
              <a:buFont typeface="Roboto Light"/>
              <a:buNone/>
              <a:defRPr>
                <a:latin typeface="Roboto Light"/>
                <a:ea typeface="Roboto Light"/>
                <a:cs typeface="Roboto Light"/>
                <a:sym typeface="Roboto Light"/>
              </a:defRPr>
            </a:lvl9pPr>
          </a:lstStyle>
          <a:p>
            <a:r>
              <a:rPr lang="en-AU" dirty="0"/>
              <a:t>0</a:t>
            </a:r>
            <a:endParaRPr dirty="0"/>
          </a:p>
        </p:txBody>
      </p:sp>
      <p:sp>
        <p:nvSpPr>
          <p:cNvPr id="6" name="Google Shape;13;p2">
            <a:extLst>
              <a:ext uri="{FF2B5EF4-FFF2-40B4-BE49-F238E27FC236}">
                <a16:creationId xmlns:a16="http://schemas.microsoft.com/office/drawing/2014/main" id="{54938CA8-0274-0498-1064-D46F9913D54D}"/>
              </a:ext>
            </a:extLst>
          </p:cNvPr>
          <p:cNvSpPr txBox="1">
            <a:spLocks noGrp="1"/>
          </p:cNvSpPr>
          <p:nvPr>
            <p:ph type="body" idx="1" hasCustomPrompt="1"/>
          </p:nvPr>
        </p:nvSpPr>
        <p:spPr>
          <a:xfrm>
            <a:off x="929401" y="3747247"/>
            <a:ext cx="8214600" cy="5002306"/>
          </a:xfrm>
          <a:prstGeom prst="rect">
            <a:avLst/>
          </a:prstGeom>
          <a:noFill/>
          <a:ln>
            <a:noFill/>
          </a:ln>
        </p:spPr>
        <p:txBody>
          <a:bodyPr spcFirstLastPara="1" wrap="square" lIns="91425" tIns="91425" rIns="91425" bIns="91425" anchor="t" anchorCtr="0">
            <a:normAutofit/>
          </a:bodyPr>
          <a:lstStyle>
            <a:lvl1pPr marL="571500" lvl="0" indent="-571500" rtl="0">
              <a:spcBef>
                <a:spcPts val="0"/>
              </a:spcBef>
              <a:spcAft>
                <a:spcPts val="0"/>
              </a:spcAft>
              <a:buClr>
                <a:schemeClr val="tx1"/>
              </a:buClr>
              <a:buSzPct val="100000"/>
              <a:buFont typeface="Arial" panose="020B0604020202020204" pitchFamily="34" charset="0"/>
              <a:buChar char="•"/>
              <a:defRPr sz="3600">
                <a:solidFill>
                  <a:schemeClr val="tx1"/>
                </a:solidFill>
                <a:latin typeface="Calibri"/>
                <a:ea typeface="Calibri"/>
                <a:cs typeface="Calibri"/>
                <a:sym typeface="Calibri"/>
              </a:defRPr>
            </a:lvl1pPr>
            <a:lvl2pPr marL="914400" lvl="1" indent="-533400" rtl="0">
              <a:spcBef>
                <a:spcPts val="0"/>
              </a:spcBef>
              <a:spcAft>
                <a:spcPts val="0"/>
              </a:spcAft>
              <a:buClr>
                <a:srgbClr val="FFFFFF"/>
              </a:buClr>
              <a:buSzPts val="4800"/>
              <a:buFont typeface="Calibri"/>
              <a:buChar char="○"/>
              <a:defRPr sz="4800">
                <a:solidFill>
                  <a:srgbClr val="FFFFFF"/>
                </a:solidFill>
                <a:latin typeface="Calibri"/>
                <a:ea typeface="Calibri"/>
                <a:cs typeface="Calibri"/>
                <a:sym typeface="Calibri"/>
              </a:defRPr>
            </a:lvl2pPr>
            <a:lvl3pPr marL="1371600" lvl="2" indent="-533400" rtl="0">
              <a:spcBef>
                <a:spcPts val="0"/>
              </a:spcBef>
              <a:spcAft>
                <a:spcPts val="0"/>
              </a:spcAft>
              <a:buClr>
                <a:srgbClr val="FFFFFF"/>
              </a:buClr>
              <a:buSzPts val="4800"/>
              <a:buFont typeface="Calibri"/>
              <a:buChar char="■"/>
              <a:defRPr sz="4800">
                <a:solidFill>
                  <a:srgbClr val="FFFFFF"/>
                </a:solidFill>
                <a:latin typeface="Calibri"/>
                <a:ea typeface="Calibri"/>
                <a:cs typeface="Calibri"/>
                <a:sym typeface="Calibri"/>
              </a:defRPr>
            </a:lvl3pPr>
            <a:lvl4pPr marL="1828800" lvl="3" indent="-533400" rtl="0">
              <a:spcBef>
                <a:spcPts val="0"/>
              </a:spcBef>
              <a:spcAft>
                <a:spcPts val="0"/>
              </a:spcAft>
              <a:buClr>
                <a:srgbClr val="FFFFFF"/>
              </a:buClr>
              <a:buSzPts val="4800"/>
              <a:buFont typeface="Calibri"/>
              <a:buChar char="●"/>
              <a:defRPr sz="4800">
                <a:solidFill>
                  <a:srgbClr val="FFFFFF"/>
                </a:solidFill>
                <a:latin typeface="Calibri"/>
                <a:ea typeface="Calibri"/>
                <a:cs typeface="Calibri"/>
                <a:sym typeface="Calibri"/>
              </a:defRPr>
            </a:lvl4pPr>
            <a:lvl5pPr marL="2286000" lvl="4" indent="-533400" rtl="0">
              <a:spcBef>
                <a:spcPts val="0"/>
              </a:spcBef>
              <a:spcAft>
                <a:spcPts val="0"/>
              </a:spcAft>
              <a:buClr>
                <a:srgbClr val="FFFFFF"/>
              </a:buClr>
              <a:buSzPts val="4800"/>
              <a:buFont typeface="Calibri"/>
              <a:buChar char="○"/>
              <a:defRPr sz="4800">
                <a:solidFill>
                  <a:srgbClr val="FFFFFF"/>
                </a:solidFill>
                <a:latin typeface="Calibri"/>
                <a:ea typeface="Calibri"/>
                <a:cs typeface="Calibri"/>
                <a:sym typeface="Calibri"/>
              </a:defRPr>
            </a:lvl5pPr>
            <a:lvl6pPr marL="2743200" lvl="5" indent="-533400" rtl="0">
              <a:spcBef>
                <a:spcPts val="0"/>
              </a:spcBef>
              <a:spcAft>
                <a:spcPts val="0"/>
              </a:spcAft>
              <a:buClr>
                <a:srgbClr val="FFFFFF"/>
              </a:buClr>
              <a:buSzPts val="4800"/>
              <a:buFont typeface="Calibri"/>
              <a:buChar char="■"/>
              <a:defRPr sz="4800">
                <a:solidFill>
                  <a:srgbClr val="FFFFFF"/>
                </a:solidFill>
                <a:latin typeface="Calibri"/>
                <a:ea typeface="Calibri"/>
                <a:cs typeface="Calibri"/>
                <a:sym typeface="Calibri"/>
              </a:defRPr>
            </a:lvl6pPr>
            <a:lvl7pPr marL="3200400" lvl="6" indent="-533400" rtl="0">
              <a:spcBef>
                <a:spcPts val="0"/>
              </a:spcBef>
              <a:spcAft>
                <a:spcPts val="0"/>
              </a:spcAft>
              <a:buClr>
                <a:srgbClr val="FFFFFF"/>
              </a:buClr>
              <a:buSzPts val="4800"/>
              <a:buFont typeface="Calibri"/>
              <a:buChar char="●"/>
              <a:defRPr sz="4800">
                <a:solidFill>
                  <a:srgbClr val="FFFFFF"/>
                </a:solidFill>
                <a:latin typeface="Calibri"/>
                <a:ea typeface="Calibri"/>
                <a:cs typeface="Calibri"/>
                <a:sym typeface="Calibri"/>
              </a:defRPr>
            </a:lvl7pPr>
            <a:lvl8pPr marL="3657600" lvl="7" indent="-533400" rtl="0">
              <a:spcBef>
                <a:spcPts val="0"/>
              </a:spcBef>
              <a:spcAft>
                <a:spcPts val="0"/>
              </a:spcAft>
              <a:buClr>
                <a:srgbClr val="FFFFFF"/>
              </a:buClr>
              <a:buSzPts val="4800"/>
              <a:buFont typeface="Calibri"/>
              <a:buChar char="○"/>
              <a:defRPr sz="4800">
                <a:solidFill>
                  <a:srgbClr val="FFFFFF"/>
                </a:solidFill>
                <a:latin typeface="Calibri"/>
                <a:ea typeface="Calibri"/>
                <a:cs typeface="Calibri"/>
                <a:sym typeface="Calibri"/>
              </a:defRPr>
            </a:lvl8pPr>
            <a:lvl9pPr marL="4114800" lvl="8" indent="-533400" rtl="0">
              <a:spcBef>
                <a:spcPts val="0"/>
              </a:spcBef>
              <a:spcAft>
                <a:spcPts val="0"/>
              </a:spcAft>
              <a:buClr>
                <a:srgbClr val="FFFFFF"/>
              </a:buClr>
              <a:buSzPts val="4800"/>
              <a:buFont typeface="Calibri"/>
              <a:buChar char="■"/>
              <a:defRPr sz="4800">
                <a:solidFill>
                  <a:srgbClr val="FFFFFF"/>
                </a:solidFill>
                <a:latin typeface="Calibri"/>
                <a:ea typeface="Calibri"/>
                <a:cs typeface="Calibri"/>
                <a:sym typeface="Calibri"/>
              </a:defRPr>
            </a:lvl9pPr>
          </a:lstStyle>
          <a:p>
            <a:r>
              <a:rPr lang="en-AU" dirty="0"/>
              <a:t>1</a:t>
            </a:r>
            <a:endParaRPr dirty="0"/>
          </a:p>
        </p:txBody>
      </p:sp>
      <p:sp>
        <p:nvSpPr>
          <p:cNvPr id="7" name="Google Shape;14;p2">
            <a:extLst>
              <a:ext uri="{FF2B5EF4-FFF2-40B4-BE49-F238E27FC236}">
                <a16:creationId xmlns:a16="http://schemas.microsoft.com/office/drawing/2014/main" id="{3097672A-5659-5B5F-6D5C-F22FA04F334D}"/>
              </a:ext>
            </a:extLst>
          </p:cNvPr>
          <p:cNvSpPr>
            <a:spLocks noGrp="1"/>
          </p:cNvSpPr>
          <p:nvPr>
            <p:ph type="pic" idx="2" hasCustomPrompt="1"/>
          </p:nvPr>
        </p:nvSpPr>
        <p:spPr>
          <a:xfrm>
            <a:off x="15544800" y="1027450"/>
            <a:ext cx="1828950" cy="1808700"/>
          </a:xfrm>
          <a:prstGeom prst="rect">
            <a:avLst/>
          </a:prstGeom>
          <a:noFill/>
          <a:ln>
            <a:noFill/>
          </a:ln>
        </p:spPr>
        <p:txBody>
          <a:bodyPr/>
          <a:lstStyle>
            <a:lvl1pPr marL="76200" indent="0">
              <a:buNone/>
              <a:defRPr/>
            </a:lvl1pPr>
          </a:lstStyle>
          <a:p>
            <a:r>
              <a:rPr lang="en-US" dirty="0"/>
              <a:t>2</a:t>
            </a:r>
          </a:p>
        </p:txBody>
      </p:sp>
      <p:sp>
        <p:nvSpPr>
          <p:cNvPr id="2" name="Content Placeholder 5">
            <a:extLst>
              <a:ext uri="{FF2B5EF4-FFF2-40B4-BE49-F238E27FC236}">
                <a16:creationId xmlns:a16="http://schemas.microsoft.com/office/drawing/2014/main" id="{4FAB3CEC-34D5-F8C2-2849-CD522F40C825}"/>
              </a:ext>
            </a:extLst>
          </p:cNvPr>
          <p:cNvSpPr>
            <a:spLocks noGrp="1"/>
          </p:cNvSpPr>
          <p:nvPr>
            <p:ph sz="quarter" idx="11" hasCustomPrompt="1"/>
          </p:nvPr>
        </p:nvSpPr>
        <p:spPr>
          <a:xfrm>
            <a:off x="9862458" y="9601200"/>
            <a:ext cx="5055325" cy="679450"/>
          </a:xfrm>
        </p:spPr>
        <p:txBody>
          <a:bodyPr>
            <a:normAutofit/>
          </a:bodyPr>
          <a:lstStyle>
            <a:lvl1pPr marL="76200" indent="0">
              <a:buNone/>
              <a:defRPr sz="1100"/>
            </a:lvl1pPr>
          </a:lstStyle>
          <a:p>
            <a:pPr lvl="0"/>
            <a:r>
              <a:rPr lang="en-US" dirty="0"/>
              <a:t>IMAGE_ATTRIBUTION</a:t>
            </a:r>
          </a:p>
        </p:txBody>
      </p:sp>
    </p:spTree>
    <p:extLst>
      <p:ext uri="{BB962C8B-B14F-4D97-AF65-F5344CB8AC3E}">
        <p14:creationId xmlns:p14="http://schemas.microsoft.com/office/powerpoint/2010/main" val="77609497"/>
      </p:ext>
    </p:extLst>
  </p:cSld>
  <p:clrMapOvr>
    <a:masterClrMapping/>
  </p:clrMapOvr>
  <p:extLst>
    <p:ext uri="{DCECCB84-F9BA-43D5-87BE-67443E8EF086}">
      <p15:sldGuideLst xmlns:p15="http://schemas.microsoft.com/office/powerpoint/2012/main">
        <p15:guide id="1" pos="10049">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SIC_LAYOUT" preserve="1" userDrawn="1">
  <p:cSld name="BASIC_CONTENT_V1">
    <p:spTree>
      <p:nvGrpSpPr>
        <p:cNvPr id="1" name="Shape 15"/>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5F9A914-029A-FACA-89CD-82BDDCAA230A}"/>
              </a:ext>
            </a:extLst>
          </p:cNvPr>
          <p:cNvGraphicFramePr>
            <a:graphicFrameLocks noChangeAspect="1"/>
          </p:cNvGraphicFramePr>
          <p:nvPr userDrawn="1">
            <p:custDataLst>
              <p:tags r:id="rId1"/>
            </p:custDataLst>
            <p:extLst>
              <p:ext uri="{D42A27DB-BD31-4B8C-83A1-F6EECF244321}">
                <p14:modId xmlns:p14="http://schemas.microsoft.com/office/powerpoint/2010/main" val="8908990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05F9A914-029A-FACA-89CD-82BDDCAA230A}"/>
                          </a:ext>
                        </a:extLst>
                      </p:cNvPr>
                      <p:cNvPicPr/>
                      <p:nvPr/>
                    </p:nvPicPr>
                    <p:blipFill>
                      <a:blip/>
                      <a:stretch>
                        <a:fillRect/>
                      </a:stretch>
                    </p:blipFill>
                    <p:spPr>
                      <a:xfrm>
                        <a:off x="1588" y="1588"/>
                        <a:ext cx="1588" cy="1588"/>
                      </a:xfrm>
                      <a:prstGeom prst="rect">
                        <a:avLst/>
                      </a:prstGeom>
                    </p:spPr>
                  </p:pic>
                </p:oleObj>
              </mc:Fallback>
            </mc:AlternateContent>
          </a:graphicData>
        </a:graphic>
      </p:graphicFrame>
      <p:sp>
        <p:nvSpPr>
          <p:cNvPr id="16" name="Google Shape;16;p3"/>
          <p:cNvSpPr txBox="1">
            <a:spLocks noGrp="1"/>
          </p:cNvSpPr>
          <p:nvPr>
            <p:ph type="title" hasCustomPrompt="1"/>
          </p:nvPr>
        </p:nvSpPr>
        <p:spPr>
          <a:xfrm>
            <a:off x="4831491" y="3207472"/>
            <a:ext cx="6499897" cy="1929653"/>
          </a:xfrm>
          <a:prstGeom prst="rect">
            <a:avLst/>
          </a:prstGeom>
        </p:spPr>
        <p:txBody>
          <a:bodyPr spcFirstLastPara="1" wrap="square" lIns="0" tIns="91425" rIns="91425" bIns="91425" anchor="t" anchorCtr="0">
            <a:normAutofit/>
          </a:bodyPr>
          <a:lstStyle>
            <a:lvl1pPr lvl="0" rtl="0">
              <a:spcBef>
                <a:spcPts val="0"/>
              </a:spcBef>
              <a:spcAft>
                <a:spcPts val="0"/>
              </a:spcAft>
              <a:buSzPts val="4000"/>
              <a:buNone/>
              <a:defRPr sz="4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AU" dirty="0"/>
              <a:t>0</a:t>
            </a:r>
            <a:endParaRPr dirty="0"/>
          </a:p>
        </p:txBody>
      </p:sp>
      <p:sp>
        <p:nvSpPr>
          <p:cNvPr id="17" name="Google Shape;17;p3"/>
          <p:cNvSpPr txBox="1">
            <a:spLocks noGrp="1"/>
          </p:cNvSpPr>
          <p:nvPr>
            <p:ph type="body" idx="1" hasCustomPrompt="1"/>
          </p:nvPr>
        </p:nvSpPr>
        <p:spPr>
          <a:xfrm>
            <a:off x="4831492" y="5149875"/>
            <a:ext cx="6499896" cy="4457725"/>
          </a:xfrm>
          <a:prstGeom prst="rect">
            <a:avLst/>
          </a:prstGeom>
        </p:spPr>
        <p:txBody>
          <a:bodyPr spcFirstLastPara="1" wrap="square" lIns="0" tIns="91425" rIns="91425" bIns="91425" anchor="t" anchorCtr="0">
            <a:normAutofit/>
          </a:bodyPr>
          <a:lstStyle>
            <a:lvl1pPr marL="533400" lvl="0" indent="-457200" rtl="0">
              <a:spcBef>
                <a:spcPts val="0"/>
              </a:spcBef>
              <a:spcAft>
                <a:spcPts val="0"/>
              </a:spcAft>
              <a:buSzPct val="100000"/>
              <a:buFont typeface="Arial" panose="020B0604020202020204" pitchFamily="34" charset="0"/>
              <a:buChar char="•"/>
              <a:defRPr sz="3600">
                <a:latin typeface="Calibri" panose="020F0502020204030204" pitchFamily="34" charset="0"/>
                <a:ea typeface="Calibri" panose="020F0502020204030204" pitchFamily="34" charset="0"/>
                <a:cs typeface="Calibri" panose="020F0502020204030204" pitchFamily="34" charset="0"/>
                <a:sym typeface="Roboto Light"/>
              </a:defRPr>
            </a:lvl1pPr>
            <a:lvl2pPr marL="914400" lvl="1" indent="-381000" rtl="0">
              <a:spcBef>
                <a:spcPts val="0"/>
              </a:spcBef>
              <a:spcAft>
                <a:spcPts val="0"/>
              </a:spcAft>
              <a:buSzPts val="2400"/>
              <a:buFont typeface="Roboto Light"/>
              <a:buChar char="○"/>
              <a:defRPr sz="2400">
                <a:latin typeface="Roboto Light"/>
                <a:ea typeface="Roboto Light"/>
                <a:cs typeface="Roboto Light"/>
                <a:sym typeface="Roboto Light"/>
              </a:defRPr>
            </a:lvl2pPr>
            <a:lvl3pPr marL="1371600" lvl="2" indent="-381000" rtl="0">
              <a:spcBef>
                <a:spcPts val="0"/>
              </a:spcBef>
              <a:spcAft>
                <a:spcPts val="0"/>
              </a:spcAft>
              <a:buSzPts val="2400"/>
              <a:buFont typeface="Roboto Light"/>
              <a:buChar char="■"/>
              <a:defRPr sz="2400">
                <a:latin typeface="Roboto Light"/>
                <a:ea typeface="Roboto Light"/>
                <a:cs typeface="Roboto Light"/>
                <a:sym typeface="Roboto Light"/>
              </a:defRPr>
            </a:lvl3pPr>
            <a:lvl4pPr marL="1828800" lvl="3" indent="-381000" rtl="0">
              <a:spcBef>
                <a:spcPts val="0"/>
              </a:spcBef>
              <a:spcAft>
                <a:spcPts val="0"/>
              </a:spcAft>
              <a:buSzPts val="2400"/>
              <a:buFont typeface="Roboto Light"/>
              <a:buChar char="●"/>
              <a:defRPr sz="2400">
                <a:latin typeface="Roboto Light"/>
                <a:ea typeface="Roboto Light"/>
                <a:cs typeface="Roboto Light"/>
                <a:sym typeface="Roboto Light"/>
              </a:defRPr>
            </a:lvl4pPr>
            <a:lvl5pPr marL="2286000" lvl="4" indent="-381000" rtl="0">
              <a:spcBef>
                <a:spcPts val="0"/>
              </a:spcBef>
              <a:spcAft>
                <a:spcPts val="0"/>
              </a:spcAft>
              <a:buSzPts val="2400"/>
              <a:buFont typeface="Roboto Light"/>
              <a:buChar char="○"/>
              <a:defRPr sz="2400">
                <a:latin typeface="Roboto Light"/>
                <a:ea typeface="Roboto Light"/>
                <a:cs typeface="Roboto Light"/>
                <a:sym typeface="Roboto Light"/>
              </a:defRPr>
            </a:lvl5pPr>
            <a:lvl6pPr marL="2743200" lvl="5" indent="-381000" rtl="0">
              <a:spcBef>
                <a:spcPts val="0"/>
              </a:spcBef>
              <a:spcAft>
                <a:spcPts val="0"/>
              </a:spcAft>
              <a:buSzPts val="2400"/>
              <a:buFont typeface="Roboto Light"/>
              <a:buChar char="■"/>
              <a:defRPr sz="2400">
                <a:latin typeface="Roboto Light"/>
                <a:ea typeface="Roboto Light"/>
                <a:cs typeface="Roboto Light"/>
                <a:sym typeface="Roboto Light"/>
              </a:defRPr>
            </a:lvl6pPr>
            <a:lvl7pPr marL="3200400" lvl="6" indent="-381000" rtl="0">
              <a:spcBef>
                <a:spcPts val="0"/>
              </a:spcBef>
              <a:spcAft>
                <a:spcPts val="0"/>
              </a:spcAft>
              <a:buSzPts val="2400"/>
              <a:buFont typeface="Roboto Light"/>
              <a:buChar char="●"/>
              <a:defRPr sz="2400">
                <a:latin typeface="Roboto Light"/>
                <a:ea typeface="Roboto Light"/>
                <a:cs typeface="Roboto Light"/>
                <a:sym typeface="Roboto Light"/>
              </a:defRPr>
            </a:lvl7pPr>
            <a:lvl8pPr marL="3657600" lvl="7" indent="-381000" rtl="0">
              <a:spcBef>
                <a:spcPts val="0"/>
              </a:spcBef>
              <a:spcAft>
                <a:spcPts val="0"/>
              </a:spcAft>
              <a:buSzPts val="2400"/>
              <a:buFont typeface="Roboto Light"/>
              <a:buChar char="○"/>
              <a:defRPr sz="2400">
                <a:latin typeface="Roboto Light"/>
                <a:ea typeface="Roboto Light"/>
                <a:cs typeface="Roboto Light"/>
                <a:sym typeface="Roboto Light"/>
              </a:defRPr>
            </a:lvl8pPr>
            <a:lvl9pPr marL="4114800" lvl="8" indent="-381000" rtl="0">
              <a:spcBef>
                <a:spcPts val="0"/>
              </a:spcBef>
              <a:spcAft>
                <a:spcPts val="0"/>
              </a:spcAft>
              <a:buSzPts val="2400"/>
              <a:buFont typeface="Roboto Light"/>
              <a:buChar char="■"/>
              <a:defRPr sz="2400">
                <a:latin typeface="Roboto Light"/>
                <a:ea typeface="Roboto Light"/>
                <a:cs typeface="Roboto Light"/>
                <a:sym typeface="Roboto Light"/>
              </a:defRPr>
            </a:lvl9pPr>
          </a:lstStyle>
          <a:p>
            <a:r>
              <a:rPr lang="en-AU" dirty="0"/>
              <a:t>1</a:t>
            </a:r>
            <a:endParaRPr dirty="0"/>
          </a:p>
        </p:txBody>
      </p:sp>
      <p:sp>
        <p:nvSpPr>
          <p:cNvPr id="18" name="Google Shape;18;p3"/>
          <p:cNvSpPr>
            <a:spLocks noGrp="1"/>
          </p:cNvSpPr>
          <p:nvPr>
            <p:ph type="pic" idx="2"/>
          </p:nvPr>
        </p:nvSpPr>
        <p:spPr>
          <a:xfrm>
            <a:off x="4831491" y="1028700"/>
            <a:ext cx="1371600" cy="1371900"/>
          </a:xfrm>
          <a:prstGeom prst="rect">
            <a:avLst/>
          </a:prstGeom>
          <a:noFill/>
          <a:ln>
            <a:noFill/>
          </a:ln>
        </p:spPr>
      </p:sp>
      <p:sp>
        <p:nvSpPr>
          <p:cNvPr id="3" name="Google Shape;35;p6">
            <a:extLst>
              <a:ext uri="{FF2B5EF4-FFF2-40B4-BE49-F238E27FC236}">
                <a16:creationId xmlns:a16="http://schemas.microsoft.com/office/drawing/2014/main" id="{06D4F85C-9A50-3DC0-80AA-7315DE0FAC40}"/>
              </a:ext>
            </a:extLst>
          </p:cNvPr>
          <p:cNvSpPr>
            <a:spLocks noGrp="1"/>
          </p:cNvSpPr>
          <p:nvPr>
            <p:ph type="pic" idx="10" hasCustomPrompt="1"/>
          </p:nvPr>
        </p:nvSpPr>
        <p:spPr>
          <a:xfrm>
            <a:off x="12239625" y="6375"/>
            <a:ext cx="6048375" cy="10287000"/>
          </a:xfrm>
          <a:prstGeom prst="rect">
            <a:avLst/>
          </a:prstGeom>
          <a:noFill/>
          <a:ln>
            <a:noFill/>
          </a:ln>
        </p:spPr>
        <p:txBody>
          <a:bodyPr/>
          <a:lstStyle>
            <a:lvl1pPr marL="76200" indent="0">
              <a:buNone/>
              <a:defRPr/>
            </a:lvl1pPr>
          </a:lstStyle>
          <a:p>
            <a:r>
              <a:rPr lang="en-AU" dirty="0"/>
              <a:t>2</a:t>
            </a:r>
          </a:p>
        </p:txBody>
      </p:sp>
      <p:sp>
        <p:nvSpPr>
          <p:cNvPr id="4" name="Content Placeholder 5">
            <a:extLst>
              <a:ext uri="{FF2B5EF4-FFF2-40B4-BE49-F238E27FC236}">
                <a16:creationId xmlns:a16="http://schemas.microsoft.com/office/drawing/2014/main" id="{38176A5C-D173-4CE5-8B87-A1D02EA54F99}"/>
              </a:ext>
            </a:extLst>
          </p:cNvPr>
          <p:cNvSpPr>
            <a:spLocks noGrp="1"/>
          </p:cNvSpPr>
          <p:nvPr>
            <p:ph sz="quarter" idx="11" hasCustomPrompt="1"/>
          </p:nvPr>
        </p:nvSpPr>
        <p:spPr>
          <a:xfrm>
            <a:off x="10926" y="0"/>
            <a:ext cx="4094909" cy="10287000"/>
          </a:xfrm>
          <a:solidFill>
            <a:schemeClr val="bg1">
              <a:lumMod val="95000"/>
            </a:schemeClr>
          </a:solidFill>
        </p:spPr>
        <p:txBody>
          <a:bodyPr/>
          <a:lstStyle>
            <a:lvl1pPr marL="76200" indent="0">
              <a:buNone/>
              <a:defRPr/>
            </a:lvl1pPr>
          </a:lstStyle>
          <a:p>
            <a:pPr lvl="0"/>
            <a:r>
              <a:rPr lang="en-AU" dirty="0"/>
              <a:t>10</a:t>
            </a:r>
          </a:p>
        </p:txBody>
      </p:sp>
      <p:sp>
        <p:nvSpPr>
          <p:cNvPr id="6" name="Content Placeholder 5">
            <a:extLst>
              <a:ext uri="{FF2B5EF4-FFF2-40B4-BE49-F238E27FC236}">
                <a16:creationId xmlns:a16="http://schemas.microsoft.com/office/drawing/2014/main" id="{27D196E1-1554-1258-960F-5C778357F797}"/>
              </a:ext>
            </a:extLst>
          </p:cNvPr>
          <p:cNvSpPr>
            <a:spLocks noGrp="1"/>
          </p:cNvSpPr>
          <p:nvPr>
            <p:ph sz="quarter" idx="12" hasCustomPrompt="1"/>
          </p:nvPr>
        </p:nvSpPr>
        <p:spPr>
          <a:xfrm>
            <a:off x="12239625" y="9601200"/>
            <a:ext cx="5055325" cy="679450"/>
          </a:xfrm>
        </p:spPr>
        <p:txBody>
          <a:bodyPr>
            <a:normAutofit/>
          </a:bodyPr>
          <a:lstStyle>
            <a:lvl1pPr marL="76200" indent="0">
              <a:buNone/>
              <a:defRPr sz="1100"/>
            </a:lvl1pPr>
          </a:lstStyle>
          <a:p>
            <a:pPr lvl="0"/>
            <a:r>
              <a:rPr lang="en-US" dirty="0"/>
              <a:t>IMAGE_ATTRIBUTION</a:t>
            </a:r>
          </a:p>
        </p:txBody>
      </p:sp>
    </p:spTree>
    <p:extLst>
      <p:ext uri="{BB962C8B-B14F-4D97-AF65-F5344CB8AC3E}">
        <p14:creationId xmlns:p14="http://schemas.microsoft.com/office/powerpoint/2010/main" val="1995845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ALF_WITH_TEXT" userDrawn="1">
  <p:cSld name="HEADING_LEFT_CONTENT_RIGHT">
    <p:spTree>
      <p:nvGrpSpPr>
        <p:cNvPr id="1" name="Shape 19"/>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A552A79-B159-5259-79DF-C48F82B0D5A6}"/>
              </a:ext>
            </a:extLst>
          </p:cNvPr>
          <p:cNvGraphicFramePr>
            <a:graphicFrameLocks noChangeAspect="1"/>
          </p:cNvGraphicFramePr>
          <p:nvPr userDrawn="1">
            <p:custDataLst>
              <p:tags r:id="rId1"/>
            </p:custDataLst>
            <p:extLst>
              <p:ext uri="{D42A27DB-BD31-4B8C-83A1-F6EECF244321}">
                <p14:modId xmlns:p14="http://schemas.microsoft.com/office/powerpoint/2010/main" val="3849154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0" name=""/>
                      <p:cNvPicPr/>
                      <p:nvPr/>
                    </p:nvPicPr>
                    <p:blipFill>
                      <a:blip/>
                      <a:stretch>
                        <a:fillRect/>
                      </a:stretch>
                    </p:blipFill>
                    <p:spPr>
                      <a:xfrm>
                        <a:off x="1588" y="1588"/>
                        <a:ext cx="1588" cy="1588"/>
                      </a:xfrm>
                      <a:prstGeom prst="rect">
                        <a:avLst/>
                      </a:prstGeom>
                    </p:spPr>
                  </p:pic>
                </p:oleObj>
              </mc:Fallback>
            </mc:AlternateContent>
          </a:graphicData>
        </a:graphic>
      </p:graphicFrame>
      <p:sp>
        <p:nvSpPr>
          <p:cNvPr id="25" name="Google Shape;25;p4"/>
          <p:cNvSpPr txBox="1"/>
          <p:nvPr/>
        </p:nvSpPr>
        <p:spPr>
          <a:xfrm>
            <a:off x="942500" y="9602000"/>
            <a:ext cx="8201400" cy="39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Roboto Light"/>
                <a:ea typeface="Roboto Light"/>
                <a:cs typeface="Roboto Light"/>
                <a:sym typeface="Roboto Light"/>
              </a:rPr>
              <a:t>Smart Slides ChatGPT Plugin</a:t>
            </a:r>
            <a:endParaRPr>
              <a:latin typeface="Roboto Light"/>
              <a:ea typeface="Roboto Light"/>
              <a:cs typeface="Roboto Light"/>
              <a:sym typeface="Roboto Light"/>
            </a:endParaRPr>
          </a:p>
        </p:txBody>
      </p:sp>
      <p:sp>
        <p:nvSpPr>
          <p:cNvPr id="26" name="Google Shape;26;p4"/>
          <p:cNvSpPr>
            <a:spLocks noGrp="1"/>
          </p:cNvSpPr>
          <p:nvPr>
            <p:ph type="pic" idx="2" hasCustomPrompt="1"/>
          </p:nvPr>
        </p:nvSpPr>
        <p:spPr>
          <a:xfrm>
            <a:off x="16002000" y="1027450"/>
            <a:ext cx="1371600" cy="1371900"/>
          </a:xfrm>
          <a:prstGeom prst="rect">
            <a:avLst/>
          </a:prstGeom>
          <a:noFill/>
          <a:ln>
            <a:noFill/>
          </a:ln>
        </p:spPr>
        <p:txBody>
          <a:bodyPr/>
          <a:lstStyle/>
          <a:p>
            <a:r>
              <a:rPr lang="en-US" dirty="0"/>
              <a:t>2</a:t>
            </a:r>
          </a:p>
        </p:txBody>
      </p:sp>
      <p:sp>
        <p:nvSpPr>
          <p:cNvPr id="27" name="Google Shape;27;p4"/>
          <p:cNvSpPr txBox="1">
            <a:spLocks noGrp="1"/>
          </p:cNvSpPr>
          <p:nvPr>
            <p:ph type="body" idx="1" hasCustomPrompt="1"/>
          </p:nvPr>
        </p:nvSpPr>
        <p:spPr>
          <a:xfrm>
            <a:off x="9700325" y="2010750"/>
            <a:ext cx="5844300" cy="7591250"/>
          </a:xfrm>
          <a:prstGeom prst="rect">
            <a:avLst/>
          </a:prstGeom>
        </p:spPr>
        <p:txBody>
          <a:bodyPr spcFirstLastPara="1" wrap="square" lIns="0" tIns="91425" rIns="91425" bIns="91425" anchor="t" anchorCtr="0">
            <a:normAutofit/>
          </a:bodyPr>
          <a:lstStyle>
            <a:lvl1pPr marL="457200" lvl="0" indent="-381000" rtl="0">
              <a:spcBef>
                <a:spcPts val="0"/>
              </a:spcBef>
              <a:spcAft>
                <a:spcPts val="0"/>
              </a:spcAft>
              <a:buSzPct val="100000"/>
              <a:buFont typeface="Arial" panose="020B0604020202020204" pitchFamily="34" charset="0"/>
              <a:buChar char="•"/>
              <a:defRPr sz="3600">
                <a:latin typeface="Calibri" panose="020F0502020204030204" pitchFamily="34" charset="0"/>
                <a:ea typeface="Calibri" panose="020F0502020204030204" pitchFamily="34" charset="0"/>
                <a:cs typeface="Calibri" panose="020F0502020204030204" pitchFamily="34" charset="0"/>
                <a:sym typeface="Roboto Light"/>
              </a:defRPr>
            </a:lvl1pPr>
            <a:lvl2pPr marL="914400" lvl="1" indent="-381000" rtl="0">
              <a:spcBef>
                <a:spcPts val="0"/>
              </a:spcBef>
              <a:spcAft>
                <a:spcPts val="0"/>
              </a:spcAft>
              <a:buSzPts val="2400"/>
              <a:buFont typeface="Roboto Light"/>
              <a:buChar char="○"/>
              <a:defRPr sz="2400">
                <a:latin typeface="Roboto Light"/>
                <a:ea typeface="Roboto Light"/>
                <a:cs typeface="Roboto Light"/>
                <a:sym typeface="Roboto Light"/>
              </a:defRPr>
            </a:lvl2pPr>
            <a:lvl3pPr marL="1371600" lvl="2" indent="-381000" rtl="0">
              <a:spcBef>
                <a:spcPts val="0"/>
              </a:spcBef>
              <a:spcAft>
                <a:spcPts val="0"/>
              </a:spcAft>
              <a:buSzPts val="2400"/>
              <a:buFont typeface="Roboto Light"/>
              <a:buChar char="■"/>
              <a:defRPr sz="2400">
                <a:latin typeface="Roboto Light"/>
                <a:ea typeface="Roboto Light"/>
                <a:cs typeface="Roboto Light"/>
                <a:sym typeface="Roboto Light"/>
              </a:defRPr>
            </a:lvl3pPr>
            <a:lvl4pPr marL="1828800" lvl="3" indent="-381000" rtl="0">
              <a:spcBef>
                <a:spcPts val="0"/>
              </a:spcBef>
              <a:spcAft>
                <a:spcPts val="0"/>
              </a:spcAft>
              <a:buSzPts val="2400"/>
              <a:buFont typeface="Roboto Light"/>
              <a:buChar char="●"/>
              <a:defRPr sz="2400">
                <a:latin typeface="Roboto Light"/>
                <a:ea typeface="Roboto Light"/>
                <a:cs typeface="Roboto Light"/>
                <a:sym typeface="Roboto Light"/>
              </a:defRPr>
            </a:lvl4pPr>
            <a:lvl5pPr marL="2286000" lvl="4" indent="-381000" rtl="0">
              <a:spcBef>
                <a:spcPts val="0"/>
              </a:spcBef>
              <a:spcAft>
                <a:spcPts val="0"/>
              </a:spcAft>
              <a:buSzPts val="2400"/>
              <a:buFont typeface="Roboto Light"/>
              <a:buChar char="○"/>
              <a:defRPr sz="2400">
                <a:latin typeface="Roboto Light"/>
                <a:ea typeface="Roboto Light"/>
                <a:cs typeface="Roboto Light"/>
                <a:sym typeface="Roboto Light"/>
              </a:defRPr>
            </a:lvl5pPr>
            <a:lvl6pPr marL="2743200" lvl="5" indent="-381000" rtl="0">
              <a:spcBef>
                <a:spcPts val="0"/>
              </a:spcBef>
              <a:spcAft>
                <a:spcPts val="0"/>
              </a:spcAft>
              <a:buSzPts val="2400"/>
              <a:buFont typeface="Roboto Light"/>
              <a:buChar char="■"/>
              <a:defRPr sz="2400">
                <a:latin typeface="Roboto Light"/>
                <a:ea typeface="Roboto Light"/>
                <a:cs typeface="Roboto Light"/>
                <a:sym typeface="Roboto Light"/>
              </a:defRPr>
            </a:lvl6pPr>
            <a:lvl7pPr marL="3200400" lvl="6" indent="-381000" rtl="0">
              <a:spcBef>
                <a:spcPts val="0"/>
              </a:spcBef>
              <a:spcAft>
                <a:spcPts val="0"/>
              </a:spcAft>
              <a:buSzPts val="2400"/>
              <a:buFont typeface="Roboto Light"/>
              <a:buChar char="●"/>
              <a:defRPr sz="2400">
                <a:latin typeface="Roboto Light"/>
                <a:ea typeface="Roboto Light"/>
                <a:cs typeface="Roboto Light"/>
                <a:sym typeface="Roboto Light"/>
              </a:defRPr>
            </a:lvl7pPr>
            <a:lvl8pPr marL="3657600" lvl="7" indent="-381000" rtl="0">
              <a:spcBef>
                <a:spcPts val="0"/>
              </a:spcBef>
              <a:spcAft>
                <a:spcPts val="0"/>
              </a:spcAft>
              <a:buSzPts val="2400"/>
              <a:buFont typeface="Roboto Light"/>
              <a:buChar char="○"/>
              <a:defRPr sz="2400">
                <a:latin typeface="Roboto Light"/>
                <a:ea typeface="Roboto Light"/>
                <a:cs typeface="Roboto Light"/>
                <a:sym typeface="Roboto Light"/>
              </a:defRPr>
            </a:lvl8pPr>
            <a:lvl9pPr marL="4114800" lvl="8" indent="-381000" rtl="0">
              <a:spcBef>
                <a:spcPts val="0"/>
              </a:spcBef>
              <a:spcAft>
                <a:spcPts val="0"/>
              </a:spcAft>
              <a:buSzPts val="2400"/>
              <a:buFont typeface="Roboto Light"/>
              <a:buChar char="■"/>
              <a:defRPr sz="2400">
                <a:latin typeface="Roboto Light"/>
                <a:ea typeface="Roboto Light"/>
                <a:cs typeface="Roboto Light"/>
                <a:sym typeface="Roboto Light"/>
              </a:defRPr>
            </a:lvl9pPr>
          </a:lstStyle>
          <a:p>
            <a:r>
              <a:rPr lang="en-US" dirty="0"/>
              <a:t>1</a:t>
            </a:r>
            <a:endParaRPr dirty="0"/>
          </a:p>
        </p:txBody>
      </p:sp>
      <p:sp>
        <p:nvSpPr>
          <p:cNvPr id="6" name="Content Placeholder 5">
            <a:extLst>
              <a:ext uri="{FF2B5EF4-FFF2-40B4-BE49-F238E27FC236}">
                <a16:creationId xmlns:a16="http://schemas.microsoft.com/office/drawing/2014/main" id="{B384E20F-F2E2-7BD3-CA85-528A005F520A}"/>
              </a:ext>
            </a:extLst>
          </p:cNvPr>
          <p:cNvSpPr>
            <a:spLocks noGrp="1"/>
          </p:cNvSpPr>
          <p:nvPr>
            <p:ph sz="quarter" idx="10" hasCustomPrompt="1"/>
          </p:nvPr>
        </p:nvSpPr>
        <p:spPr>
          <a:xfrm>
            <a:off x="0" y="0"/>
            <a:ext cx="9144000" cy="10287000"/>
          </a:xfrm>
          <a:solidFill>
            <a:schemeClr val="bg1">
              <a:lumMod val="95000"/>
            </a:schemeClr>
          </a:solidFill>
        </p:spPr>
        <p:txBody>
          <a:bodyPr/>
          <a:lstStyle>
            <a:lvl1pPr marL="76200" indent="0">
              <a:buNone/>
              <a:defRPr/>
            </a:lvl1pPr>
          </a:lstStyle>
          <a:p>
            <a:pPr lvl="0"/>
            <a:r>
              <a:rPr lang="en-AU" dirty="0"/>
              <a:t>10</a:t>
            </a:r>
          </a:p>
        </p:txBody>
      </p:sp>
      <p:sp>
        <p:nvSpPr>
          <p:cNvPr id="7" name="Google Shape;24;p4">
            <a:extLst>
              <a:ext uri="{FF2B5EF4-FFF2-40B4-BE49-F238E27FC236}">
                <a16:creationId xmlns:a16="http://schemas.microsoft.com/office/drawing/2014/main" id="{80117613-6917-EF6F-BF4D-A48C702D8D66}"/>
              </a:ext>
            </a:extLst>
          </p:cNvPr>
          <p:cNvSpPr txBox="1">
            <a:spLocks noGrp="1"/>
          </p:cNvSpPr>
          <p:nvPr>
            <p:ph type="title" hasCustomPrompt="1"/>
          </p:nvPr>
        </p:nvSpPr>
        <p:spPr>
          <a:xfrm>
            <a:off x="942500" y="2010750"/>
            <a:ext cx="7119600" cy="1704000"/>
          </a:xfrm>
          <a:prstGeom prst="rect">
            <a:avLst/>
          </a:prstGeom>
        </p:spPr>
        <p:txBody>
          <a:bodyPr spcFirstLastPara="1" wrap="square" lIns="0" tIns="91425" rIns="91425" bIns="91425" anchor="t" anchorCtr="0">
            <a:normAutofit/>
          </a:bodyPr>
          <a:lstStyle>
            <a:lvl1pPr lvl="0" rtl="0">
              <a:spcBef>
                <a:spcPts val="0"/>
              </a:spcBef>
              <a:spcAft>
                <a:spcPts val="0"/>
              </a:spcAft>
              <a:buSzPts val="4000"/>
              <a:buNone/>
              <a:defRPr sz="4600"/>
            </a:lvl1pPr>
            <a:lvl2pPr lvl="1" rtl="0">
              <a:spcBef>
                <a:spcPts val="0"/>
              </a:spcBef>
              <a:spcAft>
                <a:spcPts val="0"/>
              </a:spcAft>
              <a:buSzPts val="5300"/>
              <a:buNone/>
              <a:defRPr sz="5300"/>
            </a:lvl2pPr>
            <a:lvl3pPr lvl="2" rtl="0">
              <a:spcBef>
                <a:spcPts val="0"/>
              </a:spcBef>
              <a:spcAft>
                <a:spcPts val="0"/>
              </a:spcAft>
              <a:buSzPts val="5300"/>
              <a:buNone/>
              <a:defRPr sz="5300"/>
            </a:lvl3pPr>
            <a:lvl4pPr lvl="3" rtl="0">
              <a:spcBef>
                <a:spcPts val="0"/>
              </a:spcBef>
              <a:spcAft>
                <a:spcPts val="0"/>
              </a:spcAft>
              <a:buSzPts val="5300"/>
              <a:buNone/>
              <a:defRPr sz="5300"/>
            </a:lvl4pPr>
            <a:lvl5pPr lvl="4" rtl="0">
              <a:spcBef>
                <a:spcPts val="0"/>
              </a:spcBef>
              <a:spcAft>
                <a:spcPts val="0"/>
              </a:spcAft>
              <a:buSzPts val="5300"/>
              <a:buNone/>
              <a:defRPr sz="5300"/>
            </a:lvl5pPr>
            <a:lvl6pPr lvl="5" rtl="0">
              <a:spcBef>
                <a:spcPts val="0"/>
              </a:spcBef>
              <a:spcAft>
                <a:spcPts val="0"/>
              </a:spcAft>
              <a:buSzPts val="5300"/>
              <a:buNone/>
              <a:defRPr sz="5300"/>
            </a:lvl6pPr>
            <a:lvl7pPr lvl="6" rtl="0">
              <a:spcBef>
                <a:spcPts val="0"/>
              </a:spcBef>
              <a:spcAft>
                <a:spcPts val="0"/>
              </a:spcAft>
              <a:buSzPts val="5300"/>
              <a:buNone/>
              <a:defRPr sz="5300"/>
            </a:lvl7pPr>
            <a:lvl8pPr lvl="7" rtl="0">
              <a:spcBef>
                <a:spcPts val="0"/>
              </a:spcBef>
              <a:spcAft>
                <a:spcPts val="0"/>
              </a:spcAft>
              <a:buSzPts val="5300"/>
              <a:buNone/>
              <a:defRPr sz="5300"/>
            </a:lvl8pPr>
            <a:lvl9pPr lvl="8" rtl="0">
              <a:spcBef>
                <a:spcPts val="0"/>
              </a:spcBef>
              <a:spcAft>
                <a:spcPts val="0"/>
              </a:spcAft>
              <a:buSzPts val="5300"/>
              <a:buNone/>
              <a:defRPr sz="5300"/>
            </a:lvl9pPr>
          </a:lstStyle>
          <a:p>
            <a:r>
              <a:rPr lang="en-US" dirty="0"/>
              <a:t>0</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ALF_WITH_IMAGE_RIGHT" preserve="1" userDrawn="1">
  <p:cSld name="HALF_IMAGE_RIGHT">
    <p:spTree>
      <p:nvGrpSpPr>
        <p:cNvPr id="1" name="Shape 34"/>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EBEFA8E-76DC-F156-F2C1-98BAF0645D99}"/>
              </a:ext>
            </a:extLst>
          </p:cNvPr>
          <p:cNvGraphicFramePr>
            <a:graphicFrameLocks noChangeAspect="1"/>
          </p:cNvGraphicFramePr>
          <p:nvPr userDrawn="1">
            <p:custDataLst>
              <p:tags r:id="rId1"/>
            </p:custDataLst>
            <p:extLst>
              <p:ext uri="{D42A27DB-BD31-4B8C-83A1-F6EECF244321}">
                <p14:modId xmlns:p14="http://schemas.microsoft.com/office/powerpoint/2010/main" val="1113775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1EBEFA8E-76DC-F156-F2C1-98BAF0645D99}"/>
                          </a:ext>
                        </a:extLst>
                      </p:cNvPr>
                      <p:cNvPicPr/>
                      <p:nvPr/>
                    </p:nvPicPr>
                    <p:blipFill>
                      <a:blip/>
                      <a:stretch>
                        <a:fillRect/>
                      </a:stretch>
                    </p:blipFill>
                    <p:spPr>
                      <a:xfrm>
                        <a:off x="1588" y="1588"/>
                        <a:ext cx="1588" cy="1588"/>
                      </a:xfrm>
                      <a:prstGeom prst="rect">
                        <a:avLst/>
                      </a:prstGeom>
                    </p:spPr>
                  </p:pic>
                </p:oleObj>
              </mc:Fallback>
            </mc:AlternateContent>
          </a:graphicData>
        </a:graphic>
      </p:graphicFrame>
      <p:sp>
        <p:nvSpPr>
          <p:cNvPr id="35" name="Google Shape;35;p6"/>
          <p:cNvSpPr>
            <a:spLocks noGrp="1"/>
          </p:cNvSpPr>
          <p:nvPr>
            <p:ph type="pic" idx="2" hasCustomPrompt="1"/>
          </p:nvPr>
        </p:nvSpPr>
        <p:spPr>
          <a:xfrm>
            <a:off x="9144000" y="6375"/>
            <a:ext cx="9144000" cy="10287000"/>
          </a:xfrm>
          <a:prstGeom prst="rect">
            <a:avLst/>
          </a:prstGeom>
          <a:noFill/>
          <a:ln>
            <a:noFill/>
          </a:ln>
        </p:spPr>
        <p:txBody>
          <a:bodyPr/>
          <a:lstStyle>
            <a:lvl1pPr marL="76200" indent="0">
              <a:buNone/>
              <a:defRPr/>
            </a:lvl1pPr>
          </a:lstStyle>
          <a:p>
            <a:r>
              <a:rPr lang="en-AU" dirty="0"/>
              <a:t>10</a:t>
            </a:r>
          </a:p>
        </p:txBody>
      </p:sp>
      <p:sp>
        <p:nvSpPr>
          <p:cNvPr id="37" name="Google Shape;37;p6"/>
          <p:cNvSpPr txBox="1">
            <a:spLocks noGrp="1"/>
          </p:cNvSpPr>
          <p:nvPr>
            <p:ph type="body" idx="1" hasCustomPrompt="1"/>
          </p:nvPr>
        </p:nvSpPr>
        <p:spPr>
          <a:xfrm>
            <a:off x="919075" y="3729318"/>
            <a:ext cx="7529186" cy="5871882"/>
          </a:xfrm>
          <a:prstGeom prst="rect">
            <a:avLst/>
          </a:prstGeom>
        </p:spPr>
        <p:txBody>
          <a:bodyPr spcFirstLastPara="1" wrap="square" lIns="0" tIns="91425" rIns="91425" bIns="91425" anchor="t" anchorCtr="0">
            <a:normAutofit/>
          </a:bodyPr>
          <a:lstStyle>
            <a:lvl1pPr marL="457200" lvl="0" indent="-381000" rtl="0">
              <a:spcBef>
                <a:spcPts val="0"/>
              </a:spcBef>
              <a:spcAft>
                <a:spcPts val="0"/>
              </a:spcAft>
              <a:buSzPct val="100000"/>
              <a:buFont typeface="Arial" panose="020B0604020202020204" pitchFamily="34" charset="0"/>
              <a:buChar char="•"/>
              <a:defRPr sz="3600">
                <a:latin typeface="Calibri" panose="020F0502020204030204" pitchFamily="34" charset="0"/>
                <a:ea typeface="Calibri" panose="020F0502020204030204" pitchFamily="34" charset="0"/>
                <a:cs typeface="Calibri" panose="020F0502020204030204" pitchFamily="34" charset="0"/>
                <a:sym typeface="Roboto Light"/>
              </a:defRPr>
            </a:lvl1pPr>
            <a:lvl2pPr marL="914400" lvl="1" indent="-381000" rtl="0">
              <a:spcBef>
                <a:spcPts val="0"/>
              </a:spcBef>
              <a:spcAft>
                <a:spcPts val="0"/>
              </a:spcAft>
              <a:buSzPts val="2400"/>
              <a:buFont typeface="Roboto Light"/>
              <a:buChar char="○"/>
              <a:defRPr sz="2400">
                <a:latin typeface="Roboto Light"/>
                <a:ea typeface="Roboto Light"/>
                <a:cs typeface="Roboto Light"/>
                <a:sym typeface="Roboto Light"/>
              </a:defRPr>
            </a:lvl2pPr>
            <a:lvl3pPr marL="1371600" lvl="2" indent="-381000" rtl="0">
              <a:spcBef>
                <a:spcPts val="0"/>
              </a:spcBef>
              <a:spcAft>
                <a:spcPts val="0"/>
              </a:spcAft>
              <a:buSzPts val="2400"/>
              <a:buFont typeface="Roboto Light"/>
              <a:buChar char="■"/>
              <a:defRPr sz="2400">
                <a:latin typeface="Roboto Light"/>
                <a:ea typeface="Roboto Light"/>
                <a:cs typeface="Roboto Light"/>
                <a:sym typeface="Roboto Light"/>
              </a:defRPr>
            </a:lvl3pPr>
            <a:lvl4pPr marL="1828800" lvl="3" indent="-381000" rtl="0">
              <a:spcBef>
                <a:spcPts val="0"/>
              </a:spcBef>
              <a:spcAft>
                <a:spcPts val="0"/>
              </a:spcAft>
              <a:buSzPts val="2400"/>
              <a:buFont typeface="Roboto Light"/>
              <a:buChar char="●"/>
              <a:defRPr sz="2400">
                <a:latin typeface="Roboto Light"/>
                <a:ea typeface="Roboto Light"/>
                <a:cs typeface="Roboto Light"/>
                <a:sym typeface="Roboto Light"/>
              </a:defRPr>
            </a:lvl4pPr>
            <a:lvl5pPr marL="2286000" lvl="4" indent="-381000" rtl="0">
              <a:spcBef>
                <a:spcPts val="0"/>
              </a:spcBef>
              <a:spcAft>
                <a:spcPts val="0"/>
              </a:spcAft>
              <a:buSzPts val="2400"/>
              <a:buFont typeface="Roboto Light"/>
              <a:buChar char="○"/>
              <a:defRPr sz="2400">
                <a:latin typeface="Roboto Light"/>
                <a:ea typeface="Roboto Light"/>
                <a:cs typeface="Roboto Light"/>
                <a:sym typeface="Roboto Light"/>
              </a:defRPr>
            </a:lvl5pPr>
            <a:lvl6pPr marL="2743200" lvl="5" indent="-381000" rtl="0">
              <a:spcBef>
                <a:spcPts val="0"/>
              </a:spcBef>
              <a:spcAft>
                <a:spcPts val="0"/>
              </a:spcAft>
              <a:buSzPts val="2400"/>
              <a:buFont typeface="Roboto Light"/>
              <a:buChar char="■"/>
              <a:defRPr sz="2400">
                <a:latin typeface="Roboto Light"/>
                <a:ea typeface="Roboto Light"/>
                <a:cs typeface="Roboto Light"/>
                <a:sym typeface="Roboto Light"/>
              </a:defRPr>
            </a:lvl6pPr>
            <a:lvl7pPr marL="3200400" lvl="6" indent="-381000" rtl="0">
              <a:spcBef>
                <a:spcPts val="0"/>
              </a:spcBef>
              <a:spcAft>
                <a:spcPts val="0"/>
              </a:spcAft>
              <a:buSzPts val="2400"/>
              <a:buFont typeface="Roboto Light"/>
              <a:buChar char="●"/>
              <a:defRPr sz="2400">
                <a:latin typeface="Roboto Light"/>
                <a:ea typeface="Roboto Light"/>
                <a:cs typeface="Roboto Light"/>
                <a:sym typeface="Roboto Light"/>
              </a:defRPr>
            </a:lvl7pPr>
            <a:lvl8pPr marL="3657600" lvl="7" indent="-381000" rtl="0">
              <a:spcBef>
                <a:spcPts val="0"/>
              </a:spcBef>
              <a:spcAft>
                <a:spcPts val="0"/>
              </a:spcAft>
              <a:buSzPts val="2400"/>
              <a:buFont typeface="Roboto Light"/>
              <a:buChar char="○"/>
              <a:defRPr sz="2400">
                <a:latin typeface="Roboto Light"/>
                <a:ea typeface="Roboto Light"/>
                <a:cs typeface="Roboto Light"/>
                <a:sym typeface="Roboto Light"/>
              </a:defRPr>
            </a:lvl8pPr>
            <a:lvl9pPr marL="4114800" lvl="8" indent="-381000" rtl="0">
              <a:spcBef>
                <a:spcPts val="0"/>
              </a:spcBef>
              <a:spcAft>
                <a:spcPts val="0"/>
              </a:spcAft>
              <a:buSzPts val="2400"/>
              <a:buFont typeface="Roboto Light"/>
              <a:buChar char="■"/>
              <a:defRPr sz="2400">
                <a:latin typeface="Roboto Light"/>
                <a:ea typeface="Roboto Light"/>
                <a:cs typeface="Roboto Light"/>
                <a:sym typeface="Roboto Light"/>
              </a:defRPr>
            </a:lvl9pPr>
          </a:lstStyle>
          <a:p>
            <a:r>
              <a:rPr lang="en-AU" dirty="0"/>
              <a:t>1</a:t>
            </a:r>
            <a:endParaRPr dirty="0"/>
          </a:p>
        </p:txBody>
      </p:sp>
      <p:sp>
        <p:nvSpPr>
          <p:cNvPr id="38" name="Google Shape;38;p6"/>
          <p:cNvSpPr txBox="1">
            <a:spLocks noGrp="1"/>
          </p:cNvSpPr>
          <p:nvPr>
            <p:ph type="title" hasCustomPrompt="1"/>
          </p:nvPr>
        </p:nvSpPr>
        <p:spPr>
          <a:xfrm>
            <a:off x="919163" y="2263775"/>
            <a:ext cx="7529186" cy="1465542"/>
          </a:xfrm>
          <a:prstGeom prst="rect">
            <a:avLst/>
          </a:prstGeom>
        </p:spPr>
        <p:txBody>
          <a:bodyPr spcFirstLastPara="1" wrap="square" lIns="0" tIns="91425" rIns="91425" bIns="91425" anchor="t" anchorCtr="0">
            <a:normAutofit/>
          </a:bodyPr>
          <a:lstStyle>
            <a:lvl1pPr lvl="0" rtl="0">
              <a:spcBef>
                <a:spcPts val="0"/>
              </a:spcBef>
              <a:spcAft>
                <a:spcPts val="0"/>
              </a:spcAft>
              <a:buSzPts val="4000"/>
              <a:buNone/>
              <a:defRPr sz="4600"/>
            </a:lvl1pPr>
            <a:lvl2pPr lvl="1" rtl="0">
              <a:spcBef>
                <a:spcPts val="0"/>
              </a:spcBef>
              <a:spcAft>
                <a:spcPts val="0"/>
              </a:spcAft>
              <a:buSzPts val="5300"/>
              <a:buNone/>
              <a:defRPr sz="5300"/>
            </a:lvl2pPr>
            <a:lvl3pPr lvl="2" rtl="0">
              <a:spcBef>
                <a:spcPts val="0"/>
              </a:spcBef>
              <a:spcAft>
                <a:spcPts val="0"/>
              </a:spcAft>
              <a:buSzPts val="5300"/>
              <a:buNone/>
              <a:defRPr sz="5300"/>
            </a:lvl3pPr>
            <a:lvl4pPr lvl="3" rtl="0">
              <a:spcBef>
                <a:spcPts val="0"/>
              </a:spcBef>
              <a:spcAft>
                <a:spcPts val="0"/>
              </a:spcAft>
              <a:buSzPts val="5300"/>
              <a:buNone/>
              <a:defRPr sz="5300"/>
            </a:lvl4pPr>
            <a:lvl5pPr lvl="4" rtl="0">
              <a:spcBef>
                <a:spcPts val="0"/>
              </a:spcBef>
              <a:spcAft>
                <a:spcPts val="0"/>
              </a:spcAft>
              <a:buSzPts val="5300"/>
              <a:buNone/>
              <a:defRPr sz="5300"/>
            </a:lvl5pPr>
            <a:lvl6pPr lvl="5" rtl="0">
              <a:spcBef>
                <a:spcPts val="0"/>
              </a:spcBef>
              <a:spcAft>
                <a:spcPts val="0"/>
              </a:spcAft>
              <a:buSzPts val="5300"/>
              <a:buNone/>
              <a:defRPr sz="5300"/>
            </a:lvl6pPr>
            <a:lvl7pPr lvl="6" rtl="0">
              <a:spcBef>
                <a:spcPts val="0"/>
              </a:spcBef>
              <a:spcAft>
                <a:spcPts val="0"/>
              </a:spcAft>
              <a:buSzPts val="5300"/>
              <a:buNone/>
              <a:defRPr sz="5300"/>
            </a:lvl7pPr>
            <a:lvl8pPr lvl="7" rtl="0">
              <a:spcBef>
                <a:spcPts val="0"/>
              </a:spcBef>
              <a:spcAft>
                <a:spcPts val="0"/>
              </a:spcAft>
              <a:buSzPts val="5300"/>
              <a:buNone/>
              <a:defRPr sz="5300"/>
            </a:lvl8pPr>
            <a:lvl9pPr lvl="8" rtl="0">
              <a:spcBef>
                <a:spcPts val="0"/>
              </a:spcBef>
              <a:spcAft>
                <a:spcPts val="0"/>
              </a:spcAft>
              <a:buSzPts val="5300"/>
              <a:buNone/>
              <a:defRPr sz="5300"/>
            </a:lvl9pPr>
          </a:lstStyle>
          <a:p>
            <a:r>
              <a:rPr lang="en-AU" dirty="0"/>
              <a:t>0</a:t>
            </a:r>
            <a:endParaRPr dirty="0"/>
          </a:p>
        </p:txBody>
      </p:sp>
      <p:sp>
        <p:nvSpPr>
          <p:cNvPr id="3" name="Google Shape;36;p6">
            <a:extLst>
              <a:ext uri="{FF2B5EF4-FFF2-40B4-BE49-F238E27FC236}">
                <a16:creationId xmlns:a16="http://schemas.microsoft.com/office/drawing/2014/main" id="{0426F7FC-2911-8DC3-44D1-262A322C3C39}"/>
              </a:ext>
            </a:extLst>
          </p:cNvPr>
          <p:cNvSpPr>
            <a:spLocks noGrp="1"/>
          </p:cNvSpPr>
          <p:nvPr>
            <p:ph type="pic" idx="3" hasCustomPrompt="1"/>
          </p:nvPr>
        </p:nvSpPr>
        <p:spPr>
          <a:xfrm>
            <a:off x="919163" y="638850"/>
            <a:ext cx="1371600" cy="1371900"/>
          </a:xfrm>
          <a:prstGeom prst="rect">
            <a:avLst/>
          </a:prstGeom>
          <a:noFill/>
          <a:ln>
            <a:noFill/>
          </a:ln>
        </p:spPr>
        <p:txBody>
          <a:bodyPr/>
          <a:lstStyle/>
          <a:p>
            <a:r>
              <a:rPr lang="en-US" dirty="0"/>
              <a:t>2</a:t>
            </a:r>
          </a:p>
        </p:txBody>
      </p:sp>
      <p:sp>
        <p:nvSpPr>
          <p:cNvPr id="4" name="Content Placeholder 5">
            <a:extLst>
              <a:ext uri="{FF2B5EF4-FFF2-40B4-BE49-F238E27FC236}">
                <a16:creationId xmlns:a16="http://schemas.microsoft.com/office/drawing/2014/main" id="{6569A8CA-36B2-E265-E4E7-8A8DF21B36D0}"/>
              </a:ext>
            </a:extLst>
          </p:cNvPr>
          <p:cNvSpPr>
            <a:spLocks noGrp="1"/>
          </p:cNvSpPr>
          <p:nvPr>
            <p:ph sz="quarter" idx="11" hasCustomPrompt="1"/>
          </p:nvPr>
        </p:nvSpPr>
        <p:spPr>
          <a:xfrm>
            <a:off x="9144000" y="9601200"/>
            <a:ext cx="5133975" cy="679450"/>
          </a:xfrm>
        </p:spPr>
        <p:txBody>
          <a:bodyPr>
            <a:normAutofit/>
          </a:bodyPr>
          <a:lstStyle>
            <a:lvl1pPr marL="76200" indent="0">
              <a:buNone/>
              <a:defRPr sz="1100"/>
            </a:lvl1pPr>
          </a:lstStyle>
          <a:p>
            <a:pPr lvl="0"/>
            <a:r>
              <a:rPr lang="en-US" dirty="0"/>
              <a:t>IMAGE_ATTRIBUTION</a:t>
            </a:r>
          </a:p>
        </p:txBody>
      </p:sp>
    </p:spTree>
    <p:extLst>
      <p:ext uri="{BB962C8B-B14F-4D97-AF65-F5344CB8AC3E}">
        <p14:creationId xmlns:p14="http://schemas.microsoft.com/office/powerpoint/2010/main" val="12772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ALF_WITH_IMAGE_RIGHT" preserve="1" userDrawn="1">
  <p:cSld name="23RD_IMAGE_RIGHT">
    <p:spTree>
      <p:nvGrpSpPr>
        <p:cNvPr id="1" name="Shape 34"/>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EBEFA8E-76DC-F156-F2C1-98BAF0645D99}"/>
              </a:ext>
            </a:extLst>
          </p:cNvPr>
          <p:cNvGraphicFramePr>
            <a:graphicFrameLocks noChangeAspect="1"/>
          </p:cNvGraphicFramePr>
          <p:nvPr userDrawn="1">
            <p:custDataLst>
              <p:tags r:id="rId1"/>
            </p:custDataLst>
            <p:extLst>
              <p:ext uri="{D42A27DB-BD31-4B8C-83A1-F6EECF244321}">
                <p14:modId xmlns:p14="http://schemas.microsoft.com/office/powerpoint/2010/main" val="1113775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0" name=""/>
                      <p:cNvPicPr/>
                      <p:nvPr/>
                    </p:nvPicPr>
                    <p:blipFill>
                      <a:blip/>
                      <a:stretch>
                        <a:fillRect/>
                      </a:stretch>
                    </p:blipFill>
                    <p:spPr>
                      <a:xfrm>
                        <a:off x="1588" y="1588"/>
                        <a:ext cx="1588" cy="1588"/>
                      </a:xfrm>
                      <a:prstGeom prst="rect">
                        <a:avLst/>
                      </a:prstGeom>
                    </p:spPr>
                  </p:pic>
                </p:oleObj>
              </mc:Fallback>
            </mc:AlternateContent>
          </a:graphicData>
        </a:graphic>
      </p:graphicFrame>
      <p:sp>
        <p:nvSpPr>
          <p:cNvPr id="35" name="Google Shape;35;p6"/>
          <p:cNvSpPr>
            <a:spLocks noGrp="1"/>
          </p:cNvSpPr>
          <p:nvPr>
            <p:ph type="pic" idx="2" hasCustomPrompt="1"/>
          </p:nvPr>
        </p:nvSpPr>
        <p:spPr>
          <a:xfrm>
            <a:off x="6119813" y="6375"/>
            <a:ext cx="12168187" cy="10287000"/>
          </a:xfrm>
          <a:prstGeom prst="rect">
            <a:avLst/>
          </a:prstGeom>
          <a:noFill/>
          <a:ln>
            <a:noFill/>
          </a:ln>
        </p:spPr>
        <p:txBody>
          <a:bodyPr/>
          <a:lstStyle>
            <a:lvl1pPr marL="76200" indent="0">
              <a:buNone/>
              <a:defRPr/>
            </a:lvl1pPr>
          </a:lstStyle>
          <a:p>
            <a:r>
              <a:rPr lang="en-AU" dirty="0"/>
              <a:t>3</a:t>
            </a:r>
          </a:p>
        </p:txBody>
      </p:sp>
      <p:sp>
        <p:nvSpPr>
          <p:cNvPr id="37" name="Google Shape;37;p6"/>
          <p:cNvSpPr txBox="1">
            <a:spLocks noGrp="1"/>
          </p:cNvSpPr>
          <p:nvPr>
            <p:ph type="body" idx="1" hasCustomPrompt="1"/>
          </p:nvPr>
        </p:nvSpPr>
        <p:spPr>
          <a:xfrm>
            <a:off x="919075" y="4410635"/>
            <a:ext cx="4624475" cy="5190565"/>
          </a:xfrm>
          <a:prstGeom prst="rect">
            <a:avLst/>
          </a:prstGeom>
        </p:spPr>
        <p:txBody>
          <a:bodyPr spcFirstLastPara="1" wrap="square" lIns="0" tIns="91425" rIns="91425" bIns="91425" anchor="t" anchorCtr="0">
            <a:normAutofit/>
          </a:bodyPr>
          <a:lstStyle>
            <a:lvl1pPr marL="457200" lvl="0" indent="-381000" rtl="0">
              <a:spcBef>
                <a:spcPts val="0"/>
              </a:spcBef>
              <a:spcAft>
                <a:spcPts val="0"/>
              </a:spcAft>
              <a:buSzPct val="100000"/>
              <a:buFont typeface="Arial" panose="020B0604020202020204" pitchFamily="34" charset="0"/>
              <a:buChar char="•"/>
              <a:defRPr sz="3600">
                <a:latin typeface="Calibri" panose="020F0502020204030204" pitchFamily="34" charset="0"/>
                <a:ea typeface="Calibri" panose="020F0502020204030204" pitchFamily="34" charset="0"/>
                <a:cs typeface="Calibri" panose="020F0502020204030204" pitchFamily="34" charset="0"/>
                <a:sym typeface="Roboto Light"/>
              </a:defRPr>
            </a:lvl1pPr>
            <a:lvl2pPr marL="914400" lvl="1" indent="-381000" rtl="0">
              <a:spcBef>
                <a:spcPts val="0"/>
              </a:spcBef>
              <a:spcAft>
                <a:spcPts val="0"/>
              </a:spcAft>
              <a:buSzPts val="2400"/>
              <a:buFont typeface="Roboto Light"/>
              <a:buChar char="○"/>
              <a:defRPr sz="2400">
                <a:latin typeface="Roboto Light"/>
                <a:ea typeface="Roboto Light"/>
                <a:cs typeface="Roboto Light"/>
                <a:sym typeface="Roboto Light"/>
              </a:defRPr>
            </a:lvl2pPr>
            <a:lvl3pPr marL="1371600" lvl="2" indent="-381000" rtl="0">
              <a:spcBef>
                <a:spcPts val="0"/>
              </a:spcBef>
              <a:spcAft>
                <a:spcPts val="0"/>
              </a:spcAft>
              <a:buSzPts val="2400"/>
              <a:buFont typeface="Roboto Light"/>
              <a:buChar char="■"/>
              <a:defRPr sz="2400">
                <a:latin typeface="Roboto Light"/>
                <a:ea typeface="Roboto Light"/>
                <a:cs typeface="Roboto Light"/>
                <a:sym typeface="Roboto Light"/>
              </a:defRPr>
            </a:lvl3pPr>
            <a:lvl4pPr marL="1828800" lvl="3" indent="-381000" rtl="0">
              <a:spcBef>
                <a:spcPts val="0"/>
              </a:spcBef>
              <a:spcAft>
                <a:spcPts val="0"/>
              </a:spcAft>
              <a:buSzPts val="2400"/>
              <a:buFont typeface="Roboto Light"/>
              <a:buChar char="●"/>
              <a:defRPr sz="2400">
                <a:latin typeface="Roboto Light"/>
                <a:ea typeface="Roboto Light"/>
                <a:cs typeface="Roboto Light"/>
                <a:sym typeface="Roboto Light"/>
              </a:defRPr>
            </a:lvl4pPr>
            <a:lvl5pPr marL="2286000" lvl="4" indent="-381000" rtl="0">
              <a:spcBef>
                <a:spcPts val="0"/>
              </a:spcBef>
              <a:spcAft>
                <a:spcPts val="0"/>
              </a:spcAft>
              <a:buSzPts val="2400"/>
              <a:buFont typeface="Roboto Light"/>
              <a:buChar char="○"/>
              <a:defRPr sz="2400">
                <a:latin typeface="Roboto Light"/>
                <a:ea typeface="Roboto Light"/>
                <a:cs typeface="Roboto Light"/>
                <a:sym typeface="Roboto Light"/>
              </a:defRPr>
            </a:lvl5pPr>
            <a:lvl6pPr marL="2743200" lvl="5" indent="-381000" rtl="0">
              <a:spcBef>
                <a:spcPts val="0"/>
              </a:spcBef>
              <a:spcAft>
                <a:spcPts val="0"/>
              </a:spcAft>
              <a:buSzPts val="2400"/>
              <a:buFont typeface="Roboto Light"/>
              <a:buChar char="■"/>
              <a:defRPr sz="2400">
                <a:latin typeface="Roboto Light"/>
                <a:ea typeface="Roboto Light"/>
                <a:cs typeface="Roboto Light"/>
                <a:sym typeface="Roboto Light"/>
              </a:defRPr>
            </a:lvl6pPr>
            <a:lvl7pPr marL="3200400" lvl="6" indent="-381000" rtl="0">
              <a:spcBef>
                <a:spcPts val="0"/>
              </a:spcBef>
              <a:spcAft>
                <a:spcPts val="0"/>
              </a:spcAft>
              <a:buSzPts val="2400"/>
              <a:buFont typeface="Roboto Light"/>
              <a:buChar char="●"/>
              <a:defRPr sz="2400">
                <a:latin typeface="Roboto Light"/>
                <a:ea typeface="Roboto Light"/>
                <a:cs typeface="Roboto Light"/>
                <a:sym typeface="Roboto Light"/>
              </a:defRPr>
            </a:lvl7pPr>
            <a:lvl8pPr marL="3657600" lvl="7" indent="-381000" rtl="0">
              <a:spcBef>
                <a:spcPts val="0"/>
              </a:spcBef>
              <a:spcAft>
                <a:spcPts val="0"/>
              </a:spcAft>
              <a:buSzPts val="2400"/>
              <a:buFont typeface="Roboto Light"/>
              <a:buChar char="○"/>
              <a:defRPr sz="2400">
                <a:latin typeface="Roboto Light"/>
                <a:ea typeface="Roboto Light"/>
                <a:cs typeface="Roboto Light"/>
                <a:sym typeface="Roboto Light"/>
              </a:defRPr>
            </a:lvl8pPr>
            <a:lvl9pPr marL="4114800" lvl="8" indent="-381000" rtl="0">
              <a:spcBef>
                <a:spcPts val="0"/>
              </a:spcBef>
              <a:spcAft>
                <a:spcPts val="0"/>
              </a:spcAft>
              <a:buSzPts val="2400"/>
              <a:buFont typeface="Roboto Light"/>
              <a:buChar char="■"/>
              <a:defRPr sz="2400">
                <a:latin typeface="Roboto Light"/>
                <a:ea typeface="Roboto Light"/>
                <a:cs typeface="Roboto Light"/>
                <a:sym typeface="Roboto Light"/>
              </a:defRPr>
            </a:lvl9pPr>
          </a:lstStyle>
          <a:p>
            <a:r>
              <a:rPr lang="en-AU" dirty="0"/>
              <a:t>1</a:t>
            </a:r>
            <a:endParaRPr dirty="0"/>
          </a:p>
        </p:txBody>
      </p:sp>
      <p:sp>
        <p:nvSpPr>
          <p:cNvPr id="38" name="Google Shape;38;p6"/>
          <p:cNvSpPr txBox="1">
            <a:spLocks noGrp="1"/>
          </p:cNvSpPr>
          <p:nvPr>
            <p:ph type="title" hasCustomPrompt="1"/>
          </p:nvPr>
        </p:nvSpPr>
        <p:spPr>
          <a:xfrm>
            <a:off x="919075" y="2263775"/>
            <a:ext cx="4624475" cy="2146859"/>
          </a:xfrm>
          <a:prstGeom prst="rect">
            <a:avLst/>
          </a:prstGeom>
        </p:spPr>
        <p:txBody>
          <a:bodyPr spcFirstLastPara="1" wrap="square" lIns="0" tIns="91425" rIns="91425" bIns="91425" anchor="t" anchorCtr="0">
            <a:normAutofit/>
          </a:bodyPr>
          <a:lstStyle>
            <a:lvl1pPr lvl="0" rtl="0">
              <a:spcBef>
                <a:spcPts val="0"/>
              </a:spcBef>
              <a:spcAft>
                <a:spcPts val="0"/>
              </a:spcAft>
              <a:buSzPts val="4000"/>
              <a:buNone/>
              <a:defRPr sz="4600"/>
            </a:lvl1pPr>
            <a:lvl2pPr lvl="1" rtl="0">
              <a:spcBef>
                <a:spcPts val="0"/>
              </a:spcBef>
              <a:spcAft>
                <a:spcPts val="0"/>
              </a:spcAft>
              <a:buSzPts val="5300"/>
              <a:buNone/>
              <a:defRPr sz="5300"/>
            </a:lvl2pPr>
            <a:lvl3pPr lvl="2" rtl="0">
              <a:spcBef>
                <a:spcPts val="0"/>
              </a:spcBef>
              <a:spcAft>
                <a:spcPts val="0"/>
              </a:spcAft>
              <a:buSzPts val="5300"/>
              <a:buNone/>
              <a:defRPr sz="5300"/>
            </a:lvl3pPr>
            <a:lvl4pPr lvl="3" rtl="0">
              <a:spcBef>
                <a:spcPts val="0"/>
              </a:spcBef>
              <a:spcAft>
                <a:spcPts val="0"/>
              </a:spcAft>
              <a:buSzPts val="5300"/>
              <a:buNone/>
              <a:defRPr sz="5300"/>
            </a:lvl4pPr>
            <a:lvl5pPr lvl="4" rtl="0">
              <a:spcBef>
                <a:spcPts val="0"/>
              </a:spcBef>
              <a:spcAft>
                <a:spcPts val="0"/>
              </a:spcAft>
              <a:buSzPts val="5300"/>
              <a:buNone/>
              <a:defRPr sz="5300"/>
            </a:lvl5pPr>
            <a:lvl6pPr lvl="5" rtl="0">
              <a:spcBef>
                <a:spcPts val="0"/>
              </a:spcBef>
              <a:spcAft>
                <a:spcPts val="0"/>
              </a:spcAft>
              <a:buSzPts val="5300"/>
              <a:buNone/>
              <a:defRPr sz="5300"/>
            </a:lvl6pPr>
            <a:lvl7pPr lvl="6" rtl="0">
              <a:spcBef>
                <a:spcPts val="0"/>
              </a:spcBef>
              <a:spcAft>
                <a:spcPts val="0"/>
              </a:spcAft>
              <a:buSzPts val="5300"/>
              <a:buNone/>
              <a:defRPr sz="5300"/>
            </a:lvl7pPr>
            <a:lvl8pPr lvl="7" rtl="0">
              <a:spcBef>
                <a:spcPts val="0"/>
              </a:spcBef>
              <a:spcAft>
                <a:spcPts val="0"/>
              </a:spcAft>
              <a:buSzPts val="5300"/>
              <a:buNone/>
              <a:defRPr sz="5300"/>
            </a:lvl8pPr>
            <a:lvl9pPr lvl="8" rtl="0">
              <a:spcBef>
                <a:spcPts val="0"/>
              </a:spcBef>
              <a:spcAft>
                <a:spcPts val="0"/>
              </a:spcAft>
              <a:buSzPts val="5300"/>
              <a:buNone/>
              <a:defRPr sz="5300"/>
            </a:lvl9pPr>
          </a:lstStyle>
          <a:p>
            <a:r>
              <a:rPr lang="en-AU" dirty="0"/>
              <a:t>0</a:t>
            </a:r>
            <a:endParaRPr dirty="0"/>
          </a:p>
        </p:txBody>
      </p:sp>
      <p:sp>
        <p:nvSpPr>
          <p:cNvPr id="3" name="Google Shape;36;p6">
            <a:extLst>
              <a:ext uri="{FF2B5EF4-FFF2-40B4-BE49-F238E27FC236}">
                <a16:creationId xmlns:a16="http://schemas.microsoft.com/office/drawing/2014/main" id="{0426F7FC-2911-8DC3-44D1-262A322C3C39}"/>
              </a:ext>
            </a:extLst>
          </p:cNvPr>
          <p:cNvSpPr>
            <a:spLocks noGrp="1"/>
          </p:cNvSpPr>
          <p:nvPr>
            <p:ph type="pic" idx="3" hasCustomPrompt="1"/>
          </p:nvPr>
        </p:nvSpPr>
        <p:spPr>
          <a:xfrm>
            <a:off x="919163" y="638850"/>
            <a:ext cx="1371600" cy="1371900"/>
          </a:xfrm>
          <a:prstGeom prst="rect">
            <a:avLst/>
          </a:prstGeom>
          <a:noFill/>
          <a:ln>
            <a:noFill/>
          </a:ln>
        </p:spPr>
        <p:txBody>
          <a:bodyPr/>
          <a:lstStyle/>
          <a:p>
            <a:r>
              <a:rPr lang="en-US" dirty="0"/>
              <a:t>2</a:t>
            </a:r>
          </a:p>
        </p:txBody>
      </p:sp>
      <p:sp>
        <p:nvSpPr>
          <p:cNvPr id="4" name="Content Placeholder 5">
            <a:extLst>
              <a:ext uri="{FF2B5EF4-FFF2-40B4-BE49-F238E27FC236}">
                <a16:creationId xmlns:a16="http://schemas.microsoft.com/office/drawing/2014/main" id="{21B0C253-932F-B3BD-E206-97C92A0A7EAC}"/>
              </a:ext>
            </a:extLst>
          </p:cNvPr>
          <p:cNvSpPr>
            <a:spLocks noGrp="1"/>
          </p:cNvSpPr>
          <p:nvPr>
            <p:ph sz="quarter" idx="11" hasCustomPrompt="1"/>
          </p:nvPr>
        </p:nvSpPr>
        <p:spPr>
          <a:xfrm>
            <a:off x="6119813" y="9601200"/>
            <a:ext cx="5133975" cy="679450"/>
          </a:xfrm>
        </p:spPr>
        <p:txBody>
          <a:bodyPr>
            <a:normAutofit/>
          </a:bodyPr>
          <a:lstStyle>
            <a:lvl1pPr marL="76200" indent="0">
              <a:buNone/>
              <a:defRPr sz="1100"/>
            </a:lvl1pPr>
          </a:lstStyle>
          <a:p>
            <a:pPr lvl="0"/>
            <a:r>
              <a:rPr lang="en-US" dirty="0"/>
              <a:t>IMAGE_ATTRIBUTION</a:t>
            </a:r>
          </a:p>
        </p:txBody>
      </p:sp>
    </p:spTree>
    <p:extLst>
      <p:ext uri="{BB962C8B-B14F-4D97-AF65-F5344CB8AC3E}">
        <p14:creationId xmlns:p14="http://schemas.microsoft.com/office/powerpoint/2010/main" val="289932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ALF_WITH_IMAGE_RIGHT" preserve="1" userDrawn="1">
  <p:cSld name="HALF_TOP_WITH_IMAGE_RIGHT">
    <p:spTree>
      <p:nvGrpSpPr>
        <p:cNvPr id="1" name="Shape 34"/>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1C84CE4-FE6A-F2C4-A6BC-618800B8832A}"/>
              </a:ext>
            </a:extLst>
          </p:cNvPr>
          <p:cNvSpPr>
            <a:spLocks noGrp="1"/>
          </p:cNvSpPr>
          <p:nvPr>
            <p:ph sz="quarter" idx="10"/>
          </p:nvPr>
        </p:nvSpPr>
        <p:spPr>
          <a:xfrm>
            <a:off x="0" y="5143500"/>
            <a:ext cx="12239625" cy="5143500"/>
          </a:xfrm>
          <a:solidFill>
            <a:schemeClr val="bg1">
              <a:lumMod val="95000"/>
            </a:schemeClr>
          </a:solidFill>
        </p:spPr>
        <p:txBody>
          <a:bodyPr/>
          <a:lstStyle>
            <a:lvl1pPr marL="76200" indent="0">
              <a:buNone/>
              <a:defRPr/>
            </a:lvl1pPr>
          </a:lstStyle>
          <a:p>
            <a:pPr lvl="0"/>
            <a:endParaRPr lang="en-US" dirty="0"/>
          </a:p>
        </p:txBody>
      </p:sp>
      <p:graphicFrame>
        <p:nvGraphicFramePr>
          <p:cNvPr id="2" name="think-cell data - do not delete" hidden="1">
            <a:extLst>
              <a:ext uri="{FF2B5EF4-FFF2-40B4-BE49-F238E27FC236}">
                <a16:creationId xmlns:a16="http://schemas.microsoft.com/office/drawing/2014/main" id="{1EBEFA8E-76DC-F156-F2C1-98BAF0645D99}"/>
              </a:ext>
            </a:extLst>
          </p:cNvPr>
          <p:cNvGraphicFramePr>
            <a:graphicFrameLocks noChangeAspect="1"/>
          </p:cNvGraphicFramePr>
          <p:nvPr userDrawn="1">
            <p:custDataLst>
              <p:tags r:id="rId1"/>
            </p:custDataLst>
            <p:extLst>
              <p:ext uri="{D42A27DB-BD31-4B8C-83A1-F6EECF244321}">
                <p14:modId xmlns:p14="http://schemas.microsoft.com/office/powerpoint/2010/main" val="1113775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1EBEFA8E-76DC-F156-F2C1-98BAF0645D99}"/>
                          </a:ext>
                        </a:extLst>
                      </p:cNvPr>
                      <p:cNvPicPr/>
                      <p:nvPr/>
                    </p:nvPicPr>
                    <p:blipFill>
                      <a:blip/>
                      <a:stretch>
                        <a:fillRect/>
                      </a:stretch>
                    </p:blipFill>
                    <p:spPr>
                      <a:xfrm>
                        <a:off x="1588" y="1588"/>
                        <a:ext cx="1588" cy="1588"/>
                      </a:xfrm>
                      <a:prstGeom prst="rect">
                        <a:avLst/>
                      </a:prstGeom>
                    </p:spPr>
                  </p:pic>
                </p:oleObj>
              </mc:Fallback>
            </mc:AlternateContent>
          </a:graphicData>
        </a:graphic>
      </p:graphicFrame>
      <p:sp>
        <p:nvSpPr>
          <p:cNvPr id="35" name="Google Shape;35;p6"/>
          <p:cNvSpPr>
            <a:spLocks noGrp="1"/>
          </p:cNvSpPr>
          <p:nvPr>
            <p:ph type="pic" idx="2"/>
          </p:nvPr>
        </p:nvSpPr>
        <p:spPr>
          <a:xfrm>
            <a:off x="12239624" y="6375"/>
            <a:ext cx="6048375" cy="10287000"/>
          </a:xfrm>
          <a:prstGeom prst="rect">
            <a:avLst/>
          </a:prstGeom>
          <a:noFill/>
          <a:ln>
            <a:noFill/>
          </a:ln>
        </p:spPr>
        <p:txBody>
          <a:bodyPr/>
          <a:lstStyle>
            <a:lvl1pPr marL="76200" indent="0">
              <a:buNone/>
              <a:defRPr/>
            </a:lvl1pPr>
          </a:lstStyle>
          <a:p>
            <a:endParaRPr lang="en-AU" dirty="0"/>
          </a:p>
        </p:txBody>
      </p:sp>
      <p:sp>
        <p:nvSpPr>
          <p:cNvPr id="37" name="Google Shape;37;p6"/>
          <p:cNvSpPr txBox="1">
            <a:spLocks noGrp="1"/>
          </p:cNvSpPr>
          <p:nvPr>
            <p:ph type="body" idx="1"/>
          </p:nvPr>
        </p:nvSpPr>
        <p:spPr>
          <a:xfrm>
            <a:off x="919074" y="5865222"/>
            <a:ext cx="10393359" cy="3735977"/>
          </a:xfrm>
          <a:prstGeom prst="rect">
            <a:avLst/>
          </a:prstGeom>
        </p:spPr>
        <p:txBody>
          <a:bodyPr spcFirstLastPara="1" wrap="square" lIns="0" tIns="91425" rIns="91425" bIns="91425" anchor="t" anchorCtr="0">
            <a:normAutofit/>
          </a:bodyPr>
          <a:lstStyle>
            <a:lvl1pPr marL="457200" lvl="0" indent="-381000" rtl="0">
              <a:spcBef>
                <a:spcPts val="0"/>
              </a:spcBef>
              <a:spcAft>
                <a:spcPts val="0"/>
              </a:spcAft>
              <a:buSzPts val="2400"/>
              <a:buFont typeface="Roboto Light"/>
              <a:buChar char="●"/>
              <a:defRPr sz="3600">
                <a:latin typeface="Calibri" panose="020F0502020204030204" pitchFamily="34" charset="0"/>
                <a:ea typeface="Calibri" panose="020F0502020204030204" pitchFamily="34" charset="0"/>
                <a:cs typeface="Calibri" panose="020F0502020204030204" pitchFamily="34" charset="0"/>
                <a:sym typeface="Roboto Light"/>
              </a:defRPr>
            </a:lvl1pPr>
            <a:lvl2pPr marL="914400" lvl="1" indent="-381000" rtl="0">
              <a:spcBef>
                <a:spcPts val="0"/>
              </a:spcBef>
              <a:spcAft>
                <a:spcPts val="0"/>
              </a:spcAft>
              <a:buSzPts val="2400"/>
              <a:buFont typeface="Roboto Light"/>
              <a:buChar char="○"/>
              <a:defRPr sz="2400">
                <a:latin typeface="Roboto Light"/>
                <a:ea typeface="Roboto Light"/>
                <a:cs typeface="Roboto Light"/>
                <a:sym typeface="Roboto Light"/>
              </a:defRPr>
            </a:lvl2pPr>
            <a:lvl3pPr marL="1371600" lvl="2" indent="-381000" rtl="0">
              <a:spcBef>
                <a:spcPts val="0"/>
              </a:spcBef>
              <a:spcAft>
                <a:spcPts val="0"/>
              </a:spcAft>
              <a:buSzPts val="2400"/>
              <a:buFont typeface="Roboto Light"/>
              <a:buChar char="■"/>
              <a:defRPr sz="2400">
                <a:latin typeface="Roboto Light"/>
                <a:ea typeface="Roboto Light"/>
                <a:cs typeface="Roboto Light"/>
                <a:sym typeface="Roboto Light"/>
              </a:defRPr>
            </a:lvl3pPr>
            <a:lvl4pPr marL="1828800" lvl="3" indent="-381000" rtl="0">
              <a:spcBef>
                <a:spcPts val="0"/>
              </a:spcBef>
              <a:spcAft>
                <a:spcPts val="0"/>
              </a:spcAft>
              <a:buSzPts val="2400"/>
              <a:buFont typeface="Roboto Light"/>
              <a:buChar char="●"/>
              <a:defRPr sz="2400">
                <a:latin typeface="Roboto Light"/>
                <a:ea typeface="Roboto Light"/>
                <a:cs typeface="Roboto Light"/>
                <a:sym typeface="Roboto Light"/>
              </a:defRPr>
            </a:lvl4pPr>
            <a:lvl5pPr marL="2286000" lvl="4" indent="-381000" rtl="0">
              <a:spcBef>
                <a:spcPts val="0"/>
              </a:spcBef>
              <a:spcAft>
                <a:spcPts val="0"/>
              </a:spcAft>
              <a:buSzPts val="2400"/>
              <a:buFont typeface="Roboto Light"/>
              <a:buChar char="○"/>
              <a:defRPr sz="2400">
                <a:latin typeface="Roboto Light"/>
                <a:ea typeface="Roboto Light"/>
                <a:cs typeface="Roboto Light"/>
                <a:sym typeface="Roboto Light"/>
              </a:defRPr>
            </a:lvl5pPr>
            <a:lvl6pPr marL="2743200" lvl="5" indent="-381000" rtl="0">
              <a:spcBef>
                <a:spcPts val="0"/>
              </a:spcBef>
              <a:spcAft>
                <a:spcPts val="0"/>
              </a:spcAft>
              <a:buSzPts val="2400"/>
              <a:buFont typeface="Roboto Light"/>
              <a:buChar char="■"/>
              <a:defRPr sz="2400">
                <a:latin typeface="Roboto Light"/>
                <a:ea typeface="Roboto Light"/>
                <a:cs typeface="Roboto Light"/>
                <a:sym typeface="Roboto Light"/>
              </a:defRPr>
            </a:lvl6pPr>
            <a:lvl7pPr marL="3200400" lvl="6" indent="-381000" rtl="0">
              <a:spcBef>
                <a:spcPts val="0"/>
              </a:spcBef>
              <a:spcAft>
                <a:spcPts val="0"/>
              </a:spcAft>
              <a:buSzPts val="2400"/>
              <a:buFont typeface="Roboto Light"/>
              <a:buChar char="●"/>
              <a:defRPr sz="2400">
                <a:latin typeface="Roboto Light"/>
                <a:ea typeface="Roboto Light"/>
                <a:cs typeface="Roboto Light"/>
                <a:sym typeface="Roboto Light"/>
              </a:defRPr>
            </a:lvl7pPr>
            <a:lvl8pPr marL="3657600" lvl="7" indent="-381000" rtl="0">
              <a:spcBef>
                <a:spcPts val="0"/>
              </a:spcBef>
              <a:spcAft>
                <a:spcPts val="0"/>
              </a:spcAft>
              <a:buSzPts val="2400"/>
              <a:buFont typeface="Roboto Light"/>
              <a:buChar char="○"/>
              <a:defRPr sz="2400">
                <a:latin typeface="Roboto Light"/>
                <a:ea typeface="Roboto Light"/>
                <a:cs typeface="Roboto Light"/>
                <a:sym typeface="Roboto Light"/>
              </a:defRPr>
            </a:lvl8pPr>
            <a:lvl9pPr marL="4114800" lvl="8" indent="-381000" rtl="0">
              <a:spcBef>
                <a:spcPts val="0"/>
              </a:spcBef>
              <a:spcAft>
                <a:spcPts val="0"/>
              </a:spcAft>
              <a:buSzPts val="2400"/>
              <a:buFont typeface="Roboto Light"/>
              <a:buChar char="■"/>
              <a:defRPr sz="2400">
                <a:latin typeface="Roboto Light"/>
                <a:ea typeface="Roboto Light"/>
                <a:cs typeface="Roboto Light"/>
                <a:sym typeface="Roboto Light"/>
              </a:defRPr>
            </a:lvl9pPr>
          </a:lstStyle>
          <a:p>
            <a:endParaRPr dirty="0"/>
          </a:p>
        </p:txBody>
      </p:sp>
      <p:sp>
        <p:nvSpPr>
          <p:cNvPr id="38" name="Google Shape;38;p6"/>
          <p:cNvSpPr txBox="1">
            <a:spLocks noGrp="1"/>
          </p:cNvSpPr>
          <p:nvPr>
            <p:ph type="title"/>
          </p:nvPr>
        </p:nvSpPr>
        <p:spPr>
          <a:xfrm>
            <a:off x="919075" y="2263775"/>
            <a:ext cx="10393358" cy="2193924"/>
          </a:xfrm>
          <a:prstGeom prst="rect">
            <a:avLst/>
          </a:prstGeom>
        </p:spPr>
        <p:txBody>
          <a:bodyPr spcFirstLastPara="1" wrap="square" lIns="0" tIns="91425" rIns="91425" bIns="91425" anchor="t" anchorCtr="0">
            <a:normAutofit/>
          </a:bodyPr>
          <a:lstStyle>
            <a:lvl1pPr lvl="0" rtl="0">
              <a:spcBef>
                <a:spcPts val="0"/>
              </a:spcBef>
              <a:spcAft>
                <a:spcPts val="0"/>
              </a:spcAft>
              <a:buSzPts val="4000"/>
              <a:buNone/>
              <a:defRPr sz="4600"/>
            </a:lvl1pPr>
            <a:lvl2pPr lvl="1" rtl="0">
              <a:spcBef>
                <a:spcPts val="0"/>
              </a:spcBef>
              <a:spcAft>
                <a:spcPts val="0"/>
              </a:spcAft>
              <a:buSzPts val="5300"/>
              <a:buNone/>
              <a:defRPr sz="5300"/>
            </a:lvl2pPr>
            <a:lvl3pPr lvl="2" rtl="0">
              <a:spcBef>
                <a:spcPts val="0"/>
              </a:spcBef>
              <a:spcAft>
                <a:spcPts val="0"/>
              </a:spcAft>
              <a:buSzPts val="5300"/>
              <a:buNone/>
              <a:defRPr sz="5300"/>
            </a:lvl3pPr>
            <a:lvl4pPr lvl="3" rtl="0">
              <a:spcBef>
                <a:spcPts val="0"/>
              </a:spcBef>
              <a:spcAft>
                <a:spcPts val="0"/>
              </a:spcAft>
              <a:buSzPts val="5300"/>
              <a:buNone/>
              <a:defRPr sz="5300"/>
            </a:lvl4pPr>
            <a:lvl5pPr lvl="4" rtl="0">
              <a:spcBef>
                <a:spcPts val="0"/>
              </a:spcBef>
              <a:spcAft>
                <a:spcPts val="0"/>
              </a:spcAft>
              <a:buSzPts val="5300"/>
              <a:buNone/>
              <a:defRPr sz="5300"/>
            </a:lvl5pPr>
            <a:lvl6pPr lvl="5" rtl="0">
              <a:spcBef>
                <a:spcPts val="0"/>
              </a:spcBef>
              <a:spcAft>
                <a:spcPts val="0"/>
              </a:spcAft>
              <a:buSzPts val="5300"/>
              <a:buNone/>
              <a:defRPr sz="5300"/>
            </a:lvl6pPr>
            <a:lvl7pPr lvl="6" rtl="0">
              <a:spcBef>
                <a:spcPts val="0"/>
              </a:spcBef>
              <a:spcAft>
                <a:spcPts val="0"/>
              </a:spcAft>
              <a:buSzPts val="5300"/>
              <a:buNone/>
              <a:defRPr sz="5300"/>
            </a:lvl7pPr>
            <a:lvl8pPr lvl="7" rtl="0">
              <a:spcBef>
                <a:spcPts val="0"/>
              </a:spcBef>
              <a:spcAft>
                <a:spcPts val="0"/>
              </a:spcAft>
              <a:buSzPts val="5300"/>
              <a:buNone/>
              <a:defRPr sz="5300"/>
            </a:lvl8pPr>
            <a:lvl9pPr lvl="8" rtl="0">
              <a:spcBef>
                <a:spcPts val="0"/>
              </a:spcBef>
              <a:spcAft>
                <a:spcPts val="0"/>
              </a:spcAft>
              <a:buSzPts val="5300"/>
              <a:buNone/>
              <a:defRPr sz="5300"/>
            </a:lvl9pPr>
          </a:lstStyle>
          <a:p>
            <a:endParaRPr dirty="0"/>
          </a:p>
        </p:txBody>
      </p:sp>
      <p:sp>
        <p:nvSpPr>
          <p:cNvPr id="3" name="Google Shape;36;p6">
            <a:extLst>
              <a:ext uri="{FF2B5EF4-FFF2-40B4-BE49-F238E27FC236}">
                <a16:creationId xmlns:a16="http://schemas.microsoft.com/office/drawing/2014/main" id="{0426F7FC-2911-8DC3-44D1-262A322C3C39}"/>
              </a:ext>
            </a:extLst>
          </p:cNvPr>
          <p:cNvSpPr>
            <a:spLocks noGrp="1"/>
          </p:cNvSpPr>
          <p:nvPr>
            <p:ph type="pic" idx="3"/>
          </p:nvPr>
        </p:nvSpPr>
        <p:spPr>
          <a:xfrm>
            <a:off x="919163" y="638850"/>
            <a:ext cx="1371600" cy="1371900"/>
          </a:xfrm>
          <a:prstGeom prst="rect">
            <a:avLst/>
          </a:prstGeom>
          <a:noFill/>
          <a:ln>
            <a:noFill/>
          </a:ln>
        </p:spPr>
      </p:sp>
      <p:sp>
        <p:nvSpPr>
          <p:cNvPr id="4" name="Content Placeholder 5">
            <a:extLst>
              <a:ext uri="{FF2B5EF4-FFF2-40B4-BE49-F238E27FC236}">
                <a16:creationId xmlns:a16="http://schemas.microsoft.com/office/drawing/2014/main" id="{5883D0F6-2B8F-8E60-1AD0-C2C9565B7E93}"/>
              </a:ext>
            </a:extLst>
          </p:cNvPr>
          <p:cNvSpPr>
            <a:spLocks noGrp="1"/>
          </p:cNvSpPr>
          <p:nvPr>
            <p:ph sz="quarter" idx="11" hasCustomPrompt="1"/>
          </p:nvPr>
        </p:nvSpPr>
        <p:spPr>
          <a:xfrm>
            <a:off x="12239625" y="9601200"/>
            <a:ext cx="5133975" cy="679450"/>
          </a:xfrm>
        </p:spPr>
        <p:txBody>
          <a:bodyPr>
            <a:normAutofit/>
          </a:bodyPr>
          <a:lstStyle>
            <a:lvl1pPr marL="76200" indent="0">
              <a:buNone/>
              <a:defRPr sz="1100"/>
            </a:lvl1pPr>
          </a:lstStyle>
          <a:p>
            <a:pPr lvl="0"/>
            <a:r>
              <a:rPr lang="en-US" dirty="0"/>
              <a:t>IMAGE_ATTRIBUTION</a:t>
            </a:r>
          </a:p>
        </p:txBody>
      </p:sp>
    </p:spTree>
    <p:extLst>
      <p:ext uri="{BB962C8B-B14F-4D97-AF65-F5344CB8AC3E}">
        <p14:creationId xmlns:p14="http://schemas.microsoft.com/office/powerpoint/2010/main" val="197787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5D679FE-3B60-23E0-8EBD-D3204877DB0E}"/>
              </a:ext>
            </a:extLst>
          </p:cNvPr>
          <p:cNvGraphicFramePr>
            <a:graphicFrameLocks noChangeAspect="1"/>
          </p:cNvGraphicFramePr>
          <p:nvPr userDrawn="1">
            <p:custDataLst>
              <p:tags r:id="rId17"/>
            </p:custDataLst>
            <p:extLst>
              <p:ext uri="{D42A27DB-BD31-4B8C-83A1-F6EECF244321}">
                <p14:modId xmlns:p14="http://schemas.microsoft.com/office/powerpoint/2010/main" val="2040606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395" imgH="394" progId="TCLayout.ActiveDocument.1">
                  <p:embed/>
                </p:oleObj>
              </mc:Choice>
              <mc:Fallback>
                <p:oleObj name="think-cell Slide" r:id="rId18" imgW="395" imgH="394" progId="TCLayout.ActiveDocument.1">
                  <p:embed/>
                  <p:pic>
                    <p:nvPicPr>
                      <p:cNvPr id="0" name=""/>
                      <p:cNvPicPr/>
                      <p:nvPr/>
                    </p:nvPicPr>
                    <p:blipFill>
                      <a:blip/>
                      <a:stretch>
                        <a:fillRect/>
                      </a:stretch>
                    </p:blipFill>
                    <p:spPr>
                      <a:xfrm>
                        <a:off x="1588" y="1588"/>
                        <a:ext cx="1588" cy="1588"/>
                      </a:xfrm>
                      <a:prstGeom prst="rect">
                        <a:avLst/>
                      </a:prstGeom>
                    </p:spPr>
                  </p:pic>
                </p:oleObj>
              </mc:Fallback>
            </mc:AlternateContent>
          </a:graphicData>
        </a:graphic>
      </p:graphicFrame>
      <p:sp>
        <p:nvSpPr>
          <p:cNvPr id="6" name="Google Shape;6;p1"/>
          <p:cNvSpPr txBox="1">
            <a:spLocks noGrp="1"/>
          </p:cNvSpPr>
          <p:nvPr>
            <p:ph type="title"/>
          </p:nvPr>
        </p:nvSpPr>
        <p:spPr>
          <a:xfrm>
            <a:off x="931000" y="1028700"/>
            <a:ext cx="14625600" cy="981900"/>
          </a:xfrm>
          <a:prstGeom prst="rect">
            <a:avLst/>
          </a:prstGeom>
          <a:noFill/>
          <a:ln>
            <a:noFill/>
          </a:ln>
        </p:spPr>
        <p:txBody>
          <a:bodyPr spcFirstLastPara="1" wrap="square" lIns="0" tIns="91425" rIns="91425" bIns="91425" anchor="t" anchorCtr="0">
            <a:normAutofit/>
          </a:bodyPr>
          <a:lstStyle>
            <a:lvl1pPr lvl="0" algn="l" rtl="0">
              <a:spcBef>
                <a:spcPts val="0"/>
              </a:spcBef>
              <a:spcAft>
                <a:spcPts val="0"/>
              </a:spcAft>
              <a:buSzPts val="4800"/>
              <a:buFont typeface="Calibri"/>
              <a:buNone/>
              <a:defRPr sz="4800">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 name="Google Shape;7;p1"/>
          <p:cNvSpPr txBox="1">
            <a:spLocks noGrp="1"/>
          </p:cNvSpPr>
          <p:nvPr>
            <p:ph type="body" idx="1"/>
          </p:nvPr>
        </p:nvSpPr>
        <p:spPr>
          <a:xfrm>
            <a:off x="919075" y="2464225"/>
            <a:ext cx="14625600" cy="7076700"/>
          </a:xfrm>
          <a:prstGeom prst="rect">
            <a:avLst/>
          </a:prstGeom>
          <a:noFill/>
          <a:ln>
            <a:noFill/>
          </a:ln>
        </p:spPr>
        <p:txBody>
          <a:bodyPr spcFirstLastPara="1" wrap="square" lIns="0" tIns="91425" rIns="91425" bIns="91425" anchor="t" anchorCtr="0">
            <a:normAutofit/>
          </a:bodyPr>
          <a:lstStyle>
            <a:lvl1pPr marL="457200" lvl="0" indent="-381000" rtl="0">
              <a:spcBef>
                <a:spcPts val="0"/>
              </a:spcBef>
              <a:spcAft>
                <a:spcPts val="0"/>
              </a:spcAft>
              <a:buSzPts val="2400"/>
              <a:buFont typeface="Calibri"/>
              <a:buChar char="●"/>
              <a:defRPr sz="2400">
                <a:latin typeface="Calibri"/>
                <a:ea typeface="Calibri"/>
                <a:cs typeface="Calibri"/>
                <a:sym typeface="Calibri"/>
              </a:defRPr>
            </a:lvl1pPr>
            <a:lvl2pPr marL="914400" lvl="1" indent="-381000" rtl="0">
              <a:spcBef>
                <a:spcPts val="0"/>
              </a:spcBef>
              <a:spcAft>
                <a:spcPts val="0"/>
              </a:spcAft>
              <a:buSzPts val="2400"/>
              <a:buFont typeface="Calibri"/>
              <a:buChar char="○"/>
              <a:defRPr sz="2400">
                <a:latin typeface="Calibri"/>
                <a:ea typeface="Calibri"/>
                <a:cs typeface="Calibri"/>
                <a:sym typeface="Calibri"/>
              </a:defRPr>
            </a:lvl2pPr>
            <a:lvl3pPr marL="1371600" lvl="2" indent="-381000" rtl="0">
              <a:spcBef>
                <a:spcPts val="0"/>
              </a:spcBef>
              <a:spcAft>
                <a:spcPts val="0"/>
              </a:spcAft>
              <a:buSzPts val="2400"/>
              <a:buFont typeface="Calibri"/>
              <a:buChar char="■"/>
              <a:defRPr sz="2400">
                <a:latin typeface="Calibri"/>
                <a:ea typeface="Calibri"/>
                <a:cs typeface="Calibri"/>
                <a:sym typeface="Calibri"/>
              </a:defRPr>
            </a:lvl3pPr>
            <a:lvl4pPr marL="1828800" lvl="3" indent="-381000" rtl="0">
              <a:spcBef>
                <a:spcPts val="0"/>
              </a:spcBef>
              <a:spcAft>
                <a:spcPts val="0"/>
              </a:spcAft>
              <a:buSzPts val="2400"/>
              <a:buFont typeface="Calibri"/>
              <a:buChar char="●"/>
              <a:defRPr sz="2400">
                <a:latin typeface="Calibri"/>
                <a:ea typeface="Calibri"/>
                <a:cs typeface="Calibri"/>
                <a:sym typeface="Calibri"/>
              </a:defRPr>
            </a:lvl4pPr>
            <a:lvl5pPr marL="2286000" lvl="4" indent="-381000" rtl="0">
              <a:spcBef>
                <a:spcPts val="0"/>
              </a:spcBef>
              <a:spcAft>
                <a:spcPts val="0"/>
              </a:spcAft>
              <a:buSzPts val="2400"/>
              <a:buFont typeface="Calibri"/>
              <a:buChar char="○"/>
              <a:defRPr sz="2400">
                <a:latin typeface="Calibri"/>
                <a:ea typeface="Calibri"/>
                <a:cs typeface="Calibri"/>
                <a:sym typeface="Calibri"/>
              </a:defRPr>
            </a:lvl5pPr>
            <a:lvl6pPr marL="2743200" lvl="5" indent="-381000" rtl="0">
              <a:spcBef>
                <a:spcPts val="0"/>
              </a:spcBef>
              <a:spcAft>
                <a:spcPts val="0"/>
              </a:spcAft>
              <a:buSzPts val="2400"/>
              <a:buFont typeface="Calibri"/>
              <a:buChar char="■"/>
              <a:defRPr sz="2400">
                <a:latin typeface="Calibri"/>
                <a:ea typeface="Calibri"/>
                <a:cs typeface="Calibri"/>
                <a:sym typeface="Calibri"/>
              </a:defRPr>
            </a:lvl6pPr>
            <a:lvl7pPr marL="3200400" lvl="6" indent="-381000" rtl="0">
              <a:spcBef>
                <a:spcPts val="0"/>
              </a:spcBef>
              <a:spcAft>
                <a:spcPts val="0"/>
              </a:spcAft>
              <a:buSzPts val="2400"/>
              <a:buFont typeface="Calibri"/>
              <a:buChar char="●"/>
              <a:defRPr sz="2400">
                <a:latin typeface="Calibri"/>
                <a:ea typeface="Calibri"/>
                <a:cs typeface="Calibri"/>
                <a:sym typeface="Calibri"/>
              </a:defRPr>
            </a:lvl7pPr>
            <a:lvl8pPr marL="3657600" lvl="7" indent="-381000" rtl="0">
              <a:spcBef>
                <a:spcPts val="0"/>
              </a:spcBef>
              <a:spcAft>
                <a:spcPts val="0"/>
              </a:spcAft>
              <a:buSzPts val="2400"/>
              <a:buFont typeface="Calibri"/>
              <a:buChar char="○"/>
              <a:defRPr sz="2400">
                <a:latin typeface="Calibri"/>
                <a:ea typeface="Calibri"/>
                <a:cs typeface="Calibri"/>
                <a:sym typeface="Calibri"/>
              </a:defRPr>
            </a:lvl8pPr>
            <a:lvl9pPr marL="4114800" lvl="8" indent="-381000" rtl="0">
              <a:spcBef>
                <a:spcPts val="0"/>
              </a:spcBef>
              <a:spcAft>
                <a:spcPts val="0"/>
              </a:spcAft>
              <a:buSzPts val="2400"/>
              <a:buFont typeface="Calibri"/>
              <a:buChar char="■"/>
              <a:defRPr sz="2400">
                <a:latin typeface="Calibri"/>
                <a:ea typeface="Calibri"/>
                <a:cs typeface="Calibri"/>
                <a:sym typeface="Calibri"/>
              </a:defRPr>
            </a:lvl9pPr>
          </a:lstStyle>
          <a:p>
            <a:r>
              <a:rPr lang="en-AU" dirty="0" err="1"/>
              <a:t>asd</a:t>
            </a:r>
            <a:endParaRPr dirty="0"/>
          </a:p>
        </p:txBody>
      </p:sp>
    </p:spTree>
  </p:cSld>
  <p:clrMap bg1="lt1" tx1="dk1" bg2="dk2" tx2="lt2" accent1="accent1" accent2="accent2" accent3="accent3" accent4="accent4" accent5="accent5" accent6="accent6" hlink="hlink" folHlink="folHlink"/>
  <p:sldLayoutIdLst>
    <p:sldLayoutId id="2147483663" r:id="rId1"/>
    <p:sldLayoutId id="2147483649" r:id="rId2"/>
    <p:sldLayoutId id="2147483666" r:id="rId3"/>
    <p:sldLayoutId id="2147483662" r:id="rId4"/>
    <p:sldLayoutId id="2147483664" r:id="rId5"/>
    <p:sldLayoutId id="2147483650" r:id="rId6"/>
    <p:sldLayoutId id="2147483660" r:id="rId7"/>
    <p:sldLayoutId id="2147483657" r:id="rId8"/>
    <p:sldLayoutId id="2147483665" r:id="rId9"/>
    <p:sldLayoutId id="2147483658" r:id="rId10"/>
    <p:sldLayoutId id="2147483661" r:id="rId11"/>
    <p:sldLayoutId id="2147483653" r:id="rId12"/>
    <p:sldLayoutId id="2147483655" r:id="rId13"/>
    <p:sldLayoutId id="2147483659" r:id="rId14"/>
    <p:sldLayoutId id="214748365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760">
          <p15:clr>
            <a:srgbClr val="E46962"/>
          </p15:clr>
        </p15:guide>
        <p15:guide id="2" pos="579">
          <p15:clr>
            <a:srgbClr val="E46962"/>
          </p15:clr>
        </p15:guide>
        <p15:guide id="3" pos="10944">
          <p15:clr>
            <a:srgbClr val="E46962"/>
          </p15:clr>
        </p15:guide>
        <p15:guide id="4" orient="horz" pos="648">
          <p15:clr>
            <a:srgbClr val="E46962"/>
          </p15:clr>
        </p15:guide>
        <p15:guide id="5" orient="horz" pos="6048">
          <p15:clr>
            <a:srgbClr val="E46962"/>
          </p15:clr>
        </p15:guide>
        <p15:guide id="6" orient="horz" pos="3240">
          <p15:clr>
            <a:srgbClr val="E46962"/>
          </p15:clr>
        </p15:guide>
        <p15:guide id="7" orient="horz" pos="1267">
          <p15:clr>
            <a:srgbClr val="E46962"/>
          </p15:clr>
        </p15:guide>
        <p15:guide id="8" pos="9792">
          <p15:clr>
            <a:srgbClr val="E46962"/>
          </p15:clr>
        </p15:guide>
        <p15:guide id="9" pos="10080">
          <p15:clr>
            <a:srgbClr val="E46962"/>
          </p15:clr>
        </p15:guide>
        <p15:guide id="10" pos="3855" userDrawn="1">
          <p15:clr>
            <a:srgbClr val="E46962"/>
          </p15:clr>
        </p15:guide>
        <p15:guide id="11" pos="7710" userDrawn="1">
          <p15:clr>
            <a:srgbClr val="E46962"/>
          </p15:clr>
        </p15:guide>
        <p15:guide id="12" orient="horz" pos="2160" userDrawn="1">
          <p15:clr>
            <a:srgbClr val="E46962"/>
          </p15:clr>
        </p15:guide>
        <p15:guide id="13" orient="horz" pos="4310" userDrawn="1">
          <p15:clr>
            <a:srgbClr val="E46962"/>
          </p15:clr>
        </p15:guide>
        <p15:guide id="14" orient="horz" pos="142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53690" y="3162299"/>
            <a:ext cx="11180620" cy="4457725"/>
          </a:xfrm>
        </p:spPr>
        <p:txBody>
          <a:bodyPr/>
          <a:lstStyle/>
          <a:p>
            <a:pPr marL="76200" indent="0" algn="ctr">
              <a:buNone/>
            </a:pPr>
            <a:r>
              <a:rPr lang="en-US" dirty="0"/>
              <a:t>Multi-level Regression</a:t>
            </a:r>
          </a:p>
          <a:p>
            <a:pPr marL="76200" indent="0" algn="ctr">
              <a:buNone/>
            </a:pPr>
            <a:endParaRPr lang="en-US" dirty="0"/>
          </a:p>
          <a:p>
            <a:pPr marL="76200" indent="0" algn="ctr">
              <a:buNone/>
            </a:pPr>
            <a:r>
              <a:rPr lang="en-US" dirty="0"/>
              <a:t>Mohammed Alshammari </a:t>
            </a:r>
          </a:p>
          <a:p>
            <a:pPr marL="76200" indent="0" algn="ctr">
              <a:buNone/>
            </a:pPr>
            <a:r>
              <a:rPr lang="en-US" dirty="0"/>
              <a:t>HAP 819</a:t>
            </a:r>
          </a:p>
          <a:p>
            <a:pPr marL="76200" indent="0" algn="ctr">
              <a:buNone/>
            </a:pPr>
            <a:r>
              <a:rPr lang="en-US" dirty="0" err="1"/>
              <a:t>GeorgeMason</a:t>
            </a:r>
            <a:r>
              <a:rPr lang="en-US" dirty="0"/>
              <a:t> University </a:t>
            </a:r>
          </a:p>
          <a:p>
            <a:pPr marL="76200" indent="0" algn="ctr">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solidFill>
                  <a:srgbClr val="2C3E50"/>
                </a:solidFill>
              </a:defRPr>
            </a:pPr>
            <a:r>
              <a:rPr lang="en-US" dirty="0"/>
              <a:t>Results</a:t>
            </a:r>
            <a:endParaRPr dirty="0"/>
          </a:p>
        </p:txBody>
      </p:sp>
      <p:sp>
        <p:nvSpPr>
          <p:cNvPr id="3" name="Text Placeholder 2"/>
          <p:cNvSpPr>
            <a:spLocks noGrp="1"/>
          </p:cNvSpPr>
          <p:nvPr>
            <p:ph type="body" idx="1"/>
          </p:nvPr>
        </p:nvSpPr>
        <p:spPr>
          <a:xfrm>
            <a:off x="919075" y="2277035"/>
            <a:ext cx="16385252" cy="7324190"/>
          </a:xfrm>
        </p:spPr>
        <p:txBody>
          <a:bodyPr>
            <a:noAutofit/>
          </a:bodyPr>
          <a:lstStyle/>
          <a:p>
            <a:pPr marL="76200" indent="0">
              <a:buNone/>
            </a:pPr>
            <a:r>
              <a:rPr lang="en-US" sz="3200" dirty="0"/>
              <a:t>c.  The two regressions provide a comprehensive view of factors influencing trauma survival odds. The micro model identifies how individual patient characteristics and the specific hospitals where they were treated influence survival odds. In contrast, the macro model goes deeper into the hospital-specific effects, investigating how certain hospital features impact these odds.</a:t>
            </a:r>
          </a:p>
          <a:p>
            <a:pPr marL="76200" indent="0">
              <a:buNone/>
            </a:pPr>
            <a:endParaRPr lang="en-US" sz="3200" dirty="0"/>
          </a:p>
          <a:p>
            <a:pPr marL="76200" indent="0">
              <a:buNone/>
            </a:pPr>
            <a:r>
              <a:rPr lang="en-US" sz="3200" dirty="0"/>
              <a:t>The two models suggest that both patient-level factors and hospital characteristics play crucial roles in determining trauma survival odds. Specifically, tertiary medical centers has better odds of survival, and among the hospitals listed, Hospital B, a tertiary center with a burn unit, has highest odds of survival.</a:t>
            </a:r>
            <a:endParaRPr sz="3200" dirty="0"/>
          </a:p>
        </p:txBody>
      </p:sp>
    </p:spTree>
    <p:extLst>
      <p:ext uri="{BB962C8B-B14F-4D97-AF65-F5344CB8AC3E}">
        <p14:creationId xmlns:p14="http://schemas.microsoft.com/office/powerpoint/2010/main" val="1221418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solidFill>
                  <a:srgbClr val="2C3E50"/>
                </a:solidFill>
              </a:defRPr>
            </a:pPr>
            <a:r>
              <a:t>What is Multi-Level Regression?</a:t>
            </a:r>
          </a:p>
        </p:txBody>
      </p:sp>
      <p:sp>
        <p:nvSpPr>
          <p:cNvPr id="3" name="Text Placeholder 2"/>
          <p:cNvSpPr>
            <a:spLocks noGrp="1"/>
          </p:cNvSpPr>
          <p:nvPr>
            <p:ph type="body" idx="1"/>
          </p:nvPr>
        </p:nvSpPr>
        <p:spPr>
          <a:xfrm>
            <a:off x="919074" y="2277035"/>
            <a:ext cx="16399107" cy="7324190"/>
          </a:xfrm>
        </p:spPr>
        <p:txBody>
          <a:bodyPr/>
          <a:lstStyle/>
          <a:p>
            <a:r>
              <a:rPr dirty="0"/>
              <a:t>Statistical method for nested data structures.</a:t>
            </a:r>
          </a:p>
          <a:p>
            <a:r>
              <a:rPr dirty="0"/>
              <a:t>Separates individual-level and group-level variations.</a:t>
            </a:r>
          </a:p>
          <a:p>
            <a:r>
              <a:rPr dirty="0"/>
              <a:t>Useful for analyzing patients within hospitals.</a:t>
            </a:r>
            <a:endParaRPr lang="en-US" dirty="0"/>
          </a:p>
          <a:p>
            <a:r>
              <a:rPr lang="en-US" dirty="0"/>
              <a:t>Limitations of standard regression models.</a:t>
            </a:r>
          </a:p>
          <a:p>
            <a:r>
              <a:rPr lang="en-US" dirty="0"/>
              <a:t>Benefits of multi-level regression: accommodates nested data, handles variability at multiple levels, and provides more accurate estimates.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solidFill>
                  <a:srgbClr val="2C3E50"/>
                </a:solidFill>
              </a:defRPr>
            </a:pPr>
            <a:r>
              <a:rPr lang="en-US" dirty="0"/>
              <a:t>Data and Scenario</a:t>
            </a:r>
            <a:endParaRPr dirty="0"/>
          </a:p>
        </p:txBody>
      </p:sp>
      <p:sp>
        <p:nvSpPr>
          <p:cNvPr id="3" name="Text Placeholder 2"/>
          <p:cNvSpPr>
            <a:spLocks noGrp="1"/>
          </p:cNvSpPr>
          <p:nvPr>
            <p:ph type="body" idx="1"/>
          </p:nvPr>
        </p:nvSpPr>
        <p:spPr>
          <a:xfrm>
            <a:off x="919075" y="2277035"/>
            <a:ext cx="16315980" cy="7324190"/>
          </a:xfrm>
        </p:spPr>
        <p:txBody>
          <a:bodyPr>
            <a:normAutofit lnSpcReduction="10000"/>
          </a:bodyPr>
          <a:lstStyle/>
          <a:p>
            <a:pPr marL="76200" indent="0">
              <a:buNone/>
            </a:pPr>
            <a:r>
              <a:rPr lang="en-US" dirty="0"/>
              <a:t>Overview of the dataset: </a:t>
            </a:r>
          </a:p>
          <a:p>
            <a:r>
              <a:rPr lang="en-US" dirty="0"/>
              <a:t>patient-level factors:</a:t>
            </a:r>
          </a:p>
          <a:p>
            <a:pPr lvl="1"/>
            <a:r>
              <a:rPr lang="en-US" dirty="0"/>
              <a:t>Severe Burn (binary: 1 for presence, 0 for absence)</a:t>
            </a:r>
          </a:p>
          <a:p>
            <a:pPr lvl="1"/>
            <a:r>
              <a:rPr lang="en-US" dirty="0"/>
              <a:t>Head Injury (binary: 1 for presence, 0 for absence)</a:t>
            </a:r>
          </a:p>
          <a:p>
            <a:pPr lvl="1"/>
            <a:r>
              <a:rPr lang="en-US" dirty="0"/>
              <a:t>Age 65+ (binary: 1 for 65 years or older, 0 for younger)</a:t>
            </a:r>
          </a:p>
          <a:p>
            <a:pPr lvl="1"/>
            <a:r>
              <a:rPr lang="en-US" dirty="0"/>
              <a:t>Gender (binary: 1 for male, 0 for female)</a:t>
            </a:r>
          </a:p>
          <a:p>
            <a:r>
              <a:rPr lang="en-US" dirty="0"/>
              <a:t>provider type (Hospital type):</a:t>
            </a:r>
          </a:p>
          <a:p>
            <a:pPr lvl="1"/>
            <a:r>
              <a:rPr lang="en-US" dirty="0"/>
              <a:t>The dataset classifies hospitals based on whether they are a Tertiary Center and whether they have a Burn Unit.</a:t>
            </a:r>
          </a:p>
          <a:p>
            <a:endParaRPr lang="en-US" dirty="0"/>
          </a:p>
          <a:p>
            <a:pPr marL="76200" indent="0">
              <a:buNone/>
            </a:pPr>
            <a:endParaRPr lang="en-US" dirty="0"/>
          </a:p>
          <a:p>
            <a:pPr marL="76200" indent="0">
              <a:buNone/>
            </a:pPr>
            <a:r>
              <a:rPr lang="en-US" dirty="0"/>
              <a:t>Goal: </a:t>
            </a:r>
          </a:p>
          <a:p>
            <a:r>
              <a:rPr lang="en-US" dirty="0"/>
              <a:t>Assess the odds of survival for trauma victims at different hospitals while controlling for patient-level factors.</a:t>
            </a:r>
          </a:p>
          <a:p>
            <a:r>
              <a:rPr lang="en-US" dirty="0"/>
              <a:t>Investigate how different hospital features (being a tertiary center and having a burn unit) impact the survival odds.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2924D3-BC2D-6977-5322-F869EC88E8E6}"/>
              </a:ext>
            </a:extLst>
          </p:cNvPr>
          <p:cNvPicPr>
            <a:picLocks noChangeAspect="1"/>
          </p:cNvPicPr>
          <p:nvPr/>
        </p:nvPicPr>
        <p:blipFill>
          <a:blip r:embed="rId3"/>
          <a:stretch>
            <a:fillRect/>
          </a:stretch>
        </p:blipFill>
        <p:spPr>
          <a:xfrm>
            <a:off x="1110801" y="677333"/>
            <a:ext cx="15636266" cy="5130800"/>
          </a:xfrm>
          <a:prstGeom prst="rect">
            <a:avLst/>
          </a:prstGeom>
        </p:spPr>
      </p:pic>
    </p:spTree>
    <p:extLst>
      <p:ext uri="{BB962C8B-B14F-4D97-AF65-F5344CB8AC3E}">
        <p14:creationId xmlns:p14="http://schemas.microsoft.com/office/powerpoint/2010/main" val="786874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524" y="349828"/>
            <a:ext cx="13968341" cy="981900"/>
          </a:xfrm>
        </p:spPr>
        <p:txBody>
          <a:bodyPr/>
          <a:lstStyle/>
          <a:p>
            <a:pPr>
              <a:defRPr>
                <a:solidFill>
                  <a:srgbClr val="2C3E50"/>
                </a:solidFill>
              </a:defRPr>
            </a:pPr>
            <a:r>
              <a:rPr dirty="0"/>
              <a:t>R Analysis</a:t>
            </a:r>
          </a:p>
        </p:txBody>
      </p:sp>
      <p:sp>
        <p:nvSpPr>
          <p:cNvPr id="3" name="Text Placeholder 2"/>
          <p:cNvSpPr>
            <a:spLocks noGrp="1"/>
          </p:cNvSpPr>
          <p:nvPr>
            <p:ph type="body" idx="1"/>
          </p:nvPr>
        </p:nvSpPr>
        <p:spPr>
          <a:xfrm>
            <a:off x="856524" y="1830491"/>
            <a:ext cx="5384953" cy="7438199"/>
          </a:xfrm>
        </p:spPr>
        <p:txBody>
          <a:bodyPr>
            <a:normAutofit lnSpcReduction="10000"/>
          </a:bodyPr>
          <a:lstStyle/>
          <a:p>
            <a:r>
              <a:rPr lang="en-US" dirty="0"/>
              <a:t>Paste data into a CSV</a:t>
            </a:r>
          </a:p>
          <a:p>
            <a:endParaRPr lang="en-US" dirty="0"/>
          </a:p>
          <a:p>
            <a:r>
              <a:rPr dirty="0"/>
              <a:t>Import data into R.</a:t>
            </a:r>
            <a:endParaRPr lang="en-US" dirty="0"/>
          </a:p>
          <a:p>
            <a:endParaRPr lang="en-US" dirty="0"/>
          </a:p>
          <a:p>
            <a:r>
              <a:rPr lang="en-US" dirty="0"/>
              <a:t>Data Preprocessing:</a:t>
            </a:r>
          </a:p>
          <a:p>
            <a:endParaRPr lang="en-US" dirty="0"/>
          </a:p>
          <a:p>
            <a:pPr lvl="1"/>
            <a:r>
              <a:rPr lang="en-US" dirty="0"/>
              <a:t>First column, A, is dropped.</a:t>
            </a:r>
          </a:p>
          <a:p>
            <a:pPr lvl="1"/>
            <a:r>
              <a:rPr lang="en-US" dirty="0"/>
              <a:t>Spaces from column names are removed</a:t>
            </a:r>
          </a:p>
          <a:p>
            <a:pPr lvl="1"/>
            <a:r>
              <a:rPr lang="en-US" dirty="0"/>
              <a:t>New column – </a:t>
            </a:r>
            <a:r>
              <a:rPr lang="en-US" dirty="0" err="1"/>
              <a:t>Odds_Ratios</a:t>
            </a:r>
            <a:r>
              <a:rPr lang="en-US" dirty="0"/>
              <a:t> is created based on the probability of survival. This column represents the odds of survival for each patient.</a:t>
            </a:r>
          </a:p>
          <a:p>
            <a:pPr lvl="1"/>
            <a:r>
              <a:rPr lang="en-US" dirty="0" err="1"/>
              <a:t>Prob_Survival</a:t>
            </a:r>
            <a:r>
              <a:rPr lang="en-US" dirty="0"/>
              <a:t> column is dropped. </a:t>
            </a:r>
          </a:p>
          <a:p>
            <a:pPr lvl="1"/>
            <a:r>
              <a:rPr lang="en-US" dirty="0"/>
              <a:t>Hosp column is binarized for each hospital. </a:t>
            </a:r>
          </a:p>
          <a:p>
            <a:pPr lvl="1"/>
            <a:endParaRPr lang="en-US" dirty="0"/>
          </a:p>
          <a:p>
            <a:pPr lvl="1"/>
            <a:endParaRPr lang="en-US" dirty="0"/>
          </a:p>
          <a:p>
            <a:pPr lvl="1"/>
            <a:endParaRPr dirty="0"/>
          </a:p>
        </p:txBody>
      </p:sp>
      <p:pic>
        <p:nvPicPr>
          <p:cNvPr id="14" name="Picture 13">
            <a:extLst>
              <a:ext uri="{FF2B5EF4-FFF2-40B4-BE49-F238E27FC236}">
                <a16:creationId xmlns:a16="http://schemas.microsoft.com/office/drawing/2014/main" id="{5E80A9BA-0330-122B-640C-02197F4B9EDA}"/>
              </a:ext>
            </a:extLst>
          </p:cNvPr>
          <p:cNvPicPr>
            <a:picLocks noChangeAspect="1"/>
          </p:cNvPicPr>
          <p:nvPr/>
        </p:nvPicPr>
        <p:blipFill>
          <a:blip r:embed="rId3"/>
          <a:stretch>
            <a:fillRect/>
          </a:stretch>
        </p:blipFill>
        <p:spPr>
          <a:xfrm>
            <a:off x="8326582" y="7773"/>
            <a:ext cx="9298859" cy="5135727"/>
          </a:xfrm>
          <a:prstGeom prst="rect">
            <a:avLst/>
          </a:prstGeom>
        </p:spPr>
      </p:pic>
      <p:pic>
        <p:nvPicPr>
          <p:cNvPr id="16" name="Picture 15">
            <a:extLst>
              <a:ext uri="{FF2B5EF4-FFF2-40B4-BE49-F238E27FC236}">
                <a16:creationId xmlns:a16="http://schemas.microsoft.com/office/drawing/2014/main" id="{CB572C89-494C-D9FB-7CFA-1713C54643C2}"/>
              </a:ext>
            </a:extLst>
          </p:cNvPr>
          <p:cNvPicPr>
            <a:picLocks noChangeAspect="1"/>
          </p:cNvPicPr>
          <p:nvPr/>
        </p:nvPicPr>
        <p:blipFill>
          <a:blip r:embed="rId4"/>
          <a:stretch>
            <a:fillRect/>
          </a:stretch>
        </p:blipFill>
        <p:spPr>
          <a:xfrm>
            <a:off x="6904036" y="5143500"/>
            <a:ext cx="11383964" cy="501084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7FC2-92C1-0410-BE52-067901173723}"/>
              </a:ext>
            </a:extLst>
          </p:cNvPr>
          <p:cNvSpPr>
            <a:spLocks noGrp="1"/>
          </p:cNvSpPr>
          <p:nvPr>
            <p:ph type="title"/>
          </p:nvPr>
        </p:nvSpPr>
        <p:spPr>
          <a:xfrm>
            <a:off x="931000" y="1028700"/>
            <a:ext cx="7413471" cy="981900"/>
          </a:xfrm>
        </p:spPr>
        <p:txBody>
          <a:bodyPr>
            <a:normAutofit fontScale="90000"/>
          </a:bodyPr>
          <a:lstStyle/>
          <a:p>
            <a:r>
              <a:rPr lang="en-US" dirty="0"/>
              <a:t>Predicting Patient Survival Rates Using Patient-level Variables</a:t>
            </a:r>
          </a:p>
        </p:txBody>
      </p:sp>
      <p:sp>
        <p:nvSpPr>
          <p:cNvPr id="3" name="Text Placeholder 2">
            <a:extLst>
              <a:ext uri="{FF2B5EF4-FFF2-40B4-BE49-F238E27FC236}">
                <a16:creationId xmlns:a16="http://schemas.microsoft.com/office/drawing/2014/main" id="{CA555B8F-936F-9AF6-A31E-EB701892F531}"/>
              </a:ext>
            </a:extLst>
          </p:cNvPr>
          <p:cNvSpPr>
            <a:spLocks noGrp="1"/>
          </p:cNvSpPr>
          <p:nvPr>
            <p:ph type="body" idx="1"/>
          </p:nvPr>
        </p:nvSpPr>
        <p:spPr>
          <a:xfrm>
            <a:off x="822093" y="3011325"/>
            <a:ext cx="7130416" cy="5273692"/>
          </a:xfrm>
        </p:spPr>
        <p:txBody>
          <a:bodyPr/>
          <a:lstStyle/>
          <a:p>
            <a:r>
              <a:rPr lang="en-US" dirty="0"/>
              <a:t>A linear regression model (</a:t>
            </a:r>
            <a:r>
              <a:rPr lang="en-US" dirty="0" err="1"/>
              <a:t>micro_model</a:t>
            </a:r>
            <a:r>
              <a:rPr lang="en-US" dirty="0"/>
              <a:t>) is fit with </a:t>
            </a:r>
            <a:r>
              <a:rPr lang="en-US" dirty="0" err="1"/>
              <a:t>Odds_Ratios</a:t>
            </a:r>
            <a:r>
              <a:rPr lang="en-US" dirty="0"/>
              <a:t> as the dependent variable and all other columns (excluding </a:t>
            </a:r>
            <a:r>
              <a:rPr lang="en-US" dirty="0" err="1"/>
              <a:t>Odds_Ratios</a:t>
            </a:r>
            <a:r>
              <a:rPr lang="en-US" dirty="0"/>
              <a:t>) as predictors. </a:t>
            </a:r>
          </a:p>
          <a:p>
            <a:r>
              <a:rPr lang="en-US" dirty="0"/>
              <a:t>This model aims to predict patient survival rates based on patient-level variables.</a:t>
            </a:r>
          </a:p>
        </p:txBody>
      </p:sp>
      <p:pic>
        <p:nvPicPr>
          <p:cNvPr id="6" name="Picture 5">
            <a:extLst>
              <a:ext uri="{FF2B5EF4-FFF2-40B4-BE49-F238E27FC236}">
                <a16:creationId xmlns:a16="http://schemas.microsoft.com/office/drawing/2014/main" id="{A5DADCFC-2FB6-1F30-02E4-91BFE5F90364}"/>
              </a:ext>
            </a:extLst>
          </p:cNvPr>
          <p:cNvPicPr>
            <a:picLocks noChangeAspect="1"/>
          </p:cNvPicPr>
          <p:nvPr/>
        </p:nvPicPr>
        <p:blipFill>
          <a:blip r:embed="rId3"/>
          <a:stretch>
            <a:fillRect/>
          </a:stretch>
        </p:blipFill>
        <p:spPr>
          <a:xfrm>
            <a:off x="9144000" y="325877"/>
            <a:ext cx="9088118" cy="3791479"/>
          </a:xfrm>
          <a:prstGeom prst="rect">
            <a:avLst/>
          </a:prstGeom>
        </p:spPr>
      </p:pic>
      <p:pic>
        <p:nvPicPr>
          <p:cNvPr id="8" name="Picture 7">
            <a:extLst>
              <a:ext uri="{FF2B5EF4-FFF2-40B4-BE49-F238E27FC236}">
                <a16:creationId xmlns:a16="http://schemas.microsoft.com/office/drawing/2014/main" id="{2F15BD36-500D-DC6F-1EA6-3CE90825C690}"/>
              </a:ext>
            </a:extLst>
          </p:cNvPr>
          <p:cNvPicPr>
            <a:picLocks noChangeAspect="1"/>
          </p:cNvPicPr>
          <p:nvPr/>
        </p:nvPicPr>
        <p:blipFill>
          <a:blip r:embed="rId4"/>
          <a:stretch>
            <a:fillRect/>
          </a:stretch>
        </p:blipFill>
        <p:spPr>
          <a:xfrm>
            <a:off x="9144000" y="4117356"/>
            <a:ext cx="8211696" cy="5925377"/>
          </a:xfrm>
          <a:prstGeom prst="rect">
            <a:avLst/>
          </a:prstGeom>
        </p:spPr>
      </p:pic>
    </p:spTree>
    <p:extLst>
      <p:ext uri="{BB962C8B-B14F-4D97-AF65-F5344CB8AC3E}">
        <p14:creationId xmlns:p14="http://schemas.microsoft.com/office/powerpoint/2010/main" val="1498383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7FC2-92C1-0410-BE52-067901173723}"/>
              </a:ext>
            </a:extLst>
          </p:cNvPr>
          <p:cNvSpPr>
            <a:spLocks noGrp="1"/>
          </p:cNvSpPr>
          <p:nvPr>
            <p:ph type="title"/>
          </p:nvPr>
        </p:nvSpPr>
        <p:spPr>
          <a:xfrm>
            <a:off x="931000" y="1028700"/>
            <a:ext cx="7413471" cy="981900"/>
          </a:xfrm>
        </p:spPr>
        <p:txBody>
          <a:bodyPr>
            <a:normAutofit fontScale="90000"/>
          </a:bodyPr>
          <a:lstStyle/>
          <a:p>
            <a:r>
              <a:rPr lang="en-US" dirty="0"/>
              <a:t>Regressing Unexplained Variation in Survival on Hospital Features</a:t>
            </a:r>
          </a:p>
        </p:txBody>
      </p:sp>
      <p:sp>
        <p:nvSpPr>
          <p:cNvPr id="3" name="Text Placeholder 2">
            <a:extLst>
              <a:ext uri="{FF2B5EF4-FFF2-40B4-BE49-F238E27FC236}">
                <a16:creationId xmlns:a16="http://schemas.microsoft.com/office/drawing/2014/main" id="{CA555B8F-936F-9AF6-A31E-EB701892F531}"/>
              </a:ext>
            </a:extLst>
          </p:cNvPr>
          <p:cNvSpPr>
            <a:spLocks noGrp="1"/>
          </p:cNvSpPr>
          <p:nvPr>
            <p:ph type="body" idx="1"/>
          </p:nvPr>
        </p:nvSpPr>
        <p:spPr>
          <a:xfrm>
            <a:off x="822093" y="3011325"/>
            <a:ext cx="7130416" cy="5273692"/>
          </a:xfrm>
        </p:spPr>
        <p:txBody>
          <a:bodyPr/>
          <a:lstStyle/>
          <a:p>
            <a:r>
              <a:rPr lang="en-US" dirty="0"/>
              <a:t>A new dataset </a:t>
            </a:r>
            <a:r>
              <a:rPr lang="en-US" dirty="0" err="1"/>
              <a:t>hosp_data</a:t>
            </a:r>
            <a:r>
              <a:rPr lang="en-US" dirty="0"/>
              <a:t> is created, which contains features for each hospital:</a:t>
            </a:r>
          </a:p>
          <a:p>
            <a:r>
              <a:rPr lang="en-US" dirty="0" err="1"/>
              <a:t>Tertiary_Center</a:t>
            </a:r>
            <a:r>
              <a:rPr lang="en-US" dirty="0"/>
              <a:t>: Whether the hospital is a tertiary center (1 for yes, 0 for no).</a:t>
            </a:r>
          </a:p>
          <a:p>
            <a:r>
              <a:rPr lang="en-US" dirty="0" err="1"/>
              <a:t>Has_Burn_Unit</a:t>
            </a:r>
            <a:r>
              <a:rPr lang="en-US" dirty="0"/>
              <a:t>: Whether the hospital has a burn unit (1 for yes, 0 for no).</a:t>
            </a:r>
          </a:p>
        </p:txBody>
      </p:sp>
      <p:pic>
        <p:nvPicPr>
          <p:cNvPr id="7" name="Picture 6">
            <a:extLst>
              <a:ext uri="{FF2B5EF4-FFF2-40B4-BE49-F238E27FC236}">
                <a16:creationId xmlns:a16="http://schemas.microsoft.com/office/drawing/2014/main" id="{10DAA9F6-45EA-3019-78E0-1CC5D37408CC}"/>
              </a:ext>
            </a:extLst>
          </p:cNvPr>
          <p:cNvPicPr>
            <a:picLocks noChangeAspect="1"/>
          </p:cNvPicPr>
          <p:nvPr/>
        </p:nvPicPr>
        <p:blipFill>
          <a:blip r:embed="rId3"/>
          <a:stretch>
            <a:fillRect/>
          </a:stretch>
        </p:blipFill>
        <p:spPr>
          <a:xfrm>
            <a:off x="9144000" y="1028700"/>
            <a:ext cx="8040222" cy="2657846"/>
          </a:xfrm>
          <a:prstGeom prst="rect">
            <a:avLst/>
          </a:prstGeom>
        </p:spPr>
      </p:pic>
      <p:pic>
        <p:nvPicPr>
          <p:cNvPr id="10" name="Picture 9">
            <a:extLst>
              <a:ext uri="{FF2B5EF4-FFF2-40B4-BE49-F238E27FC236}">
                <a16:creationId xmlns:a16="http://schemas.microsoft.com/office/drawing/2014/main" id="{54452044-12DE-88A1-279E-9A76B0173739}"/>
              </a:ext>
            </a:extLst>
          </p:cNvPr>
          <p:cNvPicPr>
            <a:picLocks noChangeAspect="1"/>
          </p:cNvPicPr>
          <p:nvPr/>
        </p:nvPicPr>
        <p:blipFill>
          <a:blip r:embed="rId4"/>
          <a:stretch>
            <a:fillRect/>
          </a:stretch>
        </p:blipFill>
        <p:spPr>
          <a:xfrm>
            <a:off x="9144000" y="3950141"/>
            <a:ext cx="5363323" cy="1943371"/>
          </a:xfrm>
          <a:prstGeom prst="rect">
            <a:avLst/>
          </a:prstGeom>
        </p:spPr>
      </p:pic>
    </p:spTree>
    <p:extLst>
      <p:ext uri="{BB962C8B-B14F-4D97-AF65-F5344CB8AC3E}">
        <p14:creationId xmlns:p14="http://schemas.microsoft.com/office/powerpoint/2010/main" val="1497281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7FC2-92C1-0410-BE52-067901173723}"/>
              </a:ext>
            </a:extLst>
          </p:cNvPr>
          <p:cNvSpPr>
            <a:spLocks noGrp="1"/>
          </p:cNvSpPr>
          <p:nvPr>
            <p:ph type="title"/>
          </p:nvPr>
        </p:nvSpPr>
        <p:spPr>
          <a:xfrm>
            <a:off x="931000" y="1028700"/>
            <a:ext cx="7413471" cy="981900"/>
          </a:xfrm>
        </p:spPr>
        <p:txBody>
          <a:bodyPr>
            <a:normAutofit fontScale="90000"/>
          </a:bodyPr>
          <a:lstStyle/>
          <a:p>
            <a:r>
              <a:rPr lang="en-US" dirty="0"/>
              <a:t>Association of Hospital Features with Variations in Trauma Survival Odds</a:t>
            </a:r>
            <a:br>
              <a:rPr lang="en-US" dirty="0"/>
            </a:br>
            <a:endParaRPr lang="en-US" dirty="0"/>
          </a:p>
        </p:txBody>
      </p:sp>
      <p:sp>
        <p:nvSpPr>
          <p:cNvPr id="3" name="Text Placeholder 2">
            <a:extLst>
              <a:ext uri="{FF2B5EF4-FFF2-40B4-BE49-F238E27FC236}">
                <a16:creationId xmlns:a16="http://schemas.microsoft.com/office/drawing/2014/main" id="{CA555B8F-936F-9AF6-A31E-EB701892F531}"/>
              </a:ext>
            </a:extLst>
          </p:cNvPr>
          <p:cNvSpPr>
            <a:spLocks noGrp="1"/>
          </p:cNvSpPr>
          <p:nvPr>
            <p:ph type="body" idx="1"/>
          </p:nvPr>
        </p:nvSpPr>
        <p:spPr>
          <a:xfrm>
            <a:off x="780530" y="3648634"/>
            <a:ext cx="7130416" cy="5273692"/>
          </a:xfrm>
        </p:spPr>
        <p:txBody>
          <a:bodyPr>
            <a:normAutofit lnSpcReduction="10000"/>
          </a:bodyPr>
          <a:lstStyle/>
          <a:p>
            <a:r>
              <a:rPr lang="en-US" dirty="0"/>
              <a:t>The hospital-specific effects from the </a:t>
            </a:r>
            <a:r>
              <a:rPr lang="en-US" dirty="0" err="1"/>
              <a:t>micro_model</a:t>
            </a:r>
            <a:r>
              <a:rPr lang="en-US" dirty="0"/>
              <a:t> are extracted.</a:t>
            </a:r>
          </a:p>
          <a:p>
            <a:r>
              <a:rPr lang="en-US" dirty="0"/>
              <a:t>These effects are then merged with the </a:t>
            </a:r>
            <a:r>
              <a:rPr lang="en-US" dirty="0" err="1"/>
              <a:t>hosp_data</a:t>
            </a:r>
            <a:r>
              <a:rPr lang="en-US" dirty="0"/>
              <a:t> dataset.</a:t>
            </a:r>
          </a:p>
          <a:p>
            <a:r>
              <a:rPr lang="en-US" dirty="0"/>
              <a:t>Another linear regression model (</a:t>
            </a:r>
            <a:r>
              <a:rPr lang="en-US" dirty="0" err="1"/>
              <a:t>macro_model</a:t>
            </a:r>
            <a:r>
              <a:rPr lang="en-US" dirty="0"/>
              <a:t>) is fit using the hospital effects as the dependent variable and the hospital features (</a:t>
            </a:r>
            <a:r>
              <a:rPr lang="en-US" dirty="0" err="1"/>
              <a:t>Tertiary_Center</a:t>
            </a:r>
            <a:r>
              <a:rPr lang="en-US" dirty="0"/>
              <a:t> and </a:t>
            </a:r>
            <a:r>
              <a:rPr lang="en-US" dirty="0" err="1"/>
              <a:t>Has_Burn_Unit</a:t>
            </a:r>
            <a:r>
              <a:rPr lang="en-US" dirty="0"/>
              <a:t>) as predictors.</a:t>
            </a:r>
          </a:p>
        </p:txBody>
      </p:sp>
      <p:pic>
        <p:nvPicPr>
          <p:cNvPr id="7" name="Picture 6">
            <a:extLst>
              <a:ext uri="{FF2B5EF4-FFF2-40B4-BE49-F238E27FC236}">
                <a16:creationId xmlns:a16="http://schemas.microsoft.com/office/drawing/2014/main" id="{D15920A9-860D-4798-3474-60F6408232F8}"/>
              </a:ext>
            </a:extLst>
          </p:cNvPr>
          <p:cNvPicPr>
            <a:picLocks noChangeAspect="1"/>
          </p:cNvPicPr>
          <p:nvPr/>
        </p:nvPicPr>
        <p:blipFill>
          <a:blip r:embed="rId3"/>
          <a:stretch>
            <a:fillRect/>
          </a:stretch>
        </p:blipFill>
        <p:spPr>
          <a:xfrm>
            <a:off x="8971250" y="161005"/>
            <a:ext cx="9316750" cy="5487166"/>
          </a:xfrm>
          <a:prstGeom prst="rect">
            <a:avLst/>
          </a:prstGeom>
        </p:spPr>
      </p:pic>
      <p:pic>
        <p:nvPicPr>
          <p:cNvPr id="12" name="Picture 11">
            <a:extLst>
              <a:ext uri="{FF2B5EF4-FFF2-40B4-BE49-F238E27FC236}">
                <a16:creationId xmlns:a16="http://schemas.microsoft.com/office/drawing/2014/main" id="{F1735609-122D-4068-F1A5-26DC2B516587}"/>
              </a:ext>
            </a:extLst>
          </p:cNvPr>
          <p:cNvPicPr>
            <a:picLocks noChangeAspect="1"/>
          </p:cNvPicPr>
          <p:nvPr/>
        </p:nvPicPr>
        <p:blipFill>
          <a:blip r:embed="rId4"/>
          <a:stretch>
            <a:fillRect/>
          </a:stretch>
        </p:blipFill>
        <p:spPr>
          <a:xfrm>
            <a:off x="8971250" y="5639094"/>
            <a:ext cx="9116697" cy="4486901"/>
          </a:xfrm>
          <a:prstGeom prst="rect">
            <a:avLst/>
          </a:prstGeom>
        </p:spPr>
      </p:pic>
    </p:spTree>
    <p:extLst>
      <p:ext uri="{BB962C8B-B14F-4D97-AF65-F5344CB8AC3E}">
        <p14:creationId xmlns:p14="http://schemas.microsoft.com/office/powerpoint/2010/main" val="3066384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solidFill>
                  <a:srgbClr val="2C3E50"/>
                </a:solidFill>
              </a:defRPr>
            </a:pPr>
            <a:r>
              <a:rPr lang="en-US" dirty="0"/>
              <a:t>Results</a:t>
            </a:r>
            <a:endParaRPr dirty="0"/>
          </a:p>
        </p:txBody>
      </p:sp>
      <p:sp>
        <p:nvSpPr>
          <p:cNvPr id="3" name="Text Placeholder 2"/>
          <p:cNvSpPr>
            <a:spLocks noGrp="1"/>
          </p:cNvSpPr>
          <p:nvPr>
            <p:ph type="body" idx="1"/>
          </p:nvPr>
        </p:nvSpPr>
        <p:spPr>
          <a:xfrm>
            <a:off x="919075" y="2277035"/>
            <a:ext cx="16385252" cy="7324190"/>
          </a:xfrm>
        </p:spPr>
        <p:txBody>
          <a:bodyPr>
            <a:noAutofit/>
          </a:bodyPr>
          <a:lstStyle/>
          <a:p>
            <a:pPr marL="76200" indent="0">
              <a:buNone/>
            </a:pPr>
            <a:r>
              <a:rPr lang="en-US" sz="2000" dirty="0"/>
              <a:t>a. From the </a:t>
            </a:r>
            <a:r>
              <a:rPr lang="en-US" sz="2000" dirty="0" err="1"/>
              <a:t>micro_model</a:t>
            </a:r>
            <a:r>
              <a:rPr lang="en-US" sz="2000" dirty="0"/>
              <a:t>, the coefficients provide insights into the odds of survival for patients treated at different hospitals while controlling for specific patient-level variables:</a:t>
            </a:r>
          </a:p>
          <a:p>
            <a:pPr marL="76200" indent="0">
              <a:buNone/>
            </a:pPr>
            <a:endParaRPr lang="en-US" sz="2000" dirty="0"/>
          </a:p>
          <a:p>
            <a:pPr marL="76200" indent="0">
              <a:buNone/>
            </a:pPr>
            <a:r>
              <a:rPr lang="en-US" sz="2000" dirty="0" err="1"/>
              <a:t>Severe_Burn</a:t>
            </a:r>
            <a:r>
              <a:rPr lang="en-US" sz="2000" dirty="0"/>
              <a:t>: The coefficient for the presence of a severe burn is -31.25. This indicates that, holding other variables constant, having a severe burn is associated with a decrease in the odds ratio of survival by approximately 31.25 units compared to not having a severe burn. This effect is statistically significant with a p-value of 0.0502.</a:t>
            </a:r>
          </a:p>
          <a:p>
            <a:pPr marL="76200" indent="0">
              <a:buNone/>
            </a:pPr>
            <a:endParaRPr lang="en-US" sz="2000" dirty="0"/>
          </a:p>
          <a:p>
            <a:pPr marL="76200" indent="0">
              <a:buNone/>
            </a:pPr>
            <a:r>
              <a:rPr lang="en-US" sz="2000" dirty="0" err="1"/>
              <a:t>Head_Injury</a:t>
            </a:r>
            <a:r>
              <a:rPr lang="en-US" sz="2000" dirty="0"/>
              <a:t>: The coefficient for the presence of a head injury is -33.09. This suggests that the presence of a head injury, all else being equal, decreases the odds ratio of survival by roughly 33.09 units. This effect is statistically significant with a p-value of 0.0338.</a:t>
            </a:r>
          </a:p>
          <a:p>
            <a:pPr marL="76200" indent="0">
              <a:buNone/>
            </a:pPr>
            <a:endParaRPr lang="en-US" sz="2000" dirty="0"/>
          </a:p>
          <a:p>
            <a:pPr marL="76200" indent="0">
              <a:buNone/>
            </a:pPr>
            <a:r>
              <a:rPr lang="en-US" sz="2000" dirty="0"/>
              <a:t>Above_65_Years: The coefficient for patients who are 65 years or older is -39.99. This implies that being 65 or older is associated with a decrease in the odds ratio of survival by about 40 units compared to those younger than 65. This effect is statistically significant with a p-value of 0.00999.</a:t>
            </a:r>
          </a:p>
          <a:p>
            <a:pPr marL="76200" indent="0">
              <a:buNone/>
            </a:pPr>
            <a:endParaRPr lang="en-US" sz="2000" dirty="0"/>
          </a:p>
          <a:p>
            <a:pPr marL="76200" indent="0">
              <a:buNone/>
            </a:pPr>
            <a:r>
              <a:rPr lang="en-US" sz="2000" dirty="0"/>
              <a:t>Male: The coefficient for the male gender is -28.67. This suggests that being male, when other variables are held constant, reduces the odds ratio of survival by approximately 28.67 units compared to being female. The effect is marginally significant with a p-value of 0.0779.</a:t>
            </a:r>
          </a:p>
          <a:p>
            <a:pPr marL="76200" indent="0">
              <a:buNone/>
            </a:pPr>
            <a:endParaRPr lang="en-US" sz="2000" dirty="0"/>
          </a:p>
          <a:p>
            <a:pPr marL="76200" indent="0">
              <a:buNone/>
            </a:pPr>
            <a:r>
              <a:rPr lang="en-US" sz="2000" dirty="0"/>
              <a:t>Hospital Intercepts: The intercepts for the hospitals represent the baseline odds of survival at each hospital, after adjusting for the patient-level variables:</a:t>
            </a:r>
          </a:p>
          <a:p>
            <a:pPr marL="76200" indent="0">
              <a:buNone/>
            </a:pPr>
            <a:endParaRPr lang="en-US" sz="2000" dirty="0"/>
          </a:p>
          <a:p>
            <a:pPr marL="76200" indent="0">
              <a:buNone/>
            </a:pPr>
            <a:r>
              <a:rPr lang="en-US" sz="2000" dirty="0" err="1"/>
              <a:t>HospA</a:t>
            </a:r>
            <a:r>
              <a:rPr lang="en-US" sz="2000" dirty="0"/>
              <a:t> (Tertiary Center): The intercept is 93.95, indicating the baseline odds of survival at Hospital A. This effect is statistically significant with a p-value &lt; 0.001.</a:t>
            </a:r>
          </a:p>
          <a:p>
            <a:pPr marL="76200" indent="0">
              <a:buNone/>
            </a:pPr>
            <a:r>
              <a:rPr lang="en-US" sz="2000" dirty="0" err="1"/>
              <a:t>HospB</a:t>
            </a:r>
            <a:r>
              <a:rPr lang="en-US" sz="2000" dirty="0"/>
              <a:t> (Tertiary Center with Burn Unit): The intercept is 111.03, suggesting the highest baseline odds of survival among the hospitals listed. This is statistically significant with a p-value &lt; 0.001.</a:t>
            </a:r>
          </a:p>
          <a:p>
            <a:pPr marL="76200" indent="0">
              <a:buNone/>
            </a:pPr>
            <a:r>
              <a:rPr lang="en-US" sz="2000" dirty="0" err="1"/>
              <a:t>HospC</a:t>
            </a:r>
            <a:r>
              <a:rPr lang="en-US" sz="2000" dirty="0"/>
              <a:t>: The intercept is 77.10, indicating the baseline odds of survival at Hospital C. This effect is statistically significant with a p-value &lt; 0.001.</a:t>
            </a:r>
          </a:p>
          <a:p>
            <a:pPr marL="76200" indent="0">
              <a:buNone/>
            </a:pPr>
            <a:r>
              <a:rPr lang="en-US" sz="2000" dirty="0" err="1"/>
              <a:t>HospD</a:t>
            </a:r>
            <a:r>
              <a:rPr lang="en-US" sz="2000" dirty="0"/>
              <a:t>: The intercept is 67.15, representing the baseline odds of survival at Hospital D. This is statistically significant with a p-value of 0.0016.</a:t>
            </a:r>
          </a:p>
          <a:p>
            <a:pPr marL="76200" indent="0">
              <a:buNone/>
            </a:pPr>
            <a:r>
              <a:rPr lang="en-US" sz="2000" dirty="0" err="1"/>
              <a:t>HospE</a:t>
            </a:r>
            <a:r>
              <a:rPr lang="en-US" sz="2000" dirty="0"/>
              <a:t>: The intercept is 69.48, suggesting the baseline odds of survival at Hospital E. This effect is statistically significant with a p-value of 0.0034</a:t>
            </a:r>
            <a:endParaRPr sz="20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mart Slides v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500EA"/>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956</TotalTime>
  <Words>2225</Words>
  <Application>Microsoft Macintosh PowerPoint</Application>
  <PresentationFormat>Custom</PresentationFormat>
  <Paragraphs>82</Paragraphs>
  <Slides>10</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Arial</vt:lpstr>
      <vt:lpstr>Times New Roman</vt:lpstr>
      <vt:lpstr>Roboto Light</vt:lpstr>
      <vt:lpstr>Calibri</vt:lpstr>
      <vt:lpstr>Smart Slides v1</vt:lpstr>
      <vt:lpstr>think-cell Slide</vt:lpstr>
      <vt:lpstr>PowerPoint Presentation</vt:lpstr>
      <vt:lpstr>What is Multi-Level Regression?</vt:lpstr>
      <vt:lpstr>Data and Scenario</vt:lpstr>
      <vt:lpstr>PowerPoint Presentation</vt:lpstr>
      <vt:lpstr>R Analysis</vt:lpstr>
      <vt:lpstr>Predicting Patient Survival Rates Using Patient-level Variables</vt:lpstr>
      <vt:lpstr>Regressing Unexplained Variation in Survival on Hospital Features</vt:lpstr>
      <vt:lpstr>Association of Hospital Features with Variations in Trauma Survival Odds </vt:lpstr>
      <vt:lpstr>Results</vt:lpstr>
      <vt:lpstr>Results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Mohammed </dc:creator>
  <cp:keywords/>
  <dc:description/>
  <cp:lastModifiedBy>Mohammed Aziz Alshammari</cp:lastModifiedBy>
  <cp:revision>56</cp:revision>
  <dcterms:modified xsi:type="dcterms:W3CDTF">2023-10-21T21:39:37Z</dcterms:modified>
  <cp:category/>
</cp:coreProperties>
</file>