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5" r:id="rId8"/>
    <p:sldId id="266" r:id="rId9"/>
    <p:sldId id="285" r:id="rId10"/>
    <p:sldId id="284" r:id="rId11"/>
    <p:sldId id="271" r:id="rId12"/>
    <p:sldId id="279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E6F1D-FC0A-402C-B990-4D8247185C69}" v="16" dt="2023-09-16T03:21:05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avya vunnam" userId="9d0698418bc0c910" providerId="LiveId" clId="{6B8E6F1D-FC0A-402C-B990-4D8247185C69}"/>
    <pc:docChg chg="undo custSel addSld delSld modSld sldOrd">
      <pc:chgData name="sravya vunnam" userId="9d0698418bc0c910" providerId="LiveId" clId="{6B8E6F1D-FC0A-402C-B990-4D8247185C69}" dt="2023-09-16T04:36:54.850" v="3148" actId="20577"/>
      <pc:docMkLst>
        <pc:docMk/>
      </pc:docMkLst>
      <pc:sldChg chg="addSp delSp modSp mod setBg">
        <pc:chgData name="sravya vunnam" userId="9d0698418bc0c910" providerId="LiveId" clId="{6B8E6F1D-FC0A-402C-B990-4D8247185C69}" dt="2023-09-15T04:55:37.632" v="2190" actId="26606"/>
        <pc:sldMkLst>
          <pc:docMk/>
          <pc:sldMk cId="341137090" sldId="256"/>
        </pc:sldMkLst>
        <pc:spChg chg="mod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2" creationId="{4557CAA8-BB16-036F-477A-7EF15589D4F8}"/>
          </ac:spMkLst>
        </pc:spChg>
        <pc:spChg chg="mod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3" creationId="{CBA909CD-ECCD-1E59-06FA-E473AA7F0838}"/>
          </ac:spMkLst>
        </pc:spChg>
        <pc:spChg chg="add del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8" creationId="{934F1179-B481-4F9E-BCA3-AFB972070F83}"/>
          </ac:spMkLst>
        </pc:spChg>
        <pc:spChg chg="add del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10" creationId="{827DC2C4-B485-428A-BF4A-472D2967F47F}"/>
          </ac:spMkLst>
        </pc:spChg>
        <pc:spChg chg="add del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12" creationId="{EE04B5EB-F158-4507-90DD-BD23620C7CC9}"/>
          </ac:spMkLst>
        </pc:spChg>
        <pc:spChg chg="add del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17" creationId="{879EECFE-814E-4B68-96A7-86A795BD22F7}"/>
          </ac:spMkLst>
        </pc:spChg>
        <pc:spChg chg="add del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19" creationId="{06F847C8-7801-44D8-8CCA-CDBA7AD91A00}"/>
          </ac:spMkLst>
        </pc:spChg>
        <pc:spChg chg="add del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21" creationId="{AF180F00-B4B2-4196-BB1C-ECD21B03F0A9}"/>
          </ac:spMkLst>
        </pc:spChg>
        <pc:spChg chg="add del">
          <ac:chgData name="sravya vunnam" userId="9d0698418bc0c910" providerId="LiveId" clId="{6B8E6F1D-FC0A-402C-B990-4D8247185C69}" dt="2023-09-15T04:55:37.632" v="2190" actId="26606"/>
          <ac:spMkLst>
            <pc:docMk/>
            <pc:sldMk cId="341137090" sldId="256"/>
            <ac:spMk id="23" creationId="{6E600F8C-C8F3-420C-9D3B-E1FBE7BAE481}"/>
          </ac:spMkLst>
        </pc:spChg>
        <pc:cxnChg chg="add del">
          <ac:chgData name="sravya vunnam" userId="9d0698418bc0c910" providerId="LiveId" clId="{6B8E6F1D-FC0A-402C-B990-4D8247185C69}" dt="2023-09-15T04:55:37.632" v="2190" actId="26606"/>
          <ac:cxnSpMkLst>
            <pc:docMk/>
            <pc:sldMk cId="341137090" sldId="256"/>
            <ac:cxnSpMk id="25" creationId="{7AA55BF2-380C-4942-8AB1-55A6A52A35F8}"/>
          </ac:cxnSpMkLst>
        </pc:cxnChg>
      </pc:sldChg>
      <pc:sldChg chg="modSp mod">
        <pc:chgData name="sravya vunnam" userId="9d0698418bc0c910" providerId="LiveId" clId="{6B8E6F1D-FC0A-402C-B990-4D8247185C69}" dt="2023-09-15T05:00:19.902" v="2279" actId="20577"/>
        <pc:sldMkLst>
          <pc:docMk/>
          <pc:sldMk cId="4293836165" sldId="257"/>
        </pc:sldMkLst>
        <pc:spChg chg="mod">
          <ac:chgData name="sravya vunnam" userId="9d0698418bc0c910" providerId="LiveId" clId="{6B8E6F1D-FC0A-402C-B990-4D8247185C69}" dt="2023-09-15T05:00:19.902" v="2279" actId="20577"/>
          <ac:spMkLst>
            <pc:docMk/>
            <pc:sldMk cId="4293836165" sldId="257"/>
            <ac:spMk id="2" creationId="{8E06B98C-93B9-2028-7C5B-CB9BF3CD718B}"/>
          </ac:spMkLst>
        </pc:spChg>
        <pc:spChg chg="mod">
          <ac:chgData name="sravya vunnam" userId="9d0698418bc0c910" providerId="LiveId" clId="{6B8E6F1D-FC0A-402C-B990-4D8247185C69}" dt="2023-09-15T04:37:24.320" v="2188" actId="255"/>
          <ac:spMkLst>
            <pc:docMk/>
            <pc:sldMk cId="4293836165" sldId="257"/>
            <ac:spMk id="3" creationId="{B7D8E8B2-07BE-62E6-F9FE-6D291FD97907}"/>
          </ac:spMkLst>
        </pc:spChg>
      </pc:sldChg>
      <pc:sldChg chg="addSp delSp modSp mod setBg">
        <pc:chgData name="sravya vunnam" userId="9d0698418bc0c910" providerId="LiveId" clId="{6B8E6F1D-FC0A-402C-B990-4D8247185C69}" dt="2023-09-16T03:20:29.291" v="2846" actId="732"/>
        <pc:sldMkLst>
          <pc:docMk/>
          <pc:sldMk cId="3270013161" sldId="258"/>
        </pc:sldMkLst>
        <pc:spChg chg="mod">
          <ac:chgData name="sravya vunnam" userId="9d0698418bc0c910" providerId="LiveId" clId="{6B8E6F1D-FC0A-402C-B990-4D8247185C69}" dt="2023-09-16T02:47:53.826" v="2339" actId="20577"/>
          <ac:spMkLst>
            <pc:docMk/>
            <pc:sldMk cId="3270013161" sldId="258"/>
            <ac:spMk id="2" creationId="{8702B97A-264D-32E9-5A92-064AD3B68875}"/>
          </ac:spMkLst>
        </pc:spChg>
        <pc:spChg chg="add del">
          <ac:chgData name="sravya vunnam" userId="9d0698418bc0c910" providerId="LiveId" clId="{6B8E6F1D-FC0A-402C-B990-4D8247185C69}" dt="2023-09-15T03:37:24.123" v="719" actId="26606"/>
          <ac:spMkLst>
            <pc:docMk/>
            <pc:sldMk cId="3270013161" sldId="258"/>
            <ac:spMk id="9" creationId="{9807B9FD-8C78-9EBA-7A1D-66146077F81D}"/>
          </ac:spMkLst>
        </pc:spChg>
        <pc:spChg chg="add">
          <ac:chgData name="sravya vunnam" userId="9d0698418bc0c910" providerId="LiveId" clId="{6B8E6F1D-FC0A-402C-B990-4D8247185C69}" dt="2023-09-15T03:37:24.142" v="720" actId="26606"/>
          <ac:spMkLst>
            <pc:docMk/>
            <pc:sldMk cId="3270013161" sldId="258"/>
            <ac:spMk id="10" creationId="{A4AC5506-6312-4701-8D3C-40187889A947}"/>
          </ac:spMkLst>
        </pc:spChg>
        <pc:spChg chg="add del">
          <ac:chgData name="sravya vunnam" userId="9d0698418bc0c910" providerId="LiveId" clId="{6B8E6F1D-FC0A-402C-B990-4D8247185C69}" dt="2023-09-15T03:37:24.123" v="719" actId="26606"/>
          <ac:spMkLst>
            <pc:docMk/>
            <pc:sldMk cId="3270013161" sldId="258"/>
            <ac:spMk id="12" creationId="{FFB60E8C-7224-44A4-87A0-46A1711DD2ED}"/>
          </ac:spMkLst>
        </pc:spChg>
        <pc:spChg chg="add del">
          <ac:chgData name="sravya vunnam" userId="9d0698418bc0c910" providerId="LiveId" clId="{6B8E6F1D-FC0A-402C-B990-4D8247185C69}" dt="2023-09-15T03:37:24.123" v="719" actId="26606"/>
          <ac:spMkLst>
            <pc:docMk/>
            <pc:sldMk cId="3270013161" sldId="258"/>
            <ac:spMk id="14" creationId="{5DA32751-37A2-45C0-BE94-63D375E27003}"/>
          </ac:spMkLst>
        </pc:spChg>
        <pc:spChg chg="add del">
          <ac:chgData name="sravya vunnam" userId="9d0698418bc0c910" providerId="LiveId" clId="{6B8E6F1D-FC0A-402C-B990-4D8247185C69}" dt="2023-09-15T03:37:24.123" v="719" actId="26606"/>
          <ac:spMkLst>
            <pc:docMk/>
            <pc:sldMk cId="3270013161" sldId="258"/>
            <ac:spMk id="16" creationId="{E659831F-0D9A-4C63-9EBB-8435B85A440F}"/>
          </ac:spMkLst>
        </pc:spChg>
        <pc:spChg chg="add del">
          <ac:chgData name="sravya vunnam" userId="9d0698418bc0c910" providerId="LiveId" clId="{6B8E6F1D-FC0A-402C-B990-4D8247185C69}" dt="2023-09-15T03:37:24.123" v="719" actId="26606"/>
          <ac:spMkLst>
            <pc:docMk/>
            <pc:sldMk cId="3270013161" sldId="258"/>
            <ac:spMk id="18" creationId="{5A55FBCD-CD42-40F5-8A1B-3203F9CAEEAA}"/>
          </ac:spMkLst>
        </pc:spChg>
        <pc:picChg chg="mod modCrop">
          <ac:chgData name="sravya vunnam" userId="9d0698418bc0c910" providerId="LiveId" clId="{6B8E6F1D-FC0A-402C-B990-4D8247185C69}" dt="2023-09-16T03:20:29.291" v="2846" actId="732"/>
          <ac:picMkLst>
            <pc:docMk/>
            <pc:sldMk cId="3270013161" sldId="258"/>
            <ac:picMk id="5" creationId="{552F0223-6DC3-205A-BE84-F19819D68CD7}"/>
          </ac:picMkLst>
        </pc:picChg>
      </pc:sldChg>
      <pc:sldChg chg="addSp delSp modSp mod setBg">
        <pc:chgData name="sravya vunnam" userId="9d0698418bc0c910" providerId="LiveId" clId="{6B8E6F1D-FC0A-402C-B990-4D8247185C69}" dt="2023-09-16T02:48:28.769" v="2372" actId="20577"/>
        <pc:sldMkLst>
          <pc:docMk/>
          <pc:sldMk cId="271900917" sldId="259"/>
        </pc:sldMkLst>
        <pc:spChg chg="mod">
          <ac:chgData name="sravya vunnam" userId="9d0698418bc0c910" providerId="LiveId" clId="{6B8E6F1D-FC0A-402C-B990-4D8247185C69}" dt="2023-09-15T03:55:24.219" v="1149" actId="26606"/>
          <ac:spMkLst>
            <pc:docMk/>
            <pc:sldMk cId="271900917" sldId="259"/>
            <ac:spMk id="2" creationId="{6B32B88B-8B8F-2629-6EA9-3C0032F26E03}"/>
          </ac:spMkLst>
        </pc:spChg>
        <pc:spChg chg="add del mod">
          <ac:chgData name="sravya vunnam" userId="9d0698418bc0c910" providerId="LiveId" clId="{6B8E6F1D-FC0A-402C-B990-4D8247185C69}" dt="2023-09-16T02:48:28.769" v="2372" actId="20577"/>
          <ac:spMkLst>
            <pc:docMk/>
            <pc:sldMk cId="271900917" sldId="259"/>
            <ac:spMk id="3" creationId="{101DAB41-E55A-1846-19FF-A830CC5A9448}"/>
          </ac:spMkLst>
        </pc:spChg>
        <pc:spChg chg="add del">
          <ac:chgData name="sravya vunnam" userId="9d0698418bc0c910" providerId="LiveId" clId="{6B8E6F1D-FC0A-402C-B990-4D8247185C69}" dt="2023-09-15T03:55:24.219" v="1149" actId="26606"/>
          <ac:spMkLst>
            <pc:docMk/>
            <pc:sldMk cId="271900917" sldId="259"/>
            <ac:spMk id="14" creationId="{058A14AF-9FB5-4CC7-BA35-E8E85D3EDF0E}"/>
          </ac:spMkLst>
        </pc:spChg>
        <pc:spChg chg="add del">
          <ac:chgData name="sravya vunnam" userId="9d0698418bc0c910" providerId="LiveId" clId="{6B8E6F1D-FC0A-402C-B990-4D8247185C69}" dt="2023-09-15T03:55:24.219" v="1149" actId="26606"/>
          <ac:spMkLst>
            <pc:docMk/>
            <pc:sldMk cId="271900917" sldId="259"/>
            <ac:spMk id="16" creationId="{3A9A4357-BD1D-4622-A4FE-766E6AB8DE84}"/>
          </ac:spMkLst>
        </pc:spChg>
        <pc:spChg chg="add del">
          <ac:chgData name="sravya vunnam" userId="9d0698418bc0c910" providerId="LiveId" clId="{6B8E6F1D-FC0A-402C-B990-4D8247185C69}" dt="2023-09-15T03:55:24.219" v="1149" actId="26606"/>
          <ac:spMkLst>
            <pc:docMk/>
            <pc:sldMk cId="271900917" sldId="259"/>
            <ac:spMk id="18" creationId="{E659831F-0D9A-4C63-9EBB-8435B85A440F}"/>
          </ac:spMkLst>
        </pc:spChg>
        <pc:spChg chg="add del">
          <ac:chgData name="sravya vunnam" userId="9d0698418bc0c910" providerId="LiveId" clId="{6B8E6F1D-FC0A-402C-B990-4D8247185C69}" dt="2023-09-15T03:55:24.219" v="1149" actId="26606"/>
          <ac:spMkLst>
            <pc:docMk/>
            <pc:sldMk cId="271900917" sldId="259"/>
            <ac:spMk id="20" creationId="{E6995CE5-F890-4ABA-82A2-26507CE8D2A3}"/>
          </ac:spMkLst>
        </pc:spChg>
        <pc:spChg chg="add del">
          <ac:chgData name="sravya vunnam" userId="9d0698418bc0c910" providerId="LiveId" clId="{6B8E6F1D-FC0A-402C-B990-4D8247185C69}" dt="2023-09-15T03:55:24.196" v="1148" actId="26606"/>
          <ac:spMkLst>
            <pc:docMk/>
            <pc:sldMk cId="271900917" sldId="259"/>
            <ac:spMk id="25" creationId="{058A14AF-9FB5-4CC7-BA35-E8E85D3EDF0E}"/>
          </ac:spMkLst>
        </pc:spChg>
        <pc:spChg chg="add del">
          <ac:chgData name="sravya vunnam" userId="9d0698418bc0c910" providerId="LiveId" clId="{6B8E6F1D-FC0A-402C-B990-4D8247185C69}" dt="2023-09-15T03:55:24.196" v="1148" actId="26606"/>
          <ac:spMkLst>
            <pc:docMk/>
            <pc:sldMk cId="271900917" sldId="259"/>
            <ac:spMk id="27" creationId="{3A9A4357-BD1D-4622-A4FE-766E6AB8DE84}"/>
          </ac:spMkLst>
        </pc:spChg>
        <pc:spChg chg="add del">
          <ac:chgData name="sravya vunnam" userId="9d0698418bc0c910" providerId="LiveId" clId="{6B8E6F1D-FC0A-402C-B990-4D8247185C69}" dt="2023-09-15T03:55:24.196" v="1148" actId="26606"/>
          <ac:spMkLst>
            <pc:docMk/>
            <pc:sldMk cId="271900917" sldId="259"/>
            <ac:spMk id="29" creationId="{E659831F-0D9A-4C63-9EBB-8435B85A440F}"/>
          </ac:spMkLst>
        </pc:spChg>
        <pc:spChg chg="add del">
          <ac:chgData name="sravya vunnam" userId="9d0698418bc0c910" providerId="LiveId" clId="{6B8E6F1D-FC0A-402C-B990-4D8247185C69}" dt="2023-09-15T03:55:24.196" v="1148" actId="26606"/>
          <ac:spMkLst>
            <pc:docMk/>
            <pc:sldMk cId="271900917" sldId="259"/>
            <ac:spMk id="31" creationId="{E6995CE5-F890-4ABA-82A2-26507CE8D2A3}"/>
          </ac:spMkLst>
        </pc:spChg>
        <pc:spChg chg="add">
          <ac:chgData name="sravya vunnam" userId="9d0698418bc0c910" providerId="LiveId" clId="{6B8E6F1D-FC0A-402C-B990-4D8247185C69}" dt="2023-09-15T03:55:24.219" v="1149" actId="26606"/>
          <ac:spMkLst>
            <pc:docMk/>
            <pc:sldMk cId="271900917" sldId="259"/>
            <ac:spMk id="33" creationId="{32AEEBC8-9D30-42EF-95F2-386C2653FBF0}"/>
          </ac:spMkLst>
        </pc:spChg>
        <pc:spChg chg="add">
          <ac:chgData name="sravya vunnam" userId="9d0698418bc0c910" providerId="LiveId" clId="{6B8E6F1D-FC0A-402C-B990-4D8247185C69}" dt="2023-09-15T03:55:24.219" v="1149" actId="26606"/>
          <ac:spMkLst>
            <pc:docMk/>
            <pc:sldMk cId="271900917" sldId="259"/>
            <ac:spMk id="34" creationId="{2E92FA66-67D7-4CB4-94D3-E643A9AD4757}"/>
          </ac:spMkLst>
        </pc:spChg>
        <pc:picChg chg="add del mod ord">
          <ac:chgData name="sravya vunnam" userId="9d0698418bc0c910" providerId="LiveId" clId="{6B8E6F1D-FC0A-402C-B990-4D8247185C69}" dt="2023-09-15T03:38:38.506" v="725" actId="22"/>
          <ac:picMkLst>
            <pc:docMk/>
            <pc:sldMk cId="271900917" sldId="259"/>
            <ac:picMk id="7" creationId="{C2130B0F-7917-0710-DEE0-5A2D26CE6454}"/>
          </ac:picMkLst>
        </pc:picChg>
        <pc:picChg chg="add mod">
          <ac:chgData name="sravya vunnam" userId="9d0698418bc0c910" providerId="LiveId" clId="{6B8E6F1D-FC0A-402C-B990-4D8247185C69}" dt="2023-09-15T03:55:24.219" v="1149" actId="26606"/>
          <ac:picMkLst>
            <pc:docMk/>
            <pc:sldMk cId="271900917" sldId="259"/>
            <ac:picMk id="9" creationId="{AAC0B0D2-733E-15D0-A581-1256DA15C6B0}"/>
          </ac:picMkLst>
        </pc:picChg>
      </pc:sldChg>
      <pc:sldChg chg="addSp delSp modSp mod setBg">
        <pc:chgData name="sravya vunnam" userId="9d0698418bc0c910" providerId="LiveId" clId="{6B8E6F1D-FC0A-402C-B990-4D8247185C69}" dt="2023-09-16T03:23:12.113" v="2874" actId="1076"/>
        <pc:sldMkLst>
          <pc:docMk/>
          <pc:sldMk cId="2674028941" sldId="260"/>
        </pc:sldMkLst>
        <pc:spChg chg="mod">
          <ac:chgData name="sravya vunnam" userId="9d0698418bc0c910" providerId="LiveId" clId="{6B8E6F1D-FC0A-402C-B990-4D8247185C69}" dt="2023-09-15T05:01:48.120" v="2285" actId="313"/>
          <ac:spMkLst>
            <pc:docMk/>
            <pc:sldMk cId="2674028941" sldId="260"/>
            <ac:spMk id="2" creationId="{B2963EA1-0B02-C1FC-5312-62E60CC8F0C8}"/>
          </ac:spMkLst>
        </pc:spChg>
        <pc:spChg chg="mod ord">
          <ac:chgData name="sravya vunnam" userId="9d0698418bc0c910" providerId="LiveId" clId="{6B8E6F1D-FC0A-402C-B990-4D8247185C69}" dt="2023-09-16T03:22:57.277" v="2871" actId="27636"/>
          <ac:spMkLst>
            <pc:docMk/>
            <pc:sldMk cId="2674028941" sldId="260"/>
            <ac:spMk id="3" creationId="{7B2B0396-2B00-C8FD-A253-5817FA11592D}"/>
          </ac:spMkLst>
        </pc:spChg>
        <pc:spChg chg="add del">
          <ac:chgData name="sravya vunnam" userId="9d0698418bc0c910" providerId="LiveId" clId="{6B8E6F1D-FC0A-402C-B990-4D8247185C69}" dt="2023-09-15T03:58:31.593" v="1311" actId="26606"/>
          <ac:spMkLst>
            <pc:docMk/>
            <pc:sldMk cId="2674028941" sldId="260"/>
            <ac:spMk id="10" creationId="{058A14AF-9FB5-4CC7-BA35-E8E85D3EDF0E}"/>
          </ac:spMkLst>
        </pc:spChg>
        <pc:spChg chg="add del">
          <ac:chgData name="sravya vunnam" userId="9d0698418bc0c910" providerId="LiveId" clId="{6B8E6F1D-FC0A-402C-B990-4D8247185C69}" dt="2023-09-15T03:58:31.593" v="1311" actId="26606"/>
          <ac:spMkLst>
            <pc:docMk/>
            <pc:sldMk cId="2674028941" sldId="260"/>
            <ac:spMk id="12" creationId="{3A9A4357-BD1D-4622-A4FE-766E6AB8DE84}"/>
          </ac:spMkLst>
        </pc:spChg>
        <pc:spChg chg="add del">
          <ac:chgData name="sravya vunnam" userId="9d0698418bc0c910" providerId="LiveId" clId="{6B8E6F1D-FC0A-402C-B990-4D8247185C69}" dt="2023-09-15T03:58:31.593" v="1311" actId="26606"/>
          <ac:spMkLst>
            <pc:docMk/>
            <pc:sldMk cId="2674028941" sldId="260"/>
            <ac:spMk id="14" creationId="{E659831F-0D9A-4C63-9EBB-8435B85A440F}"/>
          </ac:spMkLst>
        </pc:spChg>
        <pc:spChg chg="add del">
          <ac:chgData name="sravya vunnam" userId="9d0698418bc0c910" providerId="LiveId" clId="{6B8E6F1D-FC0A-402C-B990-4D8247185C69}" dt="2023-09-15T03:58:31.593" v="1311" actId="26606"/>
          <ac:spMkLst>
            <pc:docMk/>
            <pc:sldMk cId="2674028941" sldId="260"/>
            <ac:spMk id="16" creationId="{E6995CE5-F890-4ABA-82A2-26507CE8D2A3}"/>
          </ac:spMkLst>
        </pc:spChg>
        <pc:spChg chg="add">
          <ac:chgData name="sravya vunnam" userId="9d0698418bc0c910" providerId="LiveId" clId="{6B8E6F1D-FC0A-402C-B990-4D8247185C69}" dt="2023-09-15T03:58:31.593" v="1311" actId="26606"/>
          <ac:spMkLst>
            <pc:docMk/>
            <pc:sldMk cId="2674028941" sldId="260"/>
            <ac:spMk id="21" creationId="{84ECDE7A-6944-466D-8FFE-149A29BA6BAE}"/>
          </ac:spMkLst>
        </pc:spChg>
        <pc:spChg chg="add">
          <ac:chgData name="sravya vunnam" userId="9d0698418bc0c910" providerId="LiveId" clId="{6B8E6F1D-FC0A-402C-B990-4D8247185C69}" dt="2023-09-15T03:58:31.593" v="1311" actId="26606"/>
          <ac:spMkLst>
            <pc:docMk/>
            <pc:sldMk cId="2674028941" sldId="260"/>
            <ac:spMk id="23" creationId="{B3420082-9415-44EC-802E-C77D71D59C57}"/>
          </ac:spMkLst>
        </pc:spChg>
        <pc:spChg chg="add">
          <ac:chgData name="sravya vunnam" userId="9d0698418bc0c910" providerId="LiveId" clId="{6B8E6F1D-FC0A-402C-B990-4D8247185C69}" dt="2023-09-15T03:58:31.593" v="1311" actId="26606"/>
          <ac:spMkLst>
            <pc:docMk/>
            <pc:sldMk cId="2674028941" sldId="260"/>
            <ac:spMk id="25" creationId="{55A52C45-1FCB-4636-A80F-2849B8226C01}"/>
          </ac:spMkLst>
        </pc:spChg>
        <pc:spChg chg="add">
          <ac:chgData name="sravya vunnam" userId="9d0698418bc0c910" providerId="LiveId" clId="{6B8E6F1D-FC0A-402C-B990-4D8247185C69}" dt="2023-09-15T03:58:31.593" v="1311" actId="26606"/>
          <ac:spMkLst>
            <pc:docMk/>
            <pc:sldMk cId="2674028941" sldId="260"/>
            <ac:spMk id="27" creationId="{768EB4DD-3704-43AD-92B3-C4E0C6EA92CB}"/>
          </ac:spMkLst>
        </pc:spChg>
        <pc:picChg chg="add mod">
          <ac:chgData name="sravya vunnam" userId="9d0698418bc0c910" providerId="LiveId" clId="{6B8E6F1D-FC0A-402C-B990-4D8247185C69}" dt="2023-09-16T03:23:02.628" v="2873" actId="1076"/>
          <ac:picMkLst>
            <pc:docMk/>
            <pc:sldMk cId="2674028941" sldId="260"/>
            <ac:picMk id="4" creationId="{A6F13971-DD6E-9A5A-D341-F30C5B36CC28}"/>
          </ac:picMkLst>
        </pc:picChg>
        <pc:picChg chg="add mod">
          <ac:chgData name="sravya vunnam" userId="9d0698418bc0c910" providerId="LiveId" clId="{6B8E6F1D-FC0A-402C-B990-4D8247185C69}" dt="2023-09-16T03:23:12.113" v="2874" actId="1076"/>
          <ac:picMkLst>
            <pc:docMk/>
            <pc:sldMk cId="2674028941" sldId="260"/>
            <ac:picMk id="5" creationId="{EC90BCC5-72B4-D3FF-7B30-44DB8A284C01}"/>
          </ac:picMkLst>
        </pc:picChg>
      </pc:sldChg>
      <pc:sldChg chg="addSp delSp modSp del mod setBg">
        <pc:chgData name="sravya vunnam" userId="9d0698418bc0c910" providerId="LiveId" clId="{6B8E6F1D-FC0A-402C-B990-4D8247185C69}" dt="2023-09-16T03:23:15.415" v="2875" actId="47"/>
        <pc:sldMkLst>
          <pc:docMk/>
          <pc:sldMk cId="3777096642" sldId="261"/>
        </pc:sldMkLst>
        <pc:spChg chg="mod">
          <ac:chgData name="sravya vunnam" userId="9d0698418bc0c910" providerId="LiveId" clId="{6B8E6F1D-FC0A-402C-B990-4D8247185C69}" dt="2023-09-15T04:24:25.828" v="1774" actId="26606"/>
          <ac:spMkLst>
            <pc:docMk/>
            <pc:sldMk cId="3777096642" sldId="261"/>
            <ac:spMk id="2" creationId="{3D5CF703-2DAB-0536-FB1B-2B0DC3816521}"/>
          </ac:spMkLst>
        </pc:spChg>
        <pc:spChg chg="mod ord">
          <ac:chgData name="sravya vunnam" userId="9d0698418bc0c910" providerId="LiveId" clId="{6B8E6F1D-FC0A-402C-B990-4D8247185C69}" dt="2023-09-16T02:50:30.839" v="2411" actId="313"/>
          <ac:spMkLst>
            <pc:docMk/>
            <pc:sldMk cId="3777096642" sldId="261"/>
            <ac:spMk id="3" creationId="{D66B78A7-2EF5-018C-C8C8-0A5B342AFEC6}"/>
          </ac:spMkLst>
        </pc:spChg>
        <pc:spChg chg="add del">
          <ac:chgData name="sravya vunnam" userId="9d0698418bc0c910" providerId="LiveId" clId="{6B8E6F1D-FC0A-402C-B990-4D8247185C69}" dt="2023-09-15T04:24:04.074" v="1771" actId="26606"/>
          <ac:spMkLst>
            <pc:docMk/>
            <pc:sldMk cId="3777096642" sldId="261"/>
            <ac:spMk id="10" creationId="{9D25F302-27C5-414F-97F8-6EA0A6C028BA}"/>
          </ac:spMkLst>
        </pc:spChg>
        <pc:spChg chg="add del">
          <ac:chgData name="sravya vunnam" userId="9d0698418bc0c910" providerId="LiveId" clId="{6B8E6F1D-FC0A-402C-B990-4D8247185C69}" dt="2023-09-15T04:24:04.074" v="1771" actId="26606"/>
          <ac:spMkLst>
            <pc:docMk/>
            <pc:sldMk cId="3777096642" sldId="261"/>
            <ac:spMk id="12" creationId="{830A36F8-48C2-4842-A87B-8CE8DF4E7FD2}"/>
          </ac:spMkLst>
        </pc:spChg>
        <pc:spChg chg="add del">
          <ac:chgData name="sravya vunnam" userId="9d0698418bc0c910" providerId="LiveId" clId="{6B8E6F1D-FC0A-402C-B990-4D8247185C69}" dt="2023-09-15T04:24:04.074" v="1771" actId="26606"/>
          <ac:spMkLst>
            <pc:docMk/>
            <pc:sldMk cId="3777096642" sldId="261"/>
            <ac:spMk id="14" creationId="{8F451A30-466B-4996-9BA5-CD6ABCC6D558}"/>
          </ac:spMkLst>
        </pc:spChg>
        <pc:spChg chg="add del">
          <ac:chgData name="sravya vunnam" userId="9d0698418bc0c910" providerId="LiveId" clId="{6B8E6F1D-FC0A-402C-B990-4D8247185C69}" dt="2023-09-15T04:24:00.819" v="1768" actId="26606"/>
          <ac:spMkLst>
            <pc:docMk/>
            <pc:sldMk cId="3777096642" sldId="261"/>
            <ac:spMk id="19" creationId="{6F4C891B-62D0-4250-AEB7-0F42BAD78D7D}"/>
          </ac:spMkLst>
        </pc:spChg>
        <pc:spChg chg="add del">
          <ac:chgData name="sravya vunnam" userId="9d0698418bc0c910" providerId="LiveId" clId="{6B8E6F1D-FC0A-402C-B990-4D8247185C69}" dt="2023-09-15T04:24:04.060" v="1770" actId="26606"/>
          <ac:spMkLst>
            <pc:docMk/>
            <pc:sldMk cId="3777096642" sldId="261"/>
            <ac:spMk id="21" creationId="{6F4C891B-62D0-4250-AEB7-0F42BAD78D7D}"/>
          </ac:spMkLst>
        </pc:spChg>
        <pc:spChg chg="add del">
          <ac:chgData name="sravya vunnam" userId="9d0698418bc0c910" providerId="LiveId" clId="{6B8E6F1D-FC0A-402C-B990-4D8247185C69}" dt="2023-09-15T04:24:25.828" v="1774" actId="26606"/>
          <ac:spMkLst>
            <pc:docMk/>
            <pc:sldMk cId="3777096642" sldId="261"/>
            <ac:spMk id="23" creationId="{55F7ABCA-A68A-47DD-B732-76FF34C6FB7D}"/>
          </ac:spMkLst>
        </pc:spChg>
        <pc:spChg chg="add">
          <ac:chgData name="sravya vunnam" userId="9d0698418bc0c910" providerId="LiveId" clId="{6B8E6F1D-FC0A-402C-B990-4D8247185C69}" dt="2023-09-15T04:24:25.828" v="1774" actId="26606"/>
          <ac:spMkLst>
            <pc:docMk/>
            <pc:sldMk cId="3777096642" sldId="261"/>
            <ac:spMk id="28" creationId="{9D25F302-27C5-414F-97F8-6EA0A6C028BA}"/>
          </ac:spMkLst>
        </pc:spChg>
        <pc:spChg chg="add">
          <ac:chgData name="sravya vunnam" userId="9d0698418bc0c910" providerId="LiveId" clId="{6B8E6F1D-FC0A-402C-B990-4D8247185C69}" dt="2023-09-15T04:24:25.828" v="1774" actId="26606"/>
          <ac:spMkLst>
            <pc:docMk/>
            <pc:sldMk cId="3777096642" sldId="261"/>
            <ac:spMk id="30" creationId="{830A36F8-48C2-4842-A87B-8CE8DF4E7FD2}"/>
          </ac:spMkLst>
        </pc:spChg>
        <pc:spChg chg="add">
          <ac:chgData name="sravya vunnam" userId="9d0698418bc0c910" providerId="LiveId" clId="{6B8E6F1D-FC0A-402C-B990-4D8247185C69}" dt="2023-09-15T04:24:25.828" v="1774" actId="26606"/>
          <ac:spMkLst>
            <pc:docMk/>
            <pc:sldMk cId="3777096642" sldId="261"/>
            <ac:spMk id="32" creationId="{8F451A30-466B-4996-9BA5-CD6ABCC6D558}"/>
          </ac:spMkLst>
        </pc:spChg>
        <pc:picChg chg="add mod">
          <ac:chgData name="sravya vunnam" userId="9d0698418bc0c910" providerId="LiveId" clId="{6B8E6F1D-FC0A-402C-B990-4D8247185C69}" dt="2023-09-15T04:24:38.729" v="1778" actId="1076"/>
          <ac:picMkLst>
            <pc:docMk/>
            <pc:sldMk cId="3777096642" sldId="261"/>
            <ac:picMk id="5" creationId="{F70DE1C6-52ED-A914-A497-27B01C9C795B}"/>
          </ac:picMkLst>
        </pc:picChg>
      </pc:sldChg>
      <pc:sldChg chg="modSp del mod">
        <pc:chgData name="sravya vunnam" userId="9d0698418bc0c910" providerId="LiveId" clId="{6B8E6F1D-FC0A-402C-B990-4D8247185C69}" dt="2023-09-15T03:41:57.375" v="823" actId="47"/>
        <pc:sldMkLst>
          <pc:docMk/>
          <pc:sldMk cId="4035625787" sldId="262"/>
        </pc:sldMkLst>
        <pc:picChg chg="mod">
          <ac:chgData name="sravya vunnam" userId="9d0698418bc0c910" providerId="LiveId" clId="{6B8E6F1D-FC0A-402C-B990-4D8247185C69}" dt="2023-09-15T03:25:54.559" v="580" actId="1076"/>
          <ac:picMkLst>
            <pc:docMk/>
            <pc:sldMk cId="4035625787" sldId="262"/>
            <ac:picMk id="5" creationId="{D87E8489-7D49-1C9F-FA0F-99F46AB6CB5C}"/>
          </ac:picMkLst>
        </pc:picChg>
      </pc:sldChg>
      <pc:sldChg chg="del">
        <pc:chgData name="sravya vunnam" userId="9d0698418bc0c910" providerId="LiveId" clId="{6B8E6F1D-FC0A-402C-B990-4D8247185C69}" dt="2023-09-15T03:41:59.963" v="824" actId="47"/>
        <pc:sldMkLst>
          <pc:docMk/>
          <pc:sldMk cId="367759558" sldId="263"/>
        </pc:sldMkLst>
      </pc:sldChg>
      <pc:sldChg chg="del">
        <pc:chgData name="sravya vunnam" userId="9d0698418bc0c910" providerId="LiveId" clId="{6B8E6F1D-FC0A-402C-B990-4D8247185C69}" dt="2023-09-15T03:42:04.674" v="825" actId="47"/>
        <pc:sldMkLst>
          <pc:docMk/>
          <pc:sldMk cId="3767475753" sldId="264"/>
        </pc:sldMkLst>
      </pc:sldChg>
      <pc:sldChg chg="addSp delSp modSp mod setBg">
        <pc:chgData name="sravya vunnam" userId="9d0698418bc0c910" providerId="LiveId" clId="{6B8E6F1D-FC0A-402C-B990-4D8247185C69}" dt="2023-09-15T04:01:23.366" v="1540" actId="14100"/>
        <pc:sldMkLst>
          <pc:docMk/>
          <pc:sldMk cId="2010386723" sldId="265"/>
        </pc:sldMkLst>
        <pc:spChg chg="mod">
          <ac:chgData name="sravya vunnam" userId="9d0698418bc0c910" providerId="LiveId" clId="{6B8E6F1D-FC0A-402C-B990-4D8247185C69}" dt="2023-09-15T04:01:16.564" v="1537" actId="26606"/>
          <ac:spMkLst>
            <pc:docMk/>
            <pc:sldMk cId="2010386723" sldId="265"/>
            <ac:spMk id="2" creationId="{A9B96A12-7FF7-0505-B4BF-8E8F5C43ADAC}"/>
          </ac:spMkLst>
        </pc:spChg>
        <pc:spChg chg="mod">
          <ac:chgData name="sravya vunnam" userId="9d0698418bc0c910" providerId="LiveId" clId="{6B8E6F1D-FC0A-402C-B990-4D8247185C69}" dt="2023-09-15T04:01:16.564" v="1537" actId="26606"/>
          <ac:spMkLst>
            <pc:docMk/>
            <pc:sldMk cId="2010386723" sldId="265"/>
            <ac:spMk id="3" creationId="{16E83B56-F863-34DE-A263-A48056057BA0}"/>
          </ac:spMkLst>
        </pc:spChg>
        <pc:spChg chg="add del">
          <ac:chgData name="sravya vunnam" userId="9d0698418bc0c910" providerId="LiveId" clId="{6B8E6F1D-FC0A-402C-B990-4D8247185C69}" dt="2023-09-15T04:01:16.534" v="1536" actId="26606"/>
          <ac:spMkLst>
            <pc:docMk/>
            <pc:sldMk cId="2010386723" sldId="265"/>
            <ac:spMk id="10" creationId="{1A95671B-3CC6-4792-9114-B74FAEA224E6}"/>
          </ac:spMkLst>
        </pc:spChg>
        <pc:spChg chg="add">
          <ac:chgData name="sravya vunnam" userId="9d0698418bc0c910" providerId="LiveId" clId="{6B8E6F1D-FC0A-402C-B990-4D8247185C69}" dt="2023-09-15T04:01:16.564" v="1537" actId="26606"/>
          <ac:spMkLst>
            <pc:docMk/>
            <pc:sldMk cId="2010386723" sldId="265"/>
            <ac:spMk id="12" creationId="{3A9A4357-BD1D-4622-A4FE-766E6AB8DE84}"/>
          </ac:spMkLst>
        </pc:spChg>
        <pc:spChg chg="add">
          <ac:chgData name="sravya vunnam" userId="9d0698418bc0c910" providerId="LiveId" clId="{6B8E6F1D-FC0A-402C-B990-4D8247185C69}" dt="2023-09-15T04:01:16.564" v="1537" actId="26606"/>
          <ac:spMkLst>
            <pc:docMk/>
            <pc:sldMk cId="2010386723" sldId="265"/>
            <ac:spMk id="13" creationId="{058A14AF-9FB5-4CC7-BA35-E8E85D3EDF0E}"/>
          </ac:spMkLst>
        </pc:spChg>
        <pc:spChg chg="add">
          <ac:chgData name="sravya vunnam" userId="9d0698418bc0c910" providerId="LiveId" clId="{6B8E6F1D-FC0A-402C-B990-4D8247185C69}" dt="2023-09-15T04:01:16.564" v="1537" actId="26606"/>
          <ac:spMkLst>
            <pc:docMk/>
            <pc:sldMk cId="2010386723" sldId="265"/>
            <ac:spMk id="14" creationId="{E659831F-0D9A-4C63-9EBB-8435B85A440F}"/>
          </ac:spMkLst>
        </pc:spChg>
        <pc:spChg chg="add">
          <ac:chgData name="sravya vunnam" userId="9d0698418bc0c910" providerId="LiveId" clId="{6B8E6F1D-FC0A-402C-B990-4D8247185C69}" dt="2023-09-15T04:01:16.564" v="1537" actId="26606"/>
          <ac:spMkLst>
            <pc:docMk/>
            <pc:sldMk cId="2010386723" sldId="265"/>
            <ac:spMk id="16" creationId="{E6995CE5-F890-4ABA-82A2-26507CE8D2A3}"/>
          </ac:spMkLst>
        </pc:spChg>
        <pc:picChg chg="mod">
          <ac:chgData name="sravya vunnam" userId="9d0698418bc0c910" providerId="LiveId" clId="{6B8E6F1D-FC0A-402C-B990-4D8247185C69}" dt="2023-09-15T04:01:23.366" v="1540" actId="14100"/>
          <ac:picMkLst>
            <pc:docMk/>
            <pc:sldMk cId="2010386723" sldId="265"/>
            <ac:picMk id="5" creationId="{C841ED34-63F7-2C0C-5593-7544CFB700B7}"/>
          </ac:picMkLst>
        </pc:picChg>
      </pc:sldChg>
      <pc:sldChg chg="addSp delSp modSp mod setBg">
        <pc:chgData name="sravya vunnam" userId="9d0698418bc0c910" providerId="LiveId" clId="{6B8E6F1D-FC0A-402C-B990-4D8247185C69}" dt="2023-09-16T02:57:47.842" v="2602" actId="12"/>
        <pc:sldMkLst>
          <pc:docMk/>
          <pc:sldMk cId="4218148820" sldId="266"/>
        </pc:sldMkLst>
        <pc:spChg chg="mod">
          <ac:chgData name="sravya vunnam" userId="9d0698418bc0c910" providerId="LiveId" clId="{6B8E6F1D-FC0A-402C-B990-4D8247185C69}" dt="2023-09-16T02:53:06.603" v="2433" actId="113"/>
          <ac:spMkLst>
            <pc:docMk/>
            <pc:sldMk cId="4218148820" sldId="266"/>
            <ac:spMk id="2" creationId="{48487443-BF07-D3AD-B595-0DC9F2E99EE4}"/>
          </ac:spMkLst>
        </pc:spChg>
        <pc:spChg chg="mod">
          <ac:chgData name="sravya vunnam" userId="9d0698418bc0c910" providerId="LiveId" clId="{6B8E6F1D-FC0A-402C-B990-4D8247185C69}" dt="2023-09-16T02:57:47.842" v="2602" actId="12"/>
          <ac:spMkLst>
            <pc:docMk/>
            <pc:sldMk cId="4218148820" sldId="266"/>
            <ac:spMk id="3" creationId="{3BC7827F-9EAC-9F28-B5E4-FC6F86A87A29}"/>
          </ac:spMkLst>
        </pc:spChg>
        <pc:spChg chg="add del">
          <ac:chgData name="sravya vunnam" userId="9d0698418bc0c910" providerId="LiveId" clId="{6B8E6F1D-FC0A-402C-B990-4D8247185C69}" dt="2023-09-15T04:24:55.123" v="1781" actId="26606"/>
          <ac:spMkLst>
            <pc:docMk/>
            <pc:sldMk cId="4218148820" sldId="266"/>
            <ac:spMk id="11" creationId="{352BEC0E-22F8-46D0-9632-375DB541B06C}"/>
          </ac:spMkLst>
        </pc:spChg>
        <pc:spChg chg="add del">
          <ac:chgData name="sravya vunnam" userId="9d0698418bc0c910" providerId="LiveId" clId="{6B8E6F1D-FC0A-402C-B990-4D8247185C69}" dt="2023-09-15T04:24:55.123" v="1781" actId="26606"/>
          <ac:spMkLst>
            <pc:docMk/>
            <pc:sldMk cId="4218148820" sldId="266"/>
            <ac:spMk id="13" creationId="{3FCFB1DE-0B7E-48CC-BA90-B2AB0889F9D6}"/>
          </ac:spMkLst>
        </pc:spChg>
        <pc:spChg chg="add del">
          <ac:chgData name="sravya vunnam" userId="9d0698418bc0c910" providerId="LiveId" clId="{6B8E6F1D-FC0A-402C-B990-4D8247185C69}" dt="2023-09-15T04:25:02.079" v="1784" actId="26606"/>
          <ac:spMkLst>
            <pc:docMk/>
            <pc:sldMk cId="4218148820" sldId="266"/>
            <ac:spMk id="18" creationId="{04F99093-FB6D-43E0-AA45-FA744653E0F0}"/>
          </ac:spMkLst>
        </pc:spChg>
        <pc:spChg chg="add del">
          <ac:chgData name="sravya vunnam" userId="9d0698418bc0c910" providerId="LiveId" clId="{6B8E6F1D-FC0A-402C-B990-4D8247185C69}" dt="2023-09-15T04:25:02.079" v="1784" actId="26606"/>
          <ac:spMkLst>
            <pc:docMk/>
            <pc:sldMk cId="4218148820" sldId="266"/>
            <ac:spMk id="20" creationId="{CE8B83EF-4FB2-4C16-B94A-73A8FBCD1EF9}"/>
          </ac:spMkLst>
        </pc:spChg>
        <pc:spChg chg="add del">
          <ac:chgData name="sravya vunnam" userId="9d0698418bc0c910" providerId="LiveId" clId="{6B8E6F1D-FC0A-402C-B990-4D8247185C69}" dt="2023-09-16T02:51:42.911" v="2420" actId="26606"/>
          <ac:spMkLst>
            <pc:docMk/>
            <pc:sldMk cId="4218148820" sldId="266"/>
            <ac:spMk id="31" creationId="{D75A5B51-0925-4835-8511-A0DD17EAA97C}"/>
          </ac:spMkLst>
        </pc:spChg>
        <pc:spChg chg="add del">
          <ac:chgData name="sravya vunnam" userId="9d0698418bc0c910" providerId="LiveId" clId="{6B8E6F1D-FC0A-402C-B990-4D8247185C69}" dt="2023-09-16T02:51:42.911" v="2420" actId="26606"/>
          <ac:spMkLst>
            <pc:docMk/>
            <pc:sldMk cId="4218148820" sldId="266"/>
            <ac:spMk id="33" creationId="{5CDFD20D-8E4F-4E3A-AF87-93F23E0DBFB3}"/>
          </ac:spMkLst>
        </pc:spChg>
        <pc:grpChg chg="add del">
          <ac:chgData name="sravya vunnam" userId="9d0698418bc0c910" providerId="LiveId" clId="{6B8E6F1D-FC0A-402C-B990-4D8247185C69}" dt="2023-09-15T04:25:02.079" v="1784" actId="26606"/>
          <ac:grpSpMkLst>
            <pc:docMk/>
            <pc:sldMk cId="4218148820" sldId="266"/>
            <ac:grpSpMk id="22" creationId="{65CE4779-ABAB-448C-B806-A60E8F835DF8}"/>
          </ac:grpSpMkLst>
        </pc:grpChg>
        <pc:grpChg chg="add">
          <ac:chgData name="sravya vunnam" userId="9d0698418bc0c910" providerId="LiveId" clId="{6B8E6F1D-FC0A-402C-B990-4D8247185C69}" dt="2023-09-16T02:51:42.911" v="2420" actId="26606"/>
          <ac:grpSpMkLst>
            <pc:docMk/>
            <pc:sldMk cId="4218148820" sldId="266"/>
            <ac:grpSpMk id="38" creationId="{50A0A18D-98B4-40E5-4078-A318C9554788}"/>
          </ac:grpSpMkLst>
        </pc:grpChg>
        <pc:picChg chg="add mod ord">
          <ac:chgData name="sravya vunnam" userId="9d0698418bc0c910" providerId="LiveId" clId="{6B8E6F1D-FC0A-402C-B990-4D8247185C69}" dt="2023-09-16T02:52:39.451" v="2428" actId="14100"/>
          <ac:picMkLst>
            <pc:docMk/>
            <pc:sldMk cId="4218148820" sldId="266"/>
            <ac:picMk id="5" creationId="{786A312E-A585-D4B8-512F-58EA20FED858}"/>
          </ac:picMkLst>
        </pc:picChg>
        <pc:picChg chg="add mod">
          <ac:chgData name="sravya vunnam" userId="9d0698418bc0c910" providerId="LiveId" clId="{6B8E6F1D-FC0A-402C-B990-4D8247185C69}" dt="2023-09-16T02:51:42.911" v="2420" actId="26606"/>
          <ac:picMkLst>
            <pc:docMk/>
            <pc:sldMk cId="4218148820" sldId="266"/>
            <ac:picMk id="6" creationId="{E61422FE-2E32-2C2C-A65F-C37E57098FCD}"/>
          </ac:picMkLst>
        </pc:picChg>
        <pc:picChg chg="add del mod">
          <ac:chgData name="sravya vunnam" userId="9d0698418bc0c910" providerId="LiveId" clId="{6B8E6F1D-FC0A-402C-B990-4D8247185C69}" dt="2023-09-15T04:24:59.478" v="1783" actId="478"/>
          <ac:picMkLst>
            <pc:docMk/>
            <pc:sldMk cId="4218148820" sldId="266"/>
            <ac:picMk id="6" creationId="{FFB7A2A1-3A86-035D-FA40-3FC619B517E7}"/>
          </ac:picMkLst>
        </pc:picChg>
        <pc:picChg chg="add del mod">
          <ac:chgData name="sravya vunnam" userId="9d0698418bc0c910" providerId="LiveId" clId="{6B8E6F1D-FC0A-402C-B990-4D8247185C69}" dt="2023-09-15T04:19:03.332" v="1760" actId="478"/>
          <ac:picMkLst>
            <pc:docMk/>
            <pc:sldMk cId="4218148820" sldId="266"/>
            <ac:picMk id="8" creationId="{D06B7894-392E-46E1-691E-92847037FDF9}"/>
          </ac:picMkLst>
        </pc:picChg>
        <pc:picChg chg="add del mod ord">
          <ac:chgData name="sravya vunnam" userId="9d0698418bc0c910" providerId="LiveId" clId="{6B8E6F1D-FC0A-402C-B990-4D8247185C69}" dt="2023-09-15T19:14:38.159" v="2293" actId="478"/>
          <ac:picMkLst>
            <pc:docMk/>
            <pc:sldMk cId="4218148820" sldId="266"/>
            <ac:picMk id="10" creationId="{1F4BFA89-201D-6F45-D7AB-FA63E323BBCD}"/>
          </ac:picMkLst>
        </pc:picChg>
        <pc:picChg chg="add mod">
          <ac:chgData name="sravya vunnam" userId="9d0698418bc0c910" providerId="LiveId" clId="{6B8E6F1D-FC0A-402C-B990-4D8247185C69}" dt="2023-09-16T02:52:47.067" v="2431" actId="14100"/>
          <ac:picMkLst>
            <pc:docMk/>
            <pc:sldMk cId="4218148820" sldId="266"/>
            <ac:picMk id="12" creationId="{D3CD8B28-10C1-655D-0841-8B52C6BB3DD3}"/>
          </ac:picMkLst>
        </pc:picChg>
      </pc:sldChg>
      <pc:sldChg chg="modSp del mod ord">
        <pc:chgData name="sravya vunnam" userId="9d0698418bc0c910" providerId="LiveId" clId="{6B8E6F1D-FC0A-402C-B990-4D8247185C69}" dt="2023-09-15T03:46:22.682" v="893" actId="47"/>
        <pc:sldMkLst>
          <pc:docMk/>
          <pc:sldMk cId="3083030817" sldId="267"/>
        </pc:sldMkLst>
        <pc:spChg chg="mod">
          <ac:chgData name="sravya vunnam" userId="9d0698418bc0c910" providerId="LiveId" clId="{6B8E6F1D-FC0A-402C-B990-4D8247185C69}" dt="2023-09-15T03:45:54.226" v="889" actId="20577"/>
          <ac:spMkLst>
            <pc:docMk/>
            <pc:sldMk cId="3083030817" sldId="267"/>
            <ac:spMk id="2" creationId="{4E052BBC-891F-D2E0-DC3B-26D1168D3BFB}"/>
          </ac:spMkLst>
        </pc:spChg>
      </pc:sldChg>
      <pc:sldChg chg="addSp delSp modSp del mod">
        <pc:chgData name="sravya vunnam" userId="9d0698418bc0c910" providerId="LiveId" clId="{6B8E6F1D-FC0A-402C-B990-4D8247185C69}" dt="2023-09-15T03:49:41.287" v="900" actId="47"/>
        <pc:sldMkLst>
          <pc:docMk/>
          <pc:sldMk cId="879848040" sldId="268"/>
        </pc:sldMkLst>
        <pc:spChg chg="add mod">
          <ac:chgData name="sravya vunnam" userId="9d0698418bc0c910" providerId="LiveId" clId="{6B8E6F1D-FC0A-402C-B990-4D8247185C69}" dt="2023-09-15T03:10:12.172" v="5" actId="478"/>
          <ac:spMkLst>
            <pc:docMk/>
            <pc:sldMk cId="879848040" sldId="268"/>
            <ac:spMk id="9" creationId="{B4AAAFC4-29AF-08B4-1EFF-89ED267D815D}"/>
          </ac:spMkLst>
        </pc:spChg>
        <pc:picChg chg="del">
          <ac:chgData name="sravya vunnam" userId="9d0698418bc0c910" providerId="LiveId" clId="{6B8E6F1D-FC0A-402C-B990-4D8247185C69}" dt="2023-09-15T03:10:12.172" v="5" actId="478"/>
          <ac:picMkLst>
            <pc:docMk/>
            <pc:sldMk cId="879848040" sldId="268"/>
            <ac:picMk id="5" creationId="{551E4271-DE83-1174-9666-229D6E02F5AE}"/>
          </ac:picMkLst>
        </pc:picChg>
        <pc:picChg chg="add">
          <ac:chgData name="sravya vunnam" userId="9d0698418bc0c910" providerId="LiveId" clId="{6B8E6F1D-FC0A-402C-B990-4D8247185C69}" dt="2023-09-15T03:10:10.185" v="4" actId="22"/>
          <ac:picMkLst>
            <pc:docMk/>
            <pc:sldMk cId="879848040" sldId="268"/>
            <ac:picMk id="7" creationId="{77851603-235B-6D94-64E6-5AED09108B49}"/>
          </ac:picMkLst>
        </pc:picChg>
      </pc:sldChg>
      <pc:sldChg chg="del">
        <pc:chgData name="sravya vunnam" userId="9d0698418bc0c910" providerId="LiveId" clId="{6B8E6F1D-FC0A-402C-B990-4D8247185C69}" dt="2023-09-15T03:49:38.225" v="899" actId="47"/>
        <pc:sldMkLst>
          <pc:docMk/>
          <pc:sldMk cId="3114719181" sldId="269"/>
        </pc:sldMkLst>
      </pc:sldChg>
      <pc:sldChg chg="del">
        <pc:chgData name="sravya vunnam" userId="9d0698418bc0c910" providerId="LiveId" clId="{6B8E6F1D-FC0A-402C-B990-4D8247185C69}" dt="2023-09-15T03:50:59.062" v="910" actId="47"/>
        <pc:sldMkLst>
          <pc:docMk/>
          <pc:sldMk cId="2255897211" sldId="270"/>
        </pc:sldMkLst>
      </pc:sldChg>
      <pc:sldChg chg="addSp delSp modSp mod setBg">
        <pc:chgData name="sravya vunnam" userId="9d0698418bc0c910" providerId="LiveId" clId="{6B8E6F1D-FC0A-402C-B990-4D8247185C69}" dt="2023-09-16T03:05:58.767" v="2824" actId="1076"/>
        <pc:sldMkLst>
          <pc:docMk/>
          <pc:sldMk cId="3421428817" sldId="271"/>
        </pc:sldMkLst>
        <pc:spChg chg="mod">
          <ac:chgData name="sravya vunnam" userId="9d0698418bc0c910" providerId="LiveId" clId="{6B8E6F1D-FC0A-402C-B990-4D8247185C69}" dt="2023-09-16T03:05:49.404" v="2820" actId="26606"/>
          <ac:spMkLst>
            <pc:docMk/>
            <pc:sldMk cId="3421428817" sldId="271"/>
            <ac:spMk id="2" creationId="{838FC77A-650A-84BB-25FC-1832A62AA7BD}"/>
          </ac:spMkLst>
        </pc:spChg>
        <pc:spChg chg="mod ord">
          <ac:chgData name="sravya vunnam" userId="9d0698418bc0c910" providerId="LiveId" clId="{6B8E6F1D-FC0A-402C-B990-4D8247185C69}" dt="2023-09-16T03:05:49.404" v="2820" actId="26606"/>
          <ac:spMkLst>
            <pc:docMk/>
            <pc:sldMk cId="3421428817" sldId="271"/>
            <ac:spMk id="3" creationId="{067B9E03-232B-2F46-D42E-8294586D520D}"/>
          </ac:spMkLst>
        </pc:spChg>
        <pc:spChg chg="add del">
          <ac:chgData name="sravya vunnam" userId="9d0698418bc0c910" providerId="LiveId" clId="{6B8E6F1D-FC0A-402C-B990-4D8247185C69}" dt="2023-09-15T04:07:09.489" v="1682" actId="26606"/>
          <ac:spMkLst>
            <pc:docMk/>
            <pc:sldMk cId="3421428817" sldId="271"/>
            <ac:spMk id="10" creationId="{058A14AF-9FB5-4CC7-BA35-E8E85D3EDF0E}"/>
          </ac:spMkLst>
        </pc:spChg>
        <pc:spChg chg="add del">
          <ac:chgData name="sravya vunnam" userId="9d0698418bc0c910" providerId="LiveId" clId="{6B8E6F1D-FC0A-402C-B990-4D8247185C69}" dt="2023-09-15T04:07:09.489" v="1682" actId="26606"/>
          <ac:spMkLst>
            <pc:docMk/>
            <pc:sldMk cId="3421428817" sldId="271"/>
            <ac:spMk id="12" creationId="{3A9A4357-BD1D-4622-A4FE-766E6AB8DE84}"/>
          </ac:spMkLst>
        </pc:spChg>
        <pc:spChg chg="add del">
          <ac:chgData name="sravya vunnam" userId="9d0698418bc0c910" providerId="LiveId" clId="{6B8E6F1D-FC0A-402C-B990-4D8247185C69}" dt="2023-09-15T04:07:09.489" v="1682" actId="26606"/>
          <ac:spMkLst>
            <pc:docMk/>
            <pc:sldMk cId="3421428817" sldId="271"/>
            <ac:spMk id="14" creationId="{E659831F-0D9A-4C63-9EBB-8435B85A440F}"/>
          </ac:spMkLst>
        </pc:spChg>
        <pc:spChg chg="add del">
          <ac:chgData name="sravya vunnam" userId="9d0698418bc0c910" providerId="LiveId" clId="{6B8E6F1D-FC0A-402C-B990-4D8247185C69}" dt="2023-09-15T04:07:09.489" v="1682" actId="26606"/>
          <ac:spMkLst>
            <pc:docMk/>
            <pc:sldMk cId="3421428817" sldId="271"/>
            <ac:spMk id="16" creationId="{E6995CE5-F890-4ABA-82A2-26507CE8D2A3}"/>
          </ac:spMkLst>
        </pc:spChg>
        <pc:spChg chg="add del">
          <ac:chgData name="sravya vunnam" userId="9d0698418bc0c910" providerId="LiveId" clId="{6B8E6F1D-FC0A-402C-B990-4D8247185C69}" dt="2023-09-15T04:07:12.188" v="1684" actId="26606"/>
          <ac:spMkLst>
            <pc:docMk/>
            <pc:sldMk cId="3421428817" sldId="271"/>
            <ac:spMk id="18" creationId="{2B97F24A-32CE-4C1C-A50D-3016B394DCFB}"/>
          </ac:spMkLst>
        </pc:spChg>
        <pc:spChg chg="add del">
          <ac:chgData name="sravya vunnam" userId="9d0698418bc0c910" providerId="LiveId" clId="{6B8E6F1D-FC0A-402C-B990-4D8247185C69}" dt="2023-09-15T04:07:12.188" v="1684" actId="26606"/>
          <ac:spMkLst>
            <pc:docMk/>
            <pc:sldMk cId="3421428817" sldId="271"/>
            <ac:spMk id="19" creationId="{CD8B4F24-440B-49E9-B85D-733523DC064B}"/>
          </ac:spMkLst>
        </pc:spChg>
        <pc:spChg chg="add del">
          <ac:chgData name="sravya vunnam" userId="9d0698418bc0c910" providerId="LiveId" clId="{6B8E6F1D-FC0A-402C-B990-4D8247185C69}" dt="2023-09-15T04:23:24.946" v="1764" actId="26606"/>
          <ac:spMkLst>
            <pc:docMk/>
            <pc:sldMk cId="3421428817" sldId="271"/>
            <ac:spMk id="21" creationId="{FFB60E8C-7224-44A4-87A0-46A1711DD2ED}"/>
          </ac:spMkLst>
        </pc:spChg>
        <pc:spChg chg="add del">
          <ac:chgData name="sravya vunnam" userId="9d0698418bc0c910" providerId="LiveId" clId="{6B8E6F1D-FC0A-402C-B990-4D8247185C69}" dt="2023-09-15T04:23:24.946" v="1764" actId="26606"/>
          <ac:spMkLst>
            <pc:docMk/>
            <pc:sldMk cId="3421428817" sldId="271"/>
            <ac:spMk id="22" creationId="{5DA32751-37A2-45C0-BE94-63D375E27003}"/>
          </ac:spMkLst>
        </pc:spChg>
        <pc:spChg chg="add del">
          <ac:chgData name="sravya vunnam" userId="9d0698418bc0c910" providerId="LiveId" clId="{6B8E6F1D-FC0A-402C-B990-4D8247185C69}" dt="2023-09-15T04:23:24.946" v="1764" actId="26606"/>
          <ac:spMkLst>
            <pc:docMk/>
            <pc:sldMk cId="3421428817" sldId="271"/>
            <ac:spMk id="23" creationId="{E659831F-0D9A-4C63-9EBB-8435B85A440F}"/>
          </ac:spMkLst>
        </pc:spChg>
        <pc:spChg chg="add del">
          <ac:chgData name="sravya vunnam" userId="9d0698418bc0c910" providerId="LiveId" clId="{6B8E6F1D-FC0A-402C-B990-4D8247185C69}" dt="2023-09-15T04:23:24.946" v="1764" actId="26606"/>
          <ac:spMkLst>
            <pc:docMk/>
            <pc:sldMk cId="3421428817" sldId="271"/>
            <ac:spMk id="24" creationId="{5A55FBCD-CD42-40F5-8A1B-3203F9CAEEAA}"/>
          </ac:spMkLst>
        </pc:spChg>
        <pc:spChg chg="add del">
          <ac:chgData name="sravya vunnam" userId="9d0698418bc0c910" providerId="LiveId" clId="{6B8E6F1D-FC0A-402C-B990-4D8247185C69}" dt="2023-09-15T05:02:58.232" v="2288" actId="26606"/>
          <ac:spMkLst>
            <pc:docMk/>
            <pc:sldMk cId="3421428817" sldId="271"/>
            <ac:spMk id="29" creationId="{2B97F24A-32CE-4C1C-A50D-3016B394DCFB}"/>
          </ac:spMkLst>
        </pc:spChg>
        <pc:spChg chg="add del">
          <ac:chgData name="sravya vunnam" userId="9d0698418bc0c910" providerId="LiveId" clId="{6B8E6F1D-FC0A-402C-B990-4D8247185C69}" dt="2023-09-15T05:02:58.232" v="2288" actId="26606"/>
          <ac:spMkLst>
            <pc:docMk/>
            <pc:sldMk cId="3421428817" sldId="271"/>
            <ac:spMk id="31" creationId="{CD8B4F24-440B-49E9-B85D-733523DC064B}"/>
          </ac:spMkLst>
        </pc:spChg>
        <pc:spChg chg="add del">
          <ac:chgData name="sravya vunnam" userId="9d0698418bc0c910" providerId="LiveId" clId="{6B8E6F1D-FC0A-402C-B990-4D8247185C69}" dt="2023-09-15T05:02:58.210" v="2287" actId="26606"/>
          <ac:spMkLst>
            <pc:docMk/>
            <pc:sldMk cId="3421428817" sldId="271"/>
            <ac:spMk id="36" creationId="{201CC55D-ED54-4C5C-95E6-10947BD1103B}"/>
          </ac:spMkLst>
        </pc:spChg>
        <pc:spChg chg="add del">
          <ac:chgData name="sravya vunnam" userId="9d0698418bc0c910" providerId="LiveId" clId="{6B8E6F1D-FC0A-402C-B990-4D8247185C69}" dt="2023-09-15T05:02:58.210" v="2287" actId="26606"/>
          <ac:spMkLst>
            <pc:docMk/>
            <pc:sldMk cId="3421428817" sldId="271"/>
            <ac:spMk id="42" creationId="{3873B707-463F-40B0-8227-E8CC6C67EB25}"/>
          </ac:spMkLst>
        </pc:spChg>
        <pc:spChg chg="add del">
          <ac:chgData name="sravya vunnam" userId="9d0698418bc0c910" providerId="LiveId" clId="{6B8E6F1D-FC0A-402C-B990-4D8247185C69}" dt="2023-09-15T05:02:58.210" v="2287" actId="26606"/>
          <ac:spMkLst>
            <pc:docMk/>
            <pc:sldMk cId="3421428817" sldId="271"/>
            <ac:spMk id="44" creationId="{C13237C8-E62C-4F0D-A318-BD6FB6C2D138}"/>
          </ac:spMkLst>
        </pc:spChg>
        <pc:spChg chg="add del">
          <ac:chgData name="sravya vunnam" userId="9d0698418bc0c910" providerId="LiveId" clId="{6B8E6F1D-FC0A-402C-B990-4D8247185C69}" dt="2023-09-15T05:02:58.210" v="2287" actId="26606"/>
          <ac:spMkLst>
            <pc:docMk/>
            <pc:sldMk cId="3421428817" sldId="271"/>
            <ac:spMk id="46" creationId="{19C9EAEA-39D0-4B0E-A0EB-51E7B26740B1}"/>
          </ac:spMkLst>
        </pc:spChg>
        <pc:spChg chg="add del">
          <ac:chgData name="sravya vunnam" userId="9d0698418bc0c910" providerId="LiveId" clId="{6B8E6F1D-FC0A-402C-B990-4D8247185C69}" dt="2023-09-16T03:04:07.651" v="2800" actId="26606"/>
          <ac:spMkLst>
            <pc:docMk/>
            <pc:sldMk cId="3421428817" sldId="271"/>
            <ac:spMk id="48" creationId="{32AEEBC8-9D30-42EF-95F2-386C2653FBF0}"/>
          </ac:spMkLst>
        </pc:spChg>
        <pc:spChg chg="add del">
          <ac:chgData name="sravya vunnam" userId="9d0698418bc0c910" providerId="LiveId" clId="{6B8E6F1D-FC0A-402C-B990-4D8247185C69}" dt="2023-09-16T03:04:07.651" v="2800" actId="26606"/>
          <ac:spMkLst>
            <pc:docMk/>
            <pc:sldMk cId="3421428817" sldId="271"/>
            <ac:spMk id="49" creationId="{2E92FA66-67D7-4CB4-94D3-E643A9AD4757}"/>
          </ac:spMkLst>
        </pc:spChg>
        <pc:spChg chg="add del">
          <ac:chgData name="sravya vunnam" userId="9d0698418bc0c910" providerId="LiveId" clId="{6B8E6F1D-FC0A-402C-B990-4D8247185C69}" dt="2023-09-16T03:05:21.004" v="2813" actId="26606"/>
          <ac:spMkLst>
            <pc:docMk/>
            <pc:sldMk cId="3421428817" sldId="271"/>
            <ac:spMk id="54" creationId="{2B97F24A-32CE-4C1C-A50D-3016B394DCFB}"/>
          </ac:spMkLst>
        </pc:spChg>
        <pc:spChg chg="add del">
          <ac:chgData name="sravya vunnam" userId="9d0698418bc0c910" providerId="LiveId" clId="{6B8E6F1D-FC0A-402C-B990-4D8247185C69}" dt="2023-09-16T03:05:21.004" v="2813" actId="26606"/>
          <ac:spMkLst>
            <pc:docMk/>
            <pc:sldMk cId="3421428817" sldId="271"/>
            <ac:spMk id="56" creationId="{6357EC4F-235E-4222-A36F-C7878ACE37F2}"/>
          </ac:spMkLst>
        </pc:spChg>
        <pc:spChg chg="add del">
          <ac:chgData name="sravya vunnam" userId="9d0698418bc0c910" providerId="LiveId" clId="{6B8E6F1D-FC0A-402C-B990-4D8247185C69}" dt="2023-09-16T03:05:49.404" v="2820" actId="26606"/>
          <ac:spMkLst>
            <pc:docMk/>
            <pc:sldMk cId="3421428817" sldId="271"/>
            <ac:spMk id="61" creationId="{69D47016-023F-44BD-981C-50E7A10A6609}"/>
          </ac:spMkLst>
        </pc:spChg>
        <pc:spChg chg="add del">
          <ac:chgData name="sravya vunnam" userId="9d0698418bc0c910" providerId="LiveId" clId="{6B8E6F1D-FC0A-402C-B990-4D8247185C69}" dt="2023-09-16T03:05:49.404" v="2820" actId="26606"/>
          <ac:spMkLst>
            <pc:docMk/>
            <pc:sldMk cId="3421428817" sldId="271"/>
            <ac:spMk id="63" creationId="{6D8B37B0-0682-433E-BC8D-498C04ABD9A7}"/>
          </ac:spMkLst>
        </pc:spChg>
        <pc:spChg chg="add">
          <ac:chgData name="sravya vunnam" userId="9d0698418bc0c910" providerId="LiveId" clId="{6B8E6F1D-FC0A-402C-B990-4D8247185C69}" dt="2023-09-16T03:05:49.404" v="2820" actId="26606"/>
          <ac:spMkLst>
            <pc:docMk/>
            <pc:sldMk cId="3421428817" sldId="271"/>
            <ac:spMk id="68" creationId="{8761DDFE-071F-4200-B0AA-394476C2D2D6}"/>
          </ac:spMkLst>
        </pc:spChg>
        <pc:grpChg chg="add del">
          <ac:chgData name="sravya vunnam" userId="9d0698418bc0c910" providerId="LiveId" clId="{6B8E6F1D-FC0A-402C-B990-4D8247185C69}" dt="2023-09-15T05:02:58.210" v="2287" actId="26606"/>
          <ac:grpSpMkLst>
            <pc:docMk/>
            <pc:sldMk cId="3421428817" sldId="271"/>
            <ac:grpSpMk id="38" creationId="{1DE889C7-FAD6-4397-98E2-05D503484459}"/>
          </ac:grpSpMkLst>
        </pc:grpChg>
        <pc:picChg chg="add mod">
          <ac:chgData name="sravya vunnam" userId="9d0698418bc0c910" providerId="LiveId" clId="{6B8E6F1D-FC0A-402C-B990-4D8247185C69}" dt="2023-09-16T03:05:58.767" v="2824" actId="1076"/>
          <ac:picMkLst>
            <pc:docMk/>
            <pc:sldMk cId="3421428817" sldId="271"/>
            <ac:picMk id="4" creationId="{1C3760F0-9559-6F65-6023-099BB1F2CC1F}"/>
          </ac:picMkLst>
        </pc:picChg>
        <pc:picChg chg="add mod ord">
          <ac:chgData name="sravya vunnam" userId="9d0698418bc0c910" providerId="LiveId" clId="{6B8E6F1D-FC0A-402C-B990-4D8247185C69}" dt="2023-09-16T03:05:49.404" v="2820" actId="26606"/>
          <ac:picMkLst>
            <pc:docMk/>
            <pc:sldMk cId="3421428817" sldId="271"/>
            <ac:picMk id="5" creationId="{42DF1CE6-D619-5013-D09D-B88A57F81D53}"/>
          </ac:picMkLst>
        </pc:picChg>
      </pc:sldChg>
      <pc:sldChg chg="del">
        <pc:chgData name="sravya vunnam" userId="9d0698418bc0c910" providerId="LiveId" clId="{6B8E6F1D-FC0A-402C-B990-4D8247185C69}" dt="2023-09-15T04:07:27.288" v="1688" actId="47"/>
        <pc:sldMkLst>
          <pc:docMk/>
          <pc:sldMk cId="3854307518" sldId="272"/>
        </pc:sldMkLst>
      </pc:sldChg>
      <pc:sldChg chg="modSp del mod">
        <pc:chgData name="sravya vunnam" userId="9d0698418bc0c910" providerId="LiveId" clId="{6B8E6F1D-FC0A-402C-B990-4D8247185C69}" dt="2023-09-15T04:07:29.987" v="1689" actId="47"/>
        <pc:sldMkLst>
          <pc:docMk/>
          <pc:sldMk cId="4197345172" sldId="273"/>
        </pc:sldMkLst>
        <pc:spChg chg="mod">
          <ac:chgData name="sravya vunnam" userId="9d0698418bc0c910" providerId="LiveId" clId="{6B8E6F1D-FC0A-402C-B990-4D8247185C69}" dt="2023-09-15T03:52:23.921" v="923" actId="20577"/>
          <ac:spMkLst>
            <pc:docMk/>
            <pc:sldMk cId="4197345172" sldId="273"/>
            <ac:spMk id="3" creationId="{B3BD62AF-8CBD-4099-7B55-AC9F24010B41}"/>
          </ac:spMkLst>
        </pc:spChg>
      </pc:sldChg>
      <pc:sldChg chg="del ord">
        <pc:chgData name="sravya vunnam" userId="9d0698418bc0c910" providerId="LiveId" clId="{6B8E6F1D-FC0A-402C-B990-4D8247185C69}" dt="2023-09-15T03:51:11.761" v="913" actId="47"/>
        <pc:sldMkLst>
          <pc:docMk/>
          <pc:sldMk cId="3011756859" sldId="274"/>
        </pc:sldMkLst>
      </pc:sldChg>
      <pc:sldChg chg="addSp delSp modSp del mod setBg">
        <pc:chgData name="sravya vunnam" userId="9d0698418bc0c910" providerId="LiveId" clId="{6B8E6F1D-FC0A-402C-B990-4D8247185C69}" dt="2023-09-16T03:25:02.517" v="2884" actId="47"/>
        <pc:sldMkLst>
          <pc:docMk/>
          <pc:sldMk cId="3831257731" sldId="275"/>
        </pc:sldMkLst>
        <pc:spChg chg="mod ord">
          <ac:chgData name="sravya vunnam" userId="9d0698418bc0c910" providerId="LiveId" clId="{6B8E6F1D-FC0A-402C-B990-4D8247185C69}" dt="2023-09-15T04:08:53.390" v="1756" actId="20577"/>
          <ac:spMkLst>
            <pc:docMk/>
            <pc:sldMk cId="3831257731" sldId="275"/>
            <ac:spMk id="2" creationId="{251D1678-FB20-B898-AD9E-E3C6592CA6B8}"/>
          </ac:spMkLst>
        </pc:spChg>
        <pc:spChg chg="add del mod ord">
          <ac:chgData name="sravya vunnam" userId="9d0698418bc0c910" providerId="LiveId" clId="{6B8E6F1D-FC0A-402C-B990-4D8247185C69}" dt="2023-09-15T04:33:29.540" v="2171" actId="1076"/>
          <ac:spMkLst>
            <pc:docMk/>
            <pc:sldMk cId="3831257731" sldId="275"/>
            <ac:spMk id="3" creationId="{EE0CBD90-3390-6A59-0243-214392BB4B2C}"/>
          </ac:spMkLst>
        </pc:spChg>
        <pc:spChg chg="add del">
          <ac:chgData name="sravya vunnam" userId="9d0698418bc0c910" providerId="LiveId" clId="{6B8E6F1D-FC0A-402C-B990-4D8247185C69}" dt="2023-09-15T04:08:07.855" v="1743" actId="26606"/>
          <ac:spMkLst>
            <pc:docMk/>
            <pc:sldMk cId="3831257731" sldId="275"/>
            <ac:spMk id="13" creationId="{639AC26A-9D84-EAB3-09EE-D6F4C82C4319}"/>
          </ac:spMkLst>
        </pc:spChg>
        <pc:spChg chg="add del">
          <ac:chgData name="sravya vunnam" userId="9d0698418bc0c910" providerId="LiveId" clId="{6B8E6F1D-FC0A-402C-B990-4D8247185C69}" dt="2023-09-15T04:08:07.855" v="1743" actId="26606"/>
          <ac:spMkLst>
            <pc:docMk/>
            <pc:sldMk cId="3831257731" sldId="275"/>
            <ac:spMk id="15" creationId="{92E90329-E816-4765-61CC-011BF4B18A60}"/>
          </ac:spMkLst>
        </pc:spChg>
        <pc:spChg chg="add">
          <ac:chgData name="sravya vunnam" userId="9d0698418bc0c910" providerId="LiveId" clId="{6B8E6F1D-FC0A-402C-B990-4D8247185C69}" dt="2023-09-15T04:08:12.670" v="1746" actId="26606"/>
          <ac:spMkLst>
            <pc:docMk/>
            <pc:sldMk cId="3831257731" sldId="275"/>
            <ac:spMk id="19" creationId="{8F451A30-466B-4996-9BA5-CD6ABCC6D558}"/>
          </ac:spMkLst>
        </pc:spChg>
        <pc:spChg chg="add del">
          <ac:chgData name="sravya vunnam" userId="9d0698418bc0c910" providerId="LiveId" clId="{6B8E6F1D-FC0A-402C-B990-4D8247185C69}" dt="2023-09-15T04:08:07.855" v="1743" actId="26606"/>
          <ac:spMkLst>
            <pc:docMk/>
            <pc:sldMk cId="3831257731" sldId="275"/>
            <ac:spMk id="21" creationId="{4A63178D-704F-FF7E-0CE4-6578A7ACD3AC}"/>
          </ac:spMkLst>
        </pc:spChg>
        <pc:spChg chg="add del">
          <ac:chgData name="sravya vunnam" userId="9d0698418bc0c910" providerId="LiveId" clId="{6B8E6F1D-FC0A-402C-B990-4D8247185C69}" dt="2023-09-15T04:08:12.640" v="1745" actId="26606"/>
          <ac:spMkLst>
            <pc:docMk/>
            <pc:sldMk cId="3831257731" sldId="275"/>
            <ac:spMk id="23" creationId="{9D25F302-27C5-414F-97F8-6EA0A6C028BA}"/>
          </ac:spMkLst>
        </pc:spChg>
        <pc:spChg chg="add del">
          <ac:chgData name="sravya vunnam" userId="9d0698418bc0c910" providerId="LiveId" clId="{6B8E6F1D-FC0A-402C-B990-4D8247185C69}" dt="2023-09-15T04:08:12.640" v="1745" actId="26606"/>
          <ac:spMkLst>
            <pc:docMk/>
            <pc:sldMk cId="3831257731" sldId="275"/>
            <ac:spMk id="24" creationId="{830A36F8-48C2-4842-A87B-8CE8DF4E7FD2}"/>
          </ac:spMkLst>
        </pc:spChg>
        <pc:spChg chg="add del">
          <ac:chgData name="sravya vunnam" userId="9d0698418bc0c910" providerId="LiveId" clId="{6B8E6F1D-FC0A-402C-B990-4D8247185C69}" dt="2023-09-15T04:08:12.640" v="1745" actId="26606"/>
          <ac:spMkLst>
            <pc:docMk/>
            <pc:sldMk cId="3831257731" sldId="275"/>
            <ac:spMk id="25" creationId="{086A5A31-B10A-4793-84D4-D785959AE5B8}"/>
          </ac:spMkLst>
        </pc:spChg>
        <pc:spChg chg="add">
          <ac:chgData name="sravya vunnam" userId="9d0698418bc0c910" providerId="LiveId" clId="{6B8E6F1D-FC0A-402C-B990-4D8247185C69}" dt="2023-09-15T04:08:12.670" v="1746" actId="26606"/>
          <ac:spMkLst>
            <pc:docMk/>
            <pc:sldMk cId="3831257731" sldId="275"/>
            <ac:spMk id="27" creationId="{9D25F302-27C5-414F-97F8-6EA0A6C028BA}"/>
          </ac:spMkLst>
        </pc:spChg>
        <pc:spChg chg="add">
          <ac:chgData name="sravya vunnam" userId="9d0698418bc0c910" providerId="LiveId" clId="{6B8E6F1D-FC0A-402C-B990-4D8247185C69}" dt="2023-09-15T04:08:12.670" v="1746" actId="26606"/>
          <ac:spMkLst>
            <pc:docMk/>
            <pc:sldMk cId="3831257731" sldId="275"/>
            <ac:spMk id="28" creationId="{041C67D0-A496-4B86-BF61-263FF9EFD7F0}"/>
          </ac:spMkLst>
        </pc:spChg>
        <pc:spChg chg="add">
          <ac:chgData name="sravya vunnam" userId="9d0698418bc0c910" providerId="LiveId" clId="{6B8E6F1D-FC0A-402C-B990-4D8247185C69}" dt="2023-09-15T04:08:12.670" v="1746" actId="26606"/>
          <ac:spMkLst>
            <pc:docMk/>
            <pc:sldMk cId="3831257731" sldId="275"/>
            <ac:spMk id="29" creationId="{830A36F8-48C2-4842-A87B-8CE8DF4E7FD2}"/>
          </ac:spMkLst>
        </pc:spChg>
        <pc:grpChg chg="add del">
          <ac:chgData name="sravya vunnam" userId="9d0698418bc0c910" providerId="LiveId" clId="{6B8E6F1D-FC0A-402C-B990-4D8247185C69}" dt="2023-09-15T04:08:07.855" v="1743" actId="26606"/>
          <ac:grpSpMkLst>
            <pc:docMk/>
            <pc:sldMk cId="3831257731" sldId="275"/>
            <ac:grpSpMk id="17" creationId="{7EBE63C7-0E11-AAB8-D67F-EF631973D214}"/>
          </ac:grpSpMkLst>
        </pc:grpChg>
        <pc:picChg chg="add del mod ord">
          <ac:chgData name="sravya vunnam" userId="9d0698418bc0c910" providerId="LiveId" clId="{6B8E6F1D-FC0A-402C-B990-4D8247185C69}" dt="2023-09-15T03:52:56.882" v="927" actId="22"/>
          <ac:picMkLst>
            <pc:docMk/>
            <pc:sldMk cId="3831257731" sldId="275"/>
            <ac:picMk id="5" creationId="{59C89233-4E04-0570-6C6E-E52C3B876E74}"/>
          </ac:picMkLst>
        </pc:picChg>
        <pc:picChg chg="add">
          <ac:chgData name="sravya vunnam" userId="9d0698418bc0c910" providerId="LiveId" clId="{6B8E6F1D-FC0A-402C-B990-4D8247185C69}" dt="2023-09-15T19:23:54.733" v="2318" actId="22"/>
          <ac:picMkLst>
            <pc:docMk/>
            <pc:sldMk cId="3831257731" sldId="275"/>
            <ac:picMk id="5" creationId="{78027C22-A5DA-BC6A-61E7-957076E0004F}"/>
          </ac:picMkLst>
        </pc:picChg>
        <pc:picChg chg="add mod">
          <ac:chgData name="sravya vunnam" userId="9d0698418bc0c910" providerId="LiveId" clId="{6B8E6F1D-FC0A-402C-B990-4D8247185C69}" dt="2023-09-15T19:24:29.078" v="2320" actId="1076"/>
          <ac:picMkLst>
            <pc:docMk/>
            <pc:sldMk cId="3831257731" sldId="275"/>
            <ac:picMk id="7" creationId="{226706E2-25C4-8F0B-8C1F-FD8BBA341F9E}"/>
          </ac:picMkLst>
        </pc:picChg>
        <pc:picChg chg="add del mod ord">
          <ac:chgData name="sravya vunnam" userId="9d0698418bc0c910" providerId="LiveId" clId="{6B8E6F1D-FC0A-402C-B990-4D8247185C69}" dt="2023-09-15T04:30:00.980" v="1992" actId="478"/>
          <ac:picMkLst>
            <pc:docMk/>
            <pc:sldMk cId="3831257731" sldId="275"/>
            <ac:picMk id="7" creationId="{307B0206-B9CB-C3A8-82E5-3650B22AD832}"/>
          </ac:picMkLst>
        </pc:picChg>
        <pc:picChg chg="add del mod">
          <ac:chgData name="sravya vunnam" userId="9d0698418bc0c910" providerId="LiveId" clId="{6B8E6F1D-FC0A-402C-B990-4D8247185C69}" dt="2023-09-15T19:24:30.894" v="2321" actId="478"/>
          <ac:picMkLst>
            <pc:docMk/>
            <pc:sldMk cId="3831257731" sldId="275"/>
            <ac:picMk id="8" creationId="{30BF497F-DB30-DCB9-7A3A-F2C91832BC49}"/>
          </ac:picMkLst>
        </pc:picChg>
      </pc:sldChg>
      <pc:sldChg chg="del">
        <pc:chgData name="sravya vunnam" userId="9d0698418bc0c910" providerId="LiveId" clId="{6B8E6F1D-FC0A-402C-B990-4D8247185C69}" dt="2023-09-15T03:53:02.931" v="938" actId="47"/>
        <pc:sldMkLst>
          <pc:docMk/>
          <pc:sldMk cId="2609196063" sldId="276"/>
        </pc:sldMkLst>
      </pc:sldChg>
      <pc:sldChg chg="addSp delSp modSp del mod">
        <pc:chgData name="sravya vunnam" userId="9d0698418bc0c910" providerId="LiveId" clId="{6B8E6F1D-FC0A-402C-B990-4D8247185C69}" dt="2023-09-15T03:53:13.131" v="940" actId="47"/>
        <pc:sldMkLst>
          <pc:docMk/>
          <pc:sldMk cId="187430752" sldId="277"/>
        </pc:sldMkLst>
        <pc:spChg chg="del">
          <ac:chgData name="sravya vunnam" userId="9d0698418bc0c910" providerId="LiveId" clId="{6B8E6F1D-FC0A-402C-B990-4D8247185C69}" dt="2023-09-15T03:13:00.171" v="6" actId="22"/>
          <ac:spMkLst>
            <pc:docMk/>
            <pc:sldMk cId="187430752" sldId="277"/>
            <ac:spMk id="3" creationId="{4A6F289C-8F83-C716-7921-840B1F160BDA}"/>
          </ac:spMkLst>
        </pc:spChg>
        <pc:picChg chg="add mod ord">
          <ac:chgData name="sravya vunnam" userId="9d0698418bc0c910" providerId="LiveId" clId="{6B8E6F1D-FC0A-402C-B990-4D8247185C69}" dt="2023-09-15T03:13:00.171" v="6" actId="22"/>
          <ac:picMkLst>
            <pc:docMk/>
            <pc:sldMk cId="187430752" sldId="277"/>
            <ac:picMk id="5" creationId="{0E9C0214-B248-A8FF-6D5B-3A76E863BE51}"/>
          </ac:picMkLst>
        </pc:picChg>
      </pc:sldChg>
      <pc:sldChg chg="del">
        <pc:chgData name="sravya vunnam" userId="9d0698418bc0c910" providerId="LiveId" clId="{6B8E6F1D-FC0A-402C-B990-4D8247185C69}" dt="2023-09-15T04:08:40.968" v="1753" actId="47"/>
        <pc:sldMkLst>
          <pc:docMk/>
          <pc:sldMk cId="2229337863" sldId="278"/>
        </pc:sldMkLst>
      </pc:sldChg>
      <pc:sldChg chg="addSp delSp modSp mod setBg">
        <pc:chgData name="sravya vunnam" userId="9d0698418bc0c910" providerId="LiveId" clId="{6B8E6F1D-FC0A-402C-B990-4D8247185C69}" dt="2023-09-16T04:34:55.160" v="3000" actId="20577"/>
        <pc:sldMkLst>
          <pc:docMk/>
          <pc:sldMk cId="1426508184" sldId="279"/>
        </pc:sldMkLst>
        <pc:spChg chg="mod">
          <ac:chgData name="sravya vunnam" userId="9d0698418bc0c910" providerId="LiveId" clId="{6B8E6F1D-FC0A-402C-B990-4D8247185C69}" dt="2023-09-16T03:04:41.065" v="2809" actId="26606"/>
          <ac:spMkLst>
            <pc:docMk/>
            <pc:sldMk cId="1426508184" sldId="279"/>
            <ac:spMk id="2" creationId="{832D8745-D6D9-4164-5506-540CCDA4B257}"/>
          </ac:spMkLst>
        </pc:spChg>
        <pc:spChg chg="mod">
          <ac:chgData name="sravya vunnam" userId="9d0698418bc0c910" providerId="LiveId" clId="{6B8E6F1D-FC0A-402C-B990-4D8247185C69}" dt="2023-09-16T04:34:55.160" v="3000" actId="20577"/>
          <ac:spMkLst>
            <pc:docMk/>
            <pc:sldMk cId="1426508184" sldId="279"/>
            <ac:spMk id="3" creationId="{7BB06956-12F0-0928-6F49-31583264B4B4}"/>
          </ac:spMkLst>
        </pc:spChg>
        <pc:spChg chg="add del">
          <ac:chgData name="sravya vunnam" userId="9d0698418bc0c910" providerId="LiveId" clId="{6B8E6F1D-FC0A-402C-B990-4D8247185C69}" dt="2023-09-16T03:04:41.065" v="2809" actId="26606"/>
          <ac:spMkLst>
            <pc:docMk/>
            <pc:sldMk cId="1426508184" sldId="279"/>
            <ac:spMk id="10" creationId="{69D47016-023F-44BD-981C-50E7A10A6609}"/>
          </ac:spMkLst>
        </pc:spChg>
        <pc:spChg chg="add del">
          <ac:chgData name="sravya vunnam" userId="9d0698418bc0c910" providerId="LiveId" clId="{6B8E6F1D-FC0A-402C-B990-4D8247185C69}" dt="2023-09-16T03:04:41.065" v="2809" actId="26606"/>
          <ac:spMkLst>
            <pc:docMk/>
            <pc:sldMk cId="1426508184" sldId="279"/>
            <ac:spMk id="12" creationId="{6D8B37B0-0682-433E-BC8D-498C04ABD9A7}"/>
          </ac:spMkLst>
        </pc:spChg>
        <pc:spChg chg="add">
          <ac:chgData name="sravya vunnam" userId="9d0698418bc0c910" providerId="LiveId" clId="{6B8E6F1D-FC0A-402C-B990-4D8247185C69}" dt="2023-09-16T03:04:41.065" v="2809" actId="26606"/>
          <ac:spMkLst>
            <pc:docMk/>
            <pc:sldMk cId="1426508184" sldId="279"/>
            <ac:spMk id="17" creationId="{2B97F24A-32CE-4C1C-A50D-3016B394DCFB}"/>
          </ac:spMkLst>
        </pc:spChg>
        <pc:spChg chg="add">
          <ac:chgData name="sravya vunnam" userId="9d0698418bc0c910" providerId="LiveId" clId="{6B8E6F1D-FC0A-402C-B990-4D8247185C69}" dt="2023-09-16T03:04:41.065" v="2809" actId="26606"/>
          <ac:spMkLst>
            <pc:docMk/>
            <pc:sldMk cId="1426508184" sldId="279"/>
            <ac:spMk id="19" creationId="{6357EC4F-235E-4222-A36F-C7878ACE37F2}"/>
          </ac:spMkLst>
        </pc:spChg>
        <pc:picChg chg="add del mod modCrop">
          <ac:chgData name="sravya vunnam" userId="9d0698418bc0c910" providerId="LiveId" clId="{6B8E6F1D-FC0A-402C-B990-4D8247185C69}" dt="2023-09-15T19:24:38.193" v="2322" actId="478"/>
          <ac:picMkLst>
            <pc:docMk/>
            <pc:sldMk cId="1426508184" sldId="279"/>
            <ac:picMk id="4" creationId="{57E459A1-0A59-BC0D-E841-0B34A129DD79}"/>
          </ac:picMkLst>
        </pc:picChg>
        <pc:picChg chg="add mod">
          <ac:chgData name="sravya vunnam" userId="9d0698418bc0c910" providerId="LiveId" clId="{6B8E6F1D-FC0A-402C-B990-4D8247185C69}" dt="2023-09-16T03:19:18.004" v="2845" actId="1076"/>
          <ac:picMkLst>
            <pc:docMk/>
            <pc:sldMk cId="1426508184" sldId="279"/>
            <ac:picMk id="4" creationId="{F264C268-FEF3-760A-E027-7CCD5A13517A}"/>
          </ac:picMkLst>
        </pc:picChg>
        <pc:picChg chg="add del mod">
          <ac:chgData name="sravya vunnam" userId="9d0698418bc0c910" providerId="LiveId" clId="{6B8E6F1D-FC0A-402C-B990-4D8247185C69}" dt="2023-09-16T03:19:15.053" v="2844" actId="478"/>
          <ac:picMkLst>
            <pc:docMk/>
            <pc:sldMk cId="1426508184" sldId="279"/>
            <ac:picMk id="5" creationId="{676F1A69-689A-AD9A-8E08-A0A7424EAD2B}"/>
          </ac:picMkLst>
        </pc:picChg>
        <pc:picChg chg="add del mod">
          <ac:chgData name="sravya vunnam" userId="9d0698418bc0c910" providerId="LiveId" clId="{6B8E6F1D-FC0A-402C-B990-4D8247185C69}" dt="2023-09-16T03:19:13.471" v="2843" actId="478"/>
          <ac:picMkLst>
            <pc:docMk/>
            <pc:sldMk cId="1426508184" sldId="279"/>
            <ac:picMk id="6" creationId="{36953E0C-3899-15C7-CE19-A8B64746ED01}"/>
          </ac:picMkLst>
        </pc:picChg>
      </pc:sldChg>
      <pc:sldChg chg="addSp new del mod">
        <pc:chgData name="sravya vunnam" userId="9d0698418bc0c910" providerId="LiveId" clId="{6B8E6F1D-FC0A-402C-B990-4D8247185C69}" dt="2023-09-15T03:49:23.767" v="897" actId="47"/>
        <pc:sldMkLst>
          <pc:docMk/>
          <pc:sldMk cId="3180385402" sldId="280"/>
        </pc:sldMkLst>
        <pc:picChg chg="add">
          <ac:chgData name="sravya vunnam" userId="9d0698418bc0c910" providerId="LiveId" clId="{6B8E6F1D-FC0A-402C-B990-4D8247185C69}" dt="2023-09-15T03:05:25.876" v="1" actId="22"/>
          <ac:picMkLst>
            <pc:docMk/>
            <pc:sldMk cId="3180385402" sldId="280"/>
            <ac:picMk id="5" creationId="{0E57C329-AA76-9114-C535-AAD47C14E5AE}"/>
          </ac:picMkLst>
        </pc:picChg>
      </pc:sldChg>
      <pc:sldChg chg="addSp delSp modSp new del mod">
        <pc:chgData name="sravya vunnam" userId="9d0698418bc0c910" providerId="LiveId" clId="{6B8E6F1D-FC0A-402C-B990-4D8247185C69}" dt="2023-09-15T03:49:29.689" v="898" actId="47"/>
        <pc:sldMkLst>
          <pc:docMk/>
          <pc:sldMk cId="3097353614" sldId="281"/>
        </pc:sldMkLst>
        <pc:spChg chg="del">
          <ac:chgData name="sravya vunnam" userId="9d0698418bc0c910" providerId="LiveId" clId="{6B8E6F1D-FC0A-402C-B990-4D8247185C69}" dt="2023-09-15T03:08:30.968" v="3" actId="22"/>
          <ac:spMkLst>
            <pc:docMk/>
            <pc:sldMk cId="3097353614" sldId="281"/>
            <ac:spMk id="3" creationId="{081C434D-B460-CEFF-C22E-2EB9F0FFA41B}"/>
          </ac:spMkLst>
        </pc:spChg>
        <pc:picChg chg="add mod ord">
          <ac:chgData name="sravya vunnam" userId="9d0698418bc0c910" providerId="LiveId" clId="{6B8E6F1D-FC0A-402C-B990-4D8247185C69}" dt="2023-09-15T03:08:30.968" v="3" actId="22"/>
          <ac:picMkLst>
            <pc:docMk/>
            <pc:sldMk cId="3097353614" sldId="281"/>
            <ac:picMk id="5" creationId="{437205AF-DDC4-8026-94AC-F07301662C33}"/>
          </ac:picMkLst>
        </pc:picChg>
      </pc:sldChg>
      <pc:sldChg chg="addSp delSp modSp new mod setBg">
        <pc:chgData name="sravya vunnam" userId="9d0698418bc0c910" providerId="LiveId" clId="{6B8E6F1D-FC0A-402C-B990-4D8247185C69}" dt="2023-09-15T05:00:09.648" v="2259" actId="113"/>
        <pc:sldMkLst>
          <pc:docMk/>
          <pc:sldMk cId="3016935932" sldId="282"/>
        </pc:sldMkLst>
        <pc:spChg chg="mod">
          <ac:chgData name="sravya vunnam" userId="9d0698418bc0c910" providerId="LiveId" clId="{6B8E6F1D-FC0A-402C-B990-4D8247185C69}" dt="2023-09-15T05:00:09.648" v="2259" actId="113"/>
          <ac:spMkLst>
            <pc:docMk/>
            <pc:sldMk cId="3016935932" sldId="282"/>
            <ac:spMk id="2" creationId="{E08F8C51-3ED0-FA7B-4AF9-FBD3CE455D40}"/>
          </ac:spMkLst>
        </pc:spChg>
        <pc:spChg chg="mod">
          <ac:chgData name="sravya vunnam" userId="9d0698418bc0c910" providerId="LiveId" clId="{6B8E6F1D-FC0A-402C-B990-4D8247185C69}" dt="2023-09-15T04:55:51.032" v="2191" actId="20577"/>
          <ac:spMkLst>
            <pc:docMk/>
            <pc:sldMk cId="3016935932" sldId="282"/>
            <ac:spMk id="3" creationId="{EE9AD586-1568-F924-364D-BA911FC86AD1}"/>
          </ac:spMkLst>
        </pc:spChg>
        <pc:spChg chg="add del">
          <ac:chgData name="sravya vunnam" userId="9d0698418bc0c910" providerId="LiveId" clId="{6B8E6F1D-FC0A-402C-B990-4D8247185C69}" dt="2023-09-15T03:36:06.786" v="678" actId="26606"/>
          <ac:spMkLst>
            <pc:docMk/>
            <pc:sldMk cId="3016935932" sldId="282"/>
            <ac:spMk id="8" creationId="{081EA652-8C6A-4E69-BEB9-170809474553}"/>
          </ac:spMkLst>
        </pc:spChg>
        <pc:spChg chg="add del">
          <ac:chgData name="sravya vunnam" userId="9d0698418bc0c910" providerId="LiveId" clId="{6B8E6F1D-FC0A-402C-B990-4D8247185C69}" dt="2023-09-15T03:36:06.786" v="678" actId="26606"/>
          <ac:spMkLst>
            <pc:docMk/>
            <pc:sldMk cId="3016935932" sldId="282"/>
            <ac:spMk id="10" creationId="{5298780A-33B9-4EA2-8F67-DE68AD62841B}"/>
          </ac:spMkLst>
        </pc:spChg>
        <pc:spChg chg="add del">
          <ac:chgData name="sravya vunnam" userId="9d0698418bc0c910" providerId="LiveId" clId="{6B8E6F1D-FC0A-402C-B990-4D8247185C69}" dt="2023-09-15T03:36:06.786" v="678" actId="26606"/>
          <ac:spMkLst>
            <pc:docMk/>
            <pc:sldMk cId="3016935932" sldId="282"/>
            <ac:spMk id="12" creationId="{7F488E8B-4E1E-4402-8935-D4E6C02615C7}"/>
          </ac:spMkLst>
        </pc:spChg>
        <pc:spChg chg="add">
          <ac:chgData name="sravya vunnam" userId="9d0698418bc0c910" providerId="LiveId" clId="{6B8E6F1D-FC0A-402C-B990-4D8247185C69}" dt="2023-09-15T03:36:06.786" v="679" actId="26606"/>
          <ac:spMkLst>
            <pc:docMk/>
            <pc:sldMk cId="3016935932" sldId="282"/>
            <ac:spMk id="14" creationId="{70DFC902-7D23-471A-B557-B6B6917D7A0D}"/>
          </ac:spMkLst>
        </pc:spChg>
        <pc:spChg chg="add">
          <ac:chgData name="sravya vunnam" userId="9d0698418bc0c910" providerId="LiveId" clId="{6B8E6F1D-FC0A-402C-B990-4D8247185C69}" dt="2023-09-15T03:36:06.786" v="679" actId="26606"/>
          <ac:spMkLst>
            <pc:docMk/>
            <pc:sldMk cId="3016935932" sldId="282"/>
            <ac:spMk id="15" creationId="{A55D5633-D557-4DCA-982C-FF36EB7A1C00}"/>
          </ac:spMkLst>
        </pc:spChg>
        <pc:spChg chg="add">
          <ac:chgData name="sravya vunnam" userId="9d0698418bc0c910" providerId="LiveId" clId="{6B8E6F1D-FC0A-402C-B990-4D8247185C69}" dt="2023-09-15T03:36:06.786" v="679" actId="26606"/>
          <ac:spMkLst>
            <pc:docMk/>
            <pc:sldMk cId="3016935932" sldId="282"/>
            <ac:spMk id="16" creationId="{450D3AD2-FA80-415F-A9CE-54D884561CD7}"/>
          </ac:spMkLst>
        </pc:spChg>
      </pc:sldChg>
      <pc:sldChg chg="addSp delSp modSp new del mod">
        <pc:chgData name="sravya vunnam" userId="9d0698418bc0c910" providerId="LiveId" clId="{6B8E6F1D-FC0A-402C-B990-4D8247185C69}" dt="2023-09-15T04:06:37.692" v="1667" actId="47"/>
        <pc:sldMkLst>
          <pc:docMk/>
          <pc:sldMk cId="337222093" sldId="283"/>
        </pc:sldMkLst>
        <pc:spChg chg="mod">
          <ac:chgData name="sravya vunnam" userId="9d0698418bc0c910" providerId="LiveId" clId="{6B8E6F1D-FC0A-402C-B990-4D8247185C69}" dt="2023-09-15T04:03:09.156" v="1618" actId="20577"/>
          <ac:spMkLst>
            <pc:docMk/>
            <pc:sldMk cId="337222093" sldId="283"/>
            <ac:spMk id="2" creationId="{30EB0721-9B0D-B48D-AD2B-FE6D4B3AE495}"/>
          </ac:spMkLst>
        </pc:spChg>
        <pc:spChg chg="mod">
          <ac:chgData name="sravya vunnam" userId="9d0698418bc0c910" providerId="LiveId" clId="{6B8E6F1D-FC0A-402C-B990-4D8247185C69}" dt="2023-09-15T03:51:08.698" v="911" actId="20577"/>
          <ac:spMkLst>
            <pc:docMk/>
            <pc:sldMk cId="337222093" sldId="283"/>
            <ac:spMk id="3" creationId="{07195A3F-D3C5-0793-4D2E-9DF101223C39}"/>
          </ac:spMkLst>
        </pc:spChg>
        <pc:picChg chg="add mod">
          <ac:chgData name="sravya vunnam" userId="9d0698418bc0c910" providerId="LiveId" clId="{6B8E6F1D-FC0A-402C-B990-4D8247185C69}" dt="2023-09-15T04:05:29.237" v="1619" actId="1076"/>
          <ac:picMkLst>
            <pc:docMk/>
            <pc:sldMk cId="337222093" sldId="283"/>
            <ac:picMk id="5" creationId="{512FC46A-7237-BBE1-8815-86AA116B9052}"/>
          </ac:picMkLst>
        </pc:picChg>
        <pc:picChg chg="add del mod">
          <ac:chgData name="sravya vunnam" userId="9d0698418bc0c910" providerId="LiveId" clId="{6B8E6F1D-FC0A-402C-B990-4D8247185C69}" dt="2023-09-15T04:06:09.170" v="1660" actId="478"/>
          <ac:picMkLst>
            <pc:docMk/>
            <pc:sldMk cId="337222093" sldId="283"/>
            <ac:picMk id="6" creationId="{FECB0038-8444-0D76-5833-6C4CF076E1A2}"/>
          </ac:picMkLst>
        </pc:picChg>
      </pc:sldChg>
      <pc:sldChg chg="modSp new del mod">
        <pc:chgData name="sravya vunnam" userId="9d0698418bc0c910" providerId="LiveId" clId="{6B8E6F1D-FC0A-402C-B990-4D8247185C69}" dt="2023-09-15T03:37:08.819" v="717" actId="47"/>
        <pc:sldMkLst>
          <pc:docMk/>
          <pc:sldMk cId="2585213165" sldId="283"/>
        </pc:sldMkLst>
        <pc:spChg chg="mod">
          <ac:chgData name="sravya vunnam" userId="9d0698418bc0c910" providerId="LiveId" clId="{6B8E6F1D-FC0A-402C-B990-4D8247185C69}" dt="2023-09-15T03:23:54.791" v="480" actId="20577"/>
          <ac:spMkLst>
            <pc:docMk/>
            <pc:sldMk cId="2585213165" sldId="283"/>
            <ac:spMk id="3" creationId="{4750A6A8-0D7C-256C-78E4-E8977F08DFA8}"/>
          </ac:spMkLst>
        </pc:spChg>
      </pc:sldChg>
      <pc:sldChg chg="addSp delSp modSp new del mod">
        <pc:chgData name="sravya vunnam" userId="9d0698418bc0c910" providerId="LiveId" clId="{6B8E6F1D-FC0A-402C-B990-4D8247185C69}" dt="2023-09-15T03:49:13.696" v="896" actId="47"/>
        <pc:sldMkLst>
          <pc:docMk/>
          <pc:sldMk cId="4262573453" sldId="283"/>
        </pc:sldMkLst>
        <pc:spChg chg="mod">
          <ac:chgData name="sravya vunnam" userId="9d0698418bc0c910" providerId="LiveId" clId="{6B8E6F1D-FC0A-402C-B990-4D8247185C69}" dt="2023-09-15T03:46:19.771" v="892"/>
          <ac:spMkLst>
            <pc:docMk/>
            <pc:sldMk cId="4262573453" sldId="283"/>
            <ac:spMk id="2" creationId="{DDF34F96-27FA-4BB4-D726-5B2EAD1FA8E0}"/>
          </ac:spMkLst>
        </pc:spChg>
        <pc:spChg chg="del">
          <ac:chgData name="sravya vunnam" userId="9d0698418bc0c910" providerId="LiveId" clId="{6B8E6F1D-FC0A-402C-B990-4D8247185C69}" dt="2023-09-15T03:46:08.852" v="891"/>
          <ac:spMkLst>
            <pc:docMk/>
            <pc:sldMk cId="4262573453" sldId="283"/>
            <ac:spMk id="3" creationId="{E28E33C8-E166-AC2E-D366-1AA684CD6777}"/>
          </ac:spMkLst>
        </pc:spChg>
        <pc:picChg chg="add mod">
          <ac:chgData name="sravya vunnam" userId="9d0698418bc0c910" providerId="LiveId" clId="{6B8E6F1D-FC0A-402C-B990-4D8247185C69}" dt="2023-09-15T03:46:08.852" v="891"/>
          <ac:picMkLst>
            <pc:docMk/>
            <pc:sldMk cId="4262573453" sldId="283"/>
            <ac:picMk id="4" creationId="{5B5A8D0F-5B59-4368-6AC1-6F1FF5C0097E}"/>
          </ac:picMkLst>
        </pc:picChg>
      </pc:sldChg>
      <pc:sldChg chg="addSp delSp modSp new mod setBg">
        <pc:chgData name="sravya vunnam" userId="9d0698418bc0c910" providerId="LiveId" clId="{6B8E6F1D-FC0A-402C-B990-4D8247185C69}" dt="2023-09-16T03:24:22.940" v="2883" actId="1076"/>
        <pc:sldMkLst>
          <pc:docMk/>
          <pc:sldMk cId="1961594374" sldId="284"/>
        </pc:sldMkLst>
        <pc:spChg chg="mod">
          <ac:chgData name="sravya vunnam" userId="9d0698418bc0c910" providerId="LiveId" clId="{6B8E6F1D-FC0A-402C-B990-4D8247185C69}" dt="2023-09-16T03:24:19.145" v="2882" actId="26606"/>
          <ac:spMkLst>
            <pc:docMk/>
            <pc:sldMk cId="1961594374" sldId="284"/>
            <ac:spMk id="2" creationId="{F655212D-79C4-EA40-86E7-2178A17A1A66}"/>
          </ac:spMkLst>
        </pc:spChg>
        <pc:spChg chg="mod ord">
          <ac:chgData name="sravya vunnam" userId="9d0698418bc0c910" providerId="LiveId" clId="{6B8E6F1D-FC0A-402C-B990-4D8247185C69}" dt="2023-09-16T03:24:19.145" v="2882" actId="26606"/>
          <ac:spMkLst>
            <pc:docMk/>
            <pc:sldMk cId="1961594374" sldId="284"/>
            <ac:spMk id="3" creationId="{F33F18BA-2D92-D2DA-5603-78CA96171FC1}"/>
          </ac:spMkLst>
        </pc:spChg>
        <pc:spChg chg="add del">
          <ac:chgData name="sravya vunnam" userId="9d0698418bc0c910" providerId="LiveId" clId="{6B8E6F1D-FC0A-402C-B990-4D8247185C69}" dt="2023-09-15T04:28:05.319" v="1925" actId="26606"/>
          <ac:spMkLst>
            <pc:docMk/>
            <pc:sldMk cId="1961594374" sldId="284"/>
            <ac:spMk id="10" creationId="{9D25F302-27C5-414F-97F8-6EA0A6C028BA}"/>
          </ac:spMkLst>
        </pc:spChg>
        <pc:spChg chg="add del">
          <ac:chgData name="sravya vunnam" userId="9d0698418bc0c910" providerId="LiveId" clId="{6B8E6F1D-FC0A-402C-B990-4D8247185C69}" dt="2023-09-15T04:28:05.319" v="1925" actId="26606"/>
          <ac:spMkLst>
            <pc:docMk/>
            <pc:sldMk cId="1961594374" sldId="284"/>
            <ac:spMk id="12" creationId="{041C67D0-A496-4B86-BF61-263FF9EFD7F0}"/>
          </ac:spMkLst>
        </pc:spChg>
        <pc:spChg chg="add del">
          <ac:chgData name="sravya vunnam" userId="9d0698418bc0c910" providerId="LiveId" clId="{6B8E6F1D-FC0A-402C-B990-4D8247185C69}" dt="2023-09-15T04:28:05.319" v="1925" actId="26606"/>
          <ac:spMkLst>
            <pc:docMk/>
            <pc:sldMk cId="1961594374" sldId="284"/>
            <ac:spMk id="14" creationId="{830A36F8-48C2-4842-A87B-8CE8DF4E7FD2}"/>
          </ac:spMkLst>
        </pc:spChg>
        <pc:spChg chg="add del">
          <ac:chgData name="sravya vunnam" userId="9d0698418bc0c910" providerId="LiveId" clId="{6B8E6F1D-FC0A-402C-B990-4D8247185C69}" dt="2023-09-15T04:28:05.319" v="1925" actId="26606"/>
          <ac:spMkLst>
            <pc:docMk/>
            <pc:sldMk cId="1961594374" sldId="284"/>
            <ac:spMk id="16" creationId="{8F451A30-466B-4996-9BA5-CD6ABCC6D558}"/>
          </ac:spMkLst>
        </pc:spChg>
        <pc:spChg chg="add del">
          <ac:chgData name="sravya vunnam" userId="9d0698418bc0c910" providerId="LiveId" clId="{6B8E6F1D-FC0A-402C-B990-4D8247185C69}" dt="2023-09-16T03:03:39.443" v="2791" actId="26606"/>
          <ac:spMkLst>
            <pc:docMk/>
            <pc:sldMk cId="1961594374" sldId="284"/>
            <ac:spMk id="21" creationId="{9D25F302-27C5-414F-97F8-6EA0A6C028BA}"/>
          </ac:spMkLst>
        </pc:spChg>
        <pc:spChg chg="add del">
          <ac:chgData name="sravya vunnam" userId="9d0698418bc0c910" providerId="LiveId" clId="{6B8E6F1D-FC0A-402C-B990-4D8247185C69}" dt="2023-09-16T03:03:39.443" v="2791" actId="26606"/>
          <ac:spMkLst>
            <pc:docMk/>
            <pc:sldMk cId="1961594374" sldId="284"/>
            <ac:spMk id="23" creationId="{041C67D0-A496-4B86-BF61-263FF9EFD7F0}"/>
          </ac:spMkLst>
        </pc:spChg>
        <pc:spChg chg="add del">
          <ac:chgData name="sravya vunnam" userId="9d0698418bc0c910" providerId="LiveId" clId="{6B8E6F1D-FC0A-402C-B990-4D8247185C69}" dt="2023-09-16T03:03:39.443" v="2791" actId="26606"/>
          <ac:spMkLst>
            <pc:docMk/>
            <pc:sldMk cId="1961594374" sldId="284"/>
            <ac:spMk id="25" creationId="{830A36F8-48C2-4842-A87B-8CE8DF4E7FD2}"/>
          </ac:spMkLst>
        </pc:spChg>
        <pc:spChg chg="add del">
          <ac:chgData name="sravya vunnam" userId="9d0698418bc0c910" providerId="LiveId" clId="{6B8E6F1D-FC0A-402C-B990-4D8247185C69}" dt="2023-09-16T03:03:39.443" v="2791" actId="26606"/>
          <ac:spMkLst>
            <pc:docMk/>
            <pc:sldMk cId="1961594374" sldId="284"/>
            <ac:spMk id="27" creationId="{8F451A30-466B-4996-9BA5-CD6ABCC6D558}"/>
          </ac:spMkLst>
        </pc:spChg>
        <pc:spChg chg="add del">
          <ac:chgData name="sravya vunnam" userId="9d0698418bc0c910" providerId="LiveId" clId="{6B8E6F1D-FC0A-402C-B990-4D8247185C69}" dt="2023-09-16T03:24:11.295" v="2880" actId="26606"/>
          <ac:spMkLst>
            <pc:docMk/>
            <pc:sldMk cId="1961594374" sldId="284"/>
            <ac:spMk id="32" creationId="{66E48AFA-8884-4F68-A44F-D2C1E8609C5A}"/>
          </ac:spMkLst>
        </pc:spChg>
        <pc:spChg chg="add del">
          <ac:chgData name="sravya vunnam" userId="9d0698418bc0c910" providerId="LiveId" clId="{6B8E6F1D-FC0A-402C-B990-4D8247185C69}" dt="2023-09-16T03:24:11.295" v="2880" actId="26606"/>
          <ac:spMkLst>
            <pc:docMk/>
            <pc:sldMk cId="1961594374" sldId="284"/>
            <ac:spMk id="34" creationId="{969D19A6-08CB-498C-93EC-3FFB021FC68A}"/>
          </ac:spMkLst>
        </pc:spChg>
        <pc:spChg chg="add del">
          <ac:chgData name="sravya vunnam" userId="9d0698418bc0c910" providerId="LiveId" clId="{6B8E6F1D-FC0A-402C-B990-4D8247185C69}" dt="2023-09-16T03:24:09.596" v="2877" actId="26606"/>
          <ac:spMkLst>
            <pc:docMk/>
            <pc:sldMk cId="1961594374" sldId="284"/>
            <ac:spMk id="39" creationId="{8B3A2D1A-45FC-4F95-B150-1C13EF2F6D09}"/>
          </ac:spMkLst>
        </pc:spChg>
        <pc:spChg chg="add del">
          <ac:chgData name="sravya vunnam" userId="9d0698418bc0c910" providerId="LiveId" clId="{6B8E6F1D-FC0A-402C-B990-4D8247185C69}" dt="2023-09-16T03:24:09.596" v="2877" actId="26606"/>
          <ac:spMkLst>
            <pc:docMk/>
            <pc:sldMk cId="1961594374" sldId="284"/>
            <ac:spMk id="41" creationId="{39C3C864-C625-4883-B868-9A4C470F4DD5}"/>
          </ac:spMkLst>
        </pc:spChg>
        <pc:spChg chg="add del">
          <ac:chgData name="sravya vunnam" userId="9d0698418bc0c910" providerId="LiveId" clId="{6B8E6F1D-FC0A-402C-B990-4D8247185C69}" dt="2023-09-16T03:24:19.145" v="2882" actId="26606"/>
          <ac:spMkLst>
            <pc:docMk/>
            <pc:sldMk cId="1961594374" sldId="284"/>
            <ac:spMk id="45" creationId="{FE1EC756-41E9-4FD6-AD48-EF46A28137B7}"/>
          </ac:spMkLst>
        </pc:spChg>
        <pc:spChg chg="add del">
          <ac:chgData name="sravya vunnam" userId="9d0698418bc0c910" providerId="LiveId" clId="{6B8E6F1D-FC0A-402C-B990-4D8247185C69}" dt="2023-09-16T03:24:19.145" v="2882" actId="26606"/>
          <ac:spMkLst>
            <pc:docMk/>
            <pc:sldMk cId="1961594374" sldId="284"/>
            <ac:spMk id="46" creationId="{E66F6371-9EA5-9354-29DC-1D07B921F79C}"/>
          </ac:spMkLst>
        </pc:spChg>
        <pc:spChg chg="add">
          <ac:chgData name="sravya vunnam" userId="9d0698418bc0c910" providerId="LiveId" clId="{6B8E6F1D-FC0A-402C-B990-4D8247185C69}" dt="2023-09-16T03:24:19.145" v="2882" actId="26606"/>
          <ac:spMkLst>
            <pc:docMk/>
            <pc:sldMk cId="1961594374" sldId="284"/>
            <ac:spMk id="51" creationId="{058A14AF-9FB5-4CC7-BA35-E8E85D3EDF0E}"/>
          </ac:spMkLst>
        </pc:spChg>
        <pc:spChg chg="add">
          <ac:chgData name="sravya vunnam" userId="9d0698418bc0c910" providerId="LiveId" clId="{6B8E6F1D-FC0A-402C-B990-4D8247185C69}" dt="2023-09-16T03:24:19.145" v="2882" actId="26606"/>
          <ac:spMkLst>
            <pc:docMk/>
            <pc:sldMk cId="1961594374" sldId="284"/>
            <ac:spMk id="53" creationId="{3A9A4357-BD1D-4622-A4FE-766E6AB8DE84}"/>
          </ac:spMkLst>
        </pc:spChg>
        <pc:spChg chg="add">
          <ac:chgData name="sravya vunnam" userId="9d0698418bc0c910" providerId="LiveId" clId="{6B8E6F1D-FC0A-402C-B990-4D8247185C69}" dt="2023-09-16T03:24:19.145" v="2882" actId="26606"/>
          <ac:spMkLst>
            <pc:docMk/>
            <pc:sldMk cId="1961594374" sldId="284"/>
            <ac:spMk id="55" creationId="{E659831F-0D9A-4C63-9EBB-8435B85A440F}"/>
          </ac:spMkLst>
        </pc:spChg>
        <pc:spChg chg="add">
          <ac:chgData name="sravya vunnam" userId="9d0698418bc0c910" providerId="LiveId" clId="{6B8E6F1D-FC0A-402C-B990-4D8247185C69}" dt="2023-09-16T03:24:19.145" v="2882" actId="26606"/>
          <ac:spMkLst>
            <pc:docMk/>
            <pc:sldMk cId="1961594374" sldId="284"/>
            <ac:spMk id="57" creationId="{E6995CE5-F890-4ABA-82A2-26507CE8D2A3}"/>
          </ac:spMkLst>
        </pc:spChg>
        <pc:picChg chg="add del mod ord">
          <ac:chgData name="sravya vunnam" userId="9d0698418bc0c910" providerId="LiveId" clId="{6B8E6F1D-FC0A-402C-B990-4D8247185C69}" dt="2023-09-15T19:24:42.860" v="2323" actId="478"/>
          <ac:picMkLst>
            <pc:docMk/>
            <pc:sldMk cId="1961594374" sldId="284"/>
            <ac:picMk id="4" creationId="{288BFEAE-9319-E342-42A7-E10CA8E559CE}"/>
          </ac:picMkLst>
        </pc:picChg>
        <pc:picChg chg="add mod ord">
          <ac:chgData name="sravya vunnam" userId="9d0698418bc0c910" providerId="LiveId" clId="{6B8E6F1D-FC0A-402C-B990-4D8247185C69}" dt="2023-09-16T03:24:22.940" v="2883" actId="1076"/>
          <ac:picMkLst>
            <pc:docMk/>
            <pc:sldMk cId="1961594374" sldId="284"/>
            <ac:picMk id="5" creationId="{BF6E0527-905C-ED31-6FEC-0FB1DB727F14}"/>
          </ac:picMkLst>
        </pc:picChg>
        <pc:picChg chg="add del">
          <ac:chgData name="sravya vunnam" userId="9d0698418bc0c910" providerId="LiveId" clId="{6B8E6F1D-FC0A-402C-B990-4D8247185C69}" dt="2023-09-15T19:22:42.905" v="2314" actId="478"/>
          <ac:picMkLst>
            <pc:docMk/>
            <pc:sldMk cId="1961594374" sldId="284"/>
            <ac:picMk id="7" creationId="{C30035A0-20C6-2E15-8F17-62D149852030}"/>
          </ac:picMkLst>
        </pc:picChg>
        <pc:picChg chg="add del mod">
          <ac:chgData name="sravya vunnam" userId="9d0698418bc0c910" providerId="LiveId" clId="{6B8E6F1D-FC0A-402C-B990-4D8247185C69}" dt="2023-09-16T03:03:22.225" v="2788" actId="478"/>
          <ac:picMkLst>
            <pc:docMk/>
            <pc:sldMk cId="1961594374" sldId="284"/>
            <ac:picMk id="9" creationId="{75221134-E159-140D-BA0B-9449A2B6F236}"/>
          </ac:picMkLst>
        </pc:picChg>
        <pc:cxnChg chg="add del">
          <ac:chgData name="sravya vunnam" userId="9d0698418bc0c910" providerId="LiveId" clId="{6B8E6F1D-FC0A-402C-B990-4D8247185C69}" dt="2023-09-16T03:24:11.263" v="2879" actId="26606"/>
          <ac:cxnSpMkLst>
            <pc:docMk/>
            <pc:sldMk cId="1961594374" sldId="284"/>
            <ac:cxnSpMk id="43" creationId="{B7952C56-EE0E-C94A-9A44-E17DD73E845D}"/>
          </ac:cxnSpMkLst>
        </pc:cxnChg>
      </pc:sldChg>
      <pc:sldChg chg="new del">
        <pc:chgData name="sravya vunnam" userId="9d0698418bc0c910" providerId="LiveId" clId="{6B8E6F1D-FC0A-402C-B990-4D8247185C69}" dt="2023-09-15T04:33:37.598" v="2173" actId="47"/>
        <pc:sldMkLst>
          <pc:docMk/>
          <pc:sldMk cId="309445487" sldId="285"/>
        </pc:sldMkLst>
      </pc:sldChg>
      <pc:sldChg chg="addSp modSp new mod">
        <pc:chgData name="sravya vunnam" userId="9d0698418bc0c910" providerId="LiveId" clId="{6B8E6F1D-FC0A-402C-B990-4D8247185C69}" dt="2023-09-16T03:02:39.143" v="2785" actId="20577"/>
        <pc:sldMkLst>
          <pc:docMk/>
          <pc:sldMk cId="1379791670" sldId="285"/>
        </pc:sldMkLst>
        <pc:spChg chg="mod">
          <ac:chgData name="sravya vunnam" userId="9d0698418bc0c910" providerId="LiveId" clId="{6B8E6F1D-FC0A-402C-B990-4D8247185C69}" dt="2023-09-16T03:01:04.458" v="2709" actId="113"/>
          <ac:spMkLst>
            <pc:docMk/>
            <pc:sldMk cId="1379791670" sldId="285"/>
            <ac:spMk id="2" creationId="{3A38DCC0-AE4C-C71F-41E6-F478CC3A91C4}"/>
          </ac:spMkLst>
        </pc:spChg>
        <pc:spChg chg="mod">
          <ac:chgData name="sravya vunnam" userId="9d0698418bc0c910" providerId="LiveId" clId="{6B8E6F1D-FC0A-402C-B990-4D8247185C69}" dt="2023-09-16T03:02:39.143" v="2785" actId="20577"/>
          <ac:spMkLst>
            <pc:docMk/>
            <pc:sldMk cId="1379791670" sldId="285"/>
            <ac:spMk id="3" creationId="{630088BB-696D-0905-16EA-6EB74E4391F1}"/>
          </ac:spMkLst>
        </pc:spChg>
        <pc:picChg chg="add mod">
          <ac:chgData name="sravya vunnam" userId="9d0698418bc0c910" providerId="LiveId" clId="{6B8E6F1D-FC0A-402C-B990-4D8247185C69}" dt="2023-09-16T02:58:22.974" v="2609" actId="1076"/>
          <ac:picMkLst>
            <pc:docMk/>
            <pc:sldMk cId="1379791670" sldId="285"/>
            <ac:picMk id="5" creationId="{02813948-6906-83D9-0751-4232EF6B1C74}"/>
          </ac:picMkLst>
        </pc:picChg>
        <pc:picChg chg="add mod">
          <ac:chgData name="sravya vunnam" userId="9d0698418bc0c910" providerId="LiveId" clId="{6B8E6F1D-FC0A-402C-B990-4D8247185C69}" dt="2023-09-16T03:02:22.520" v="2766" actId="1076"/>
          <ac:picMkLst>
            <pc:docMk/>
            <pc:sldMk cId="1379791670" sldId="285"/>
            <ac:picMk id="7" creationId="{6C1CE9BF-8C3E-C1C5-27A1-62FDD2D92C73}"/>
          </ac:picMkLst>
        </pc:picChg>
      </pc:sldChg>
      <pc:sldChg chg="addSp modSp new mod setBg">
        <pc:chgData name="sravya vunnam" userId="9d0698418bc0c910" providerId="LiveId" clId="{6B8E6F1D-FC0A-402C-B990-4D8247185C69}" dt="2023-09-16T04:36:54.850" v="3148" actId="20577"/>
        <pc:sldMkLst>
          <pc:docMk/>
          <pc:sldMk cId="2578607457" sldId="286"/>
        </pc:sldMkLst>
        <pc:spChg chg="mod">
          <ac:chgData name="sravya vunnam" userId="9d0698418bc0c910" providerId="LiveId" clId="{6B8E6F1D-FC0A-402C-B990-4D8247185C69}" dt="2023-09-16T04:36:49.975" v="3145" actId="20577"/>
          <ac:spMkLst>
            <pc:docMk/>
            <pc:sldMk cId="2578607457" sldId="286"/>
            <ac:spMk id="2" creationId="{9CFEE76C-C351-F825-ECB9-90CDF9C0FC4F}"/>
          </ac:spMkLst>
        </pc:spChg>
        <pc:spChg chg="mod">
          <ac:chgData name="sravya vunnam" userId="9d0698418bc0c910" providerId="LiveId" clId="{6B8E6F1D-FC0A-402C-B990-4D8247185C69}" dt="2023-09-16T04:36:54.850" v="3148" actId="20577"/>
          <ac:spMkLst>
            <pc:docMk/>
            <pc:sldMk cId="2578607457" sldId="286"/>
            <ac:spMk id="3" creationId="{523E45B6-9148-B0EC-54B0-DB65FE24093C}"/>
          </ac:spMkLst>
        </pc:spChg>
        <pc:spChg chg="add">
          <ac:chgData name="sravya vunnam" userId="9d0698418bc0c910" providerId="LiveId" clId="{6B8E6F1D-FC0A-402C-B990-4D8247185C69}" dt="2023-09-16T04:35:41.069" v="3034" actId="26606"/>
          <ac:spMkLst>
            <pc:docMk/>
            <pc:sldMk cId="2578607457" sldId="286"/>
            <ac:spMk id="10" creationId="{922F19F4-FE70-43DC-856F-2CE5F521DC48}"/>
          </ac:spMkLst>
        </pc:spChg>
        <pc:spChg chg="add">
          <ac:chgData name="sravya vunnam" userId="9d0698418bc0c910" providerId="LiveId" clId="{6B8E6F1D-FC0A-402C-B990-4D8247185C69}" dt="2023-09-16T04:35:41.069" v="3034" actId="26606"/>
          <ac:spMkLst>
            <pc:docMk/>
            <pc:sldMk cId="2578607457" sldId="286"/>
            <ac:spMk id="17" creationId="{D5B0017B-2ECA-49AF-B397-DC140825DF8D}"/>
          </ac:spMkLst>
        </pc:spChg>
        <pc:spChg chg="add">
          <ac:chgData name="sravya vunnam" userId="9d0698418bc0c910" providerId="LiveId" clId="{6B8E6F1D-FC0A-402C-B990-4D8247185C69}" dt="2023-09-16T04:35:41.069" v="3034" actId="26606"/>
          <ac:spMkLst>
            <pc:docMk/>
            <pc:sldMk cId="2578607457" sldId="286"/>
            <ac:spMk id="19" creationId="{395ECC94-3D5E-46A7-A7A1-DE807E1563B4}"/>
          </ac:spMkLst>
        </pc:spChg>
        <pc:spChg chg="add">
          <ac:chgData name="sravya vunnam" userId="9d0698418bc0c910" providerId="LiveId" clId="{6B8E6F1D-FC0A-402C-B990-4D8247185C69}" dt="2023-09-16T04:35:41.069" v="3034" actId="26606"/>
          <ac:spMkLst>
            <pc:docMk/>
            <pc:sldMk cId="2578607457" sldId="286"/>
            <ac:spMk id="21" creationId="{7E549738-9961-462D-81B7-4A7A44691102}"/>
          </ac:spMkLst>
        </pc:spChg>
        <pc:grpChg chg="add">
          <ac:chgData name="sravya vunnam" userId="9d0698418bc0c910" providerId="LiveId" clId="{6B8E6F1D-FC0A-402C-B990-4D8247185C69}" dt="2023-09-16T04:35:41.069" v="3034" actId="26606"/>
          <ac:grpSpMkLst>
            <pc:docMk/>
            <pc:sldMk cId="2578607457" sldId="286"/>
            <ac:grpSpMk id="12" creationId="{AE1C45F0-260A-458C-96ED-C1F6D2151219}"/>
          </ac:grpSpMkLst>
        </pc:grpChg>
        <pc:picChg chg="add mod">
          <ac:chgData name="sravya vunnam" userId="9d0698418bc0c910" providerId="LiveId" clId="{6B8E6F1D-FC0A-402C-B990-4D8247185C69}" dt="2023-09-16T04:35:41.069" v="3034" actId="26606"/>
          <ac:picMkLst>
            <pc:docMk/>
            <pc:sldMk cId="2578607457" sldId="286"/>
            <ac:picMk id="4" creationId="{F2258465-E7AF-8859-7410-A5EF91FB31F1}"/>
          </ac:picMkLst>
        </pc:picChg>
        <pc:picChg chg="add mod">
          <ac:chgData name="sravya vunnam" userId="9d0698418bc0c910" providerId="LiveId" clId="{6B8E6F1D-FC0A-402C-B990-4D8247185C69}" dt="2023-09-16T04:35:48.329" v="3036" actId="1076"/>
          <ac:picMkLst>
            <pc:docMk/>
            <pc:sldMk cId="2578607457" sldId="286"/>
            <ac:picMk id="5" creationId="{8C685865-AD4E-D805-B47C-CDA7EA16B6D3}"/>
          </ac:picMkLst>
        </pc:picChg>
        <pc:cxnChg chg="add">
          <ac:chgData name="sravya vunnam" userId="9d0698418bc0c910" providerId="LiveId" clId="{6B8E6F1D-FC0A-402C-B990-4D8247185C69}" dt="2023-09-16T04:35:41.069" v="3034" actId="26606"/>
          <ac:cxnSpMkLst>
            <pc:docMk/>
            <pc:sldMk cId="2578607457" sldId="286"/>
            <ac:cxnSpMk id="23" creationId="{6CF1BAF6-AD41-4082-B212-8A1F9A2E8779}"/>
          </ac:cxnSpMkLst>
        </pc:cxnChg>
      </pc:sldChg>
      <pc:sldChg chg="addSp delSp modSp new del mod">
        <pc:chgData name="sravya vunnam" userId="9d0698418bc0c910" providerId="LiveId" clId="{6B8E6F1D-FC0A-402C-B990-4D8247185C69}" dt="2023-09-15T19:23:18.159" v="2317" actId="47"/>
        <pc:sldMkLst>
          <pc:docMk/>
          <pc:sldMk cId="3191456525" sldId="286"/>
        </pc:sldMkLst>
        <pc:spChg chg="del">
          <ac:chgData name="sravya vunnam" userId="9d0698418bc0c910" providerId="LiveId" clId="{6B8E6F1D-FC0A-402C-B990-4D8247185C69}" dt="2023-09-15T19:20:06.371" v="2305" actId="22"/>
          <ac:spMkLst>
            <pc:docMk/>
            <pc:sldMk cId="3191456525" sldId="286"/>
            <ac:spMk id="3" creationId="{68689DD4-A3F6-698A-C50F-BA3677E170E6}"/>
          </ac:spMkLst>
        </pc:spChg>
        <pc:picChg chg="add mod ord">
          <ac:chgData name="sravya vunnam" userId="9d0698418bc0c910" providerId="LiveId" clId="{6B8E6F1D-FC0A-402C-B990-4D8247185C69}" dt="2023-09-15T19:20:06.371" v="2305" actId="22"/>
          <ac:picMkLst>
            <pc:docMk/>
            <pc:sldMk cId="3191456525" sldId="286"/>
            <ac:picMk id="5" creationId="{D807619B-FEF5-7AF6-CD81-620A1F5C116A}"/>
          </ac:picMkLst>
        </pc:picChg>
      </pc:sldChg>
      <pc:sldChg chg="addSp modSp new del mod">
        <pc:chgData name="sravya vunnam" userId="9d0698418bc0c910" providerId="LiveId" clId="{6B8E6F1D-FC0A-402C-B990-4D8247185C69}" dt="2023-09-16T03:03:10.934" v="2786" actId="47"/>
        <pc:sldMkLst>
          <pc:docMk/>
          <pc:sldMk cId="158224344" sldId="287"/>
        </pc:sldMkLst>
        <pc:spChg chg="mod">
          <ac:chgData name="sravya vunnam" userId="9d0698418bc0c910" providerId="LiveId" clId="{6B8E6F1D-FC0A-402C-B990-4D8247185C69}" dt="2023-09-15T19:21:03.955" v="2311" actId="5793"/>
          <ac:spMkLst>
            <pc:docMk/>
            <pc:sldMk cId="158224344" sldId="287"/>
            <ac:spMk id="3" creationId="{08DA137F-0716-0B15-3022-ED961D54F4A8}"/>
          </ac:spMkLst>
        </pc:spChg>
        <pc:picChg chg="add">
          <ac:chgData name="sravya vunnam" userId="9d0698418bc0c910" providerId="LiveId" clId="{6B8E6F1D-FC0A-402C-B990-4D8247185C69}" dt="2023-09-15T19:21:04.591" v="2312" actId="22"/>
          <ac:picMkLst>
            <pc:docMk/>
            <pc:sldMk cId="158224344" sldId="287"/>
            <ac:picMk id="5" creationId="{B074C638-DBE6-746D-FA30-B439497D8CB0}"/>
          </ac:picMkLst>
        </pc:picChg>
      </pc:sldChg>
      <pc:sldChg chg="add del ord">
        <pc:chgData name="sravya vunnam" userId="9d0698418bc0c910" providerId="LiveId" clId="{6B8E6F1D-FC0A-402C-B990-4D8247185C69}" dt="2023-09-16T03:06:08.865" v="2825" actId="47"/>
        <pc:sldMkLst>
          <pc:docMk/>
          <pc:sldMk cId="1418169152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885F-56B3-C97E-8266-F3F49D377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9E448-DE0C-46FA-9861-349C71464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C8BD7-59D5-8AEA-81F2-CBE02432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E2F3-9A20-21AE-79E1-58095757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C1A8-BFA7-51D1-BDFA-250CDEF1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4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8E01-3C09-F81B-9E64-0A7466FC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60A09-4BBA-7A0C-3A0E-763841C64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348AE-3B9D-B1F4-3E56-6B0788E9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A164B-1F1A-8988-C7B5-42543ECB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5D69-CF1A-F061-6514-412451B0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61312-392B-1C74-815D-BA4A7D2BA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46586-20FA-73F6-CDE1-591635E18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74F8-9402-0517-2294-8A31BAC2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FC2E-1432-6354-5C05-373BFF81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FAF1B-1455-F044-6981-4E9F3CB8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C690-593E-1EED-8AE4-424113D2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0D7E-E8AC-0E4F-166A-8AF340143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3143B-EF15-B2A5-C471-A5D35FFD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3D35A-310F-240A-81CB-27729D22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6E523-B519-CDBE-8543-11B5DC1C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8B5F-75AA-FE13-E2BA-5E143F55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842EE-F62E-4997-E53B-D8185B55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2D3F1-18B6-322E-D64B-96099C4C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BAA2F-7119-EBE6-845C-B68CEAEE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F9D7-973F-4DDC-9263-54CA46E1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6335-45E4-93E2-D503-F0C294F9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B170-3A3C-9A31-9B9F-B01D04A93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0A74C-AEB9-BA63-3E16-384B8EE38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6F7EF-BC24-CC48-61B2-FA66B6A2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F2392-C732-C5B2-08D2-F367E154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6501B-D7C5-EC30-4A26-619A28F3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156A-3CF6-5A46-1B90-00816795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E1E51-EF6B-CC6A-618A-7526E6B09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3C9E3-3DE7-6593-A9F7-4CD50E01C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474B5-5ED9-EDEA-FAED-185B915B1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565AB-5A86-6416-4054-8F6C20516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05966-28B3-D17B-3D3C-E76633E7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B82C8-DB86-1CDF-8A29-19A89BF8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A69F9-FC96-547A-300A-5B3520D9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9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743B-6597-B4CB-1884-F5EE238A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AE5AB-CE3E-7BB7-E234-427935F5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07880-54DD-D4FF-BA6F-76EA2B10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114F6-1D26-C0F6-E23A-D7E5DCBB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C49FB-9F3E-468C-5F49-EF4C494F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A15F5-C314-9D6E-3F50-FEC953FB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95A30-663A-94B4-EA33-DBFC5ADD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13CD-4769-8F54-9D00-797C07CA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B60EF-E0DB-7D23-17D0-EA23512FB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E3624-ACDC-1D12-12B9-90047CB04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62E3D-E7C0-E147-02F2-C22C30E4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B0B45-0B9F-6B4C-A17C-2E2B1FCE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B9934-3BBE-E823-87DA-75EE1A72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C048-CEFE-9C7F-F82A-AA4CF4FE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BD971-0A5B-63EC-75A0-52A4662B3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8237E-FEB7-0D29-B421-669A83BEE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2A1AF-498D-DAEC-119A-DE79309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E30EE-60B1-6478-DAA7-D28941DB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CE907-9762-9FB9-9B86-FA0A8B8C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3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29EE5-3B9C-588A-F2EB-6CC3A94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78F5D-6CD1-FB4F-75E6-F7708953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9C299-9CF0-941B-29F4-59D75EF3E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B772-CEE0-473D-9C80-CD63E3BF30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E6EB-B16E-BEDE-B9EF-CBFCD4DAF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C0CD-1C02-5ED5-8F2A-76B2D55B9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3FAE-93F7-47EB-9D26-5DA0B188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7CAA8-BB16-036F-477A-7EF15589D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900" b="1" dirty="0"/>
              <a:t>HAP819 </a:t>
            </a:r>
            <a:br>
              <a:rPr lang="en-US" sz="8900" b="1" dirty="0"/>
            </a:br>
            <a:r>
              <a:rPr lang="en-US" sz="8900" b="1" dirty="0"/>
              <a:t>Logistic Regression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909CD-ECCD-1E59-06FA-E473AA7F0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Sravya Vunnam (G01347220)</a:t>
            </a:r>
          </a:p>
          <a:p>
            <a:pPr algn="l"/>
            <a:r>
              <a:rPr lang="en-US" dirty="0"/>
              <a:t>Teach one</a:t>
            </a:r>
          </a:p>
        </p:txBody>
      </p:sp>
    </p:spTree>
    <p:extLst>
      <p:ext uri="{BB962C8B-B14F-4D97-AF65-F5344CB8AC3E}">
        <p14:creationId xmlns:p14="http://schemas.microsoft.com/office/powerpoint/2010/main" val="34113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5212D-79C4-EA40-86E7-2178A17A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F18BA-2D92-D2DA-5603-78CA9617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b="1"/>
              <a:t>McFadded</a:t>
            </a:r>
            <a:r>
              <a:rPr lang="en-US" sz="2000" b="1" dirty="0"/>
              <a:t> R-squared</a:t>
            </a:r>
            <a:r>
              <a:rPr lang="en-US" sz="2000" dirty="0"/>
              <a:t>: 1−LLmod/LL0, where </a:t>
            </a:r>
            <a:r>
              <a:rPr lang="en-US" sz="2000"/>
              <a:t>LLmod</a:t>
            </a:r>
            <a:r>
              <a:rPr lang="en-US" sz="2000" dirty="0"/>
              <a:t> is the log likelihood value for the fitted model and LL0 is the log likelihood for the null model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E0527-905C-ED31-6FEC-0FB1DB727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822" y="2892435"/>
            <a:ext cx="5150277" cy="127641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FC77A-650A-84BB-25FC-1832A62A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B9E03-232B-2F46-D42E-8294586D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1.3: Repeat the analysis but this time include all of the complaints and 50% random sample of praises in the training data set. How did the sampling procedure affect the McFadden R-square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3760F0-9559-6F65-6023-099BB1F2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98" y="524338"/>
            <a:ext cx="4865308" cy="5809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F1CE6-D619-5013-D09D-B88A57F8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771" y="2421924"/>
            <a:ext cx="5110431" cy="37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D8745-D6D9-4164-5506-540CCDA4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06956-12F0-0928-6F49-31583264B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The prediction probability for the model with 50% praise is 0.98 , so the model is correct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4C268-FEF3-760A-E027-7CCD5A135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51" y="2573756"/>
            <a:ext cx="4914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0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EE76C-C351-F825-ECB9-90CDF9C0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 fontScale="90000"/>
          </a:bodyPr>
          <a:lstStyle/>
          <a:p>
            <a:r>
              <a:rPr lang="en-US" sz="3600" dirty="0" err="1"/>
              <a:t>McFadded</a:t>
            </a:r>
            <a:r>
              <a:rPr lang="en-US" sz="3600" dirty="0"/>
              <a:t> </a:t>
            </a:r>
            <a:r>
              <a:rPr lang="en-US" sz="3600" dirty="0" err="1"/>
              <a:t>Rsquared</a:t>
            </a:r>
            <a:r>
              <a:rPr lang="en-US" sz="3600" dirty="0"/>
              <a:t> Value: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45B6-9148-B0EC-54B0-DB65FE24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McFadded</a:t>
            </a:r>
            <a:r>
              <a:rPr lang="en-US" sz="1800" dirty="0"/>
              <a:t> </a:t>
            </a:r>
            <a:r>
              <a:rPr lang="en-US" sz="1800" dirty="0" err="1"/>
              <a:t>Rsquared</a:t>
            </a:r>
            <a:r>
              <a:rPr lang="en-US" sz="1800" dirty="0"/>
              <a:t> value increased from pre sampling to post sampling from 0.088 to 0.091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58465-E7AF-8859-7410-A5EF91FB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6" y="1128548"/>
            <a:ext cx="4305905" cy="17438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85865-AD4E-D805-B47C-CDA7EA16B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21" y="5183260"/>
            <a:ext cx="10403648" cy="109238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0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F8C51-3ED0-FA7B-4AF9-FBD3CE45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Logistic Regression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D586-1568-F924-364D-BA911FC86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/>
              <a:t>Why choose Logistic regression?</a:t>
            </a:r>
          </a:p>
          <a:p>
            <a:pPr marL="0" indent="0">
              <a:buNone/>
            </a:pPr>
            <a:r>
              <a:rPr lang="en-US" sz="2400" dirty="0"/>
              <a:t>When predicted values of dependent variable with the given values of independent variables is &gt;1, the probabilities become invalid as probability is not &lt;/=1.</a:t>
            </a:r>
          </a:p>
          <a:p>
            <a:pPr marL="0" indent="0">
              <a:buNone/>
            </a:pPr>
            <a:r>
              <a:rPr lang="en-US" sz="2400" dirty="0"/>
              <a:t>For this reason, a log of odds ratio is calculated through logistic regression to predict probability of the event.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93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B98C-93B9-2028-7C5B-CB9BF3CD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 (Q1.1)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E8B2-07BE-62E6-F9FE-6D291FD9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the following, calculate predicted value of a logistic regression using the following formula:</a:t>
            </a:r>
          </a:p>
          <a:p>
            <a:endParaRPr lang="en-US" sz="2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Regress the classification labels in the training set on the words, pair of consecutive words, and triplets of consecutive words in the target sentence: "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loves his patients and I can tell it's about us and not the money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."  Use the predicted probability of complaint to classify the target sentence.  Values above 0.5 should be classified as complaints.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9383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2B97A-264D-32E9-5A92-064AD3B6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Dataset explanation: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2F0223-6DC3-205A-BE84-F19819D68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4049" r="-489"/>
          <a:stretch/>
        </p:blipFill>
        <p:spPr>
          <a:xfrm>
            <a:off x="2181437" y="1661651"/>
            <a:ext cx="8221092" cy="45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2B88B-8B8F-2629-6EA9-3C0032F2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/>
              <a:t>Preparing the data: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AB41-E55A-1846-19FF-A830CC5A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200" dirty="0"/>
              <a:t>Remove columns we do not need (</a:t>
            </a:r>
            <a:r>
              <a:rPr lang="en-US" sz="2200" dirty="0" err="1"/>
              <a:t>commentID</a:t>
            </a:r>
            <a:r>
              <a:rPr lang="en-US" sz="2200" dirty="0"/>
              <a:t>, Comment, </a:t>
            </a:r>
            <a:r>
              <a:rPr lang="en-US" sz="2200" dirty="0" err="1"/>
              <a:t>typeId</a:t>
            </a:r>
            <a:r>
              <a:rPr lang="en-US" sz="2200" dirty="0"/>
              <a:t>).</a:t>
            </a:r>
          </a:p>
          <a:p>
            <a:pPr marL="514350" indent="-514350">
              <a:buAutoNum type="arabicPeriod"/>
            </a:pPr>
            <a:r>
              <a:rPr lang="en-US" sz="2200" dirty="0"/>
              <a:t>The classification column is binarized as 1(True) &amp; 0(False)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C0B0D2-733E-15D0-A581-1256DA15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441859"/>
            <a:ext cx="10917936" cy="36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63EA1-0B02-C1FC-5312-62E60CC8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2500" b="1" dirty="0"/>
              <a:t>Creating pair of consecutive words, and triplets of consecutive words in the target “He loves his patients, and I can tell it's about us and not the money” sentence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0BCC5-72B4-D3FF-7B30-44DB8A284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77" b="1"/>
          <a:stretch/>
        </p:blipFill>
        <p:spPr>
          <a:xfrm>
            <a:off x="335020" y="2361900"/>
            <a:ext cx="6291309" cy="38671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B0396-2B00-C8FD-A253-5817FA11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26" y="2276856"/>
            <a:ext cx="4569946" cy="3694176"/>
          </a:xfrm>
        </p:spPr>
        <p:txBody>
          <a:bodyPr anchor="ctr">
            <a:normAutofit fontScale="92500"/>
          </a:bodyPr>
          <a:lstStyle/>
          <a:p>
            <a:r>
              <a:rPr lang="en-US" sz="1800" dirty="0"/>
              <a:t>Here independent variable is Classification</a:t>
            </a:r>
          </a:p>
          <a:p>
            <a:r>
              <a:rPr lang="en-US" sz="1800" dirty="0"/>
              <a:t>We make pairwise interaction of the remaining columns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Repeat the same to create triplets interactions.</a:t>
            </a:r>
          </a:p>
          <a:p>
            <a:r>
              <a:rPr lang="en-US" sz="1800" dirty="0"/>
              <a:t>The using </a:t>
            </a:r>
            <a:r>
              <a:rPr lang="en-US" sz="1800" b="1" dirty="0" err="1"/>
              <a:t>Rbind</a:t>
            </a:r>
            <a:r>
              <a:rPr lang="en-US" sz="1800" dirty="0"/>
              <a:t> we attach these to the original data frame to get the data frame.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13971-DD6E-9A5A-D341-F30C5B36C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29" y="3088625"/>
            <a:ext cx="6051102" cy="6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96A12-7FF7-0505-B4BF-8E8F5C43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Data frame used for regression: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83B56-F863-34DE-A263-A48056057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1ED34-63F7-2C0C-5593-7544CFB7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91" y="2474126"/>
            <a:ext cx="9426103" cy="35347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7443-BF07-D3AD-B595-0DC9F2E9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331525" cy="1616203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Regression Model for praise dataset: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7827F-9EAC-9F28-B5E4-FC6F86A8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4" y="2533476"/>
            <a:ext cx="3331526" cy="3447832"/>
          </a:xfrm>
        </p:spPr>
        <p:txBody>
          <a:bodyPr anchor="t">
            <a:normAutofit/>
          </a:bodyPr>
          <a:lstStyle/>
          <a:p>
            <a:r>
              <a:rPr lang="en-US" sz="2000" dirty="0"/>
              <a:t>When we run the model, we see that </a:t>
            </a:r>
            <a:r>
              <a:rPr lang="en-US" sz="2000" dirty="0" err="1"/>
              <a:t>loves_not_money</a:t>
            </a:r>
            <a:r>
              <a:rPr lang="en-US" sz="2000" dirty="0"/>
              <a:t>, </a:t>
            </a:r>
            <a:r>
              <a:rPr lang="en-US" sz="2000" dirty="0" err="1"/>
              <a:t>tell_about_not</a:t>
            </a:r>
            <a:r>
              <a:rPr lang="en-US" sz="2000" dirty="0"/>
              <a:t>, </a:t>
            </a:r>
            <a:r>
              <a:rPr lang="en-US" sz="2000" dirty="0" err="1"/>
              <a:t>tell_not_money</a:t>
            </a:r>
            <a:r>
              <a:rPr lang="en-US" sz="2000" dirty="0"/>
              <a:t> are N/A due to multi collaterality, 23 remove them</a:t>
            </a:r>
          </a:p>
          <a:p>
            <a:r>
              <a:rPr lang="en-US" sz="2000" dirty="0"/>
              <a:t>Aliased coefficients which should be removed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CD8B28-10C1-655D-0841-8B52C6BB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62" y="3845210"/>
            <a:ext cx="3900474" cy="139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A312E-A585-D4B8-512F-58EA20FE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218" y="1161681"/>
            <a:ext cx="4600000" cy="2466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422FE-2E32-2C2C-A65F-C37E57098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780" y="1116902"/>
            <a:ext cx="3331526" cy="457941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0A0A18D-98B4-40E5-4078-A318C9554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102A9A7-35A0-25BE-8907-0AB62C454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8BDF14-9776-769C-B15E-E2D6BA4DC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14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DCC0-AE4C-C71F-41E6-F478CC3A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Unaliased dataset: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088BB-696D-0905-16EA-6EB74E439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162"/>
            <a:ext cx="5591783" cy="4591455"/>
          </a:xfrm>
        </p:spPr>
        <p:txBody>
          <a:bodyPr/>
          <a:lstStyle/>
          <a:p>
            <a:r>
              <a:rPr lang="en-US" dirty="0"/>
              <a:t>We run regression with unaliased dataset.</a:t>
            </a:r>
          </a:p>
          <a:p>
            <a:r>
              <a:rPr lang="en-US" dirty="0"/>
              <a:t>We remove </a:t>
            </a:r>
            <a:r>
              <a:rPr lang="en-US" sz="2800" dirty="0" err="1"/>
              <a:t>loves_not_money</a:t>
            </a:r>
            <a:r>
              <a:rPr lang="en-US" sz="2800" dirty="0"/>
              <a:t>, </a:t>
            </a:r>
            <a:r>
              <a:rPr lang="en-US" sz="2800" dirty="0" err="1"/>
              <a:t>tell_about_not</a:t>
            </a:r>
            <a:r>
              <a:rPr lang="en-US" sz="2800" dirty="0"/>
              <a:t>, </a:t>
            </a:r>
            <a:r>
              <a:rPr lang="en-US" sz="2800" dirty="0" err="1"/>
              <a:t>tell_not_money</a:t>
            </a:r>
            <a:r>
              <a:rPr lang="en-US" sz="2800" dirty="0"/>
              <a:t> from the model. </a:t>
            </a:r>
          </a:p>
          <a:p>
            <a:r>
              <a:rPr lang="en-US" dirty="0"/>
              <a:t>We run the model to see: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13948-6906-83D9-0751-4232EF6B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097" y="629809"/>
            <a:ext cx="4998327" cy="5862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CE9BF-8C3E-C1C5-27A1-62FDD2D92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32" y="4760777"/>
            <a:ext cx="4876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457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HAP819  Logistic Regression </vt:lpstr>
      <vt:lpstr>Logistic Regression</vt:lpstr>
      <vt:lpstr>Assignment (Q1.1)</vt:lpstr>
      <vt:lpstr>Dataset explanation:</vt:lpstr>
      <vt:lpstr>Preparing the data:</vt:lpstr>
      <vt:lpstr>Creating pair of consecutive words, and triplets of consecutive words in the target “He loves his patients, and I can tell it's about us and not the money” sentence</vt:lpstr>
      <vt:lpstr>Data frame used for regression:</vt:lpstr>
      <vt:lpstr>Regression Model for praise dataset:</vt:lpstr>
      <vt:lpstr>Unaliased dataset:</vt:lpstr>
      <vt:lpstr> </vt:lpstr>
      <vt:lpstr>PowerPoint Presentation</vt:lpstr>
      <vt:lpstr>PowerPoint Presentation</vt:lpstr>
      <vt:lpstr>McFadded Rsquared Value: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sravya vunnam</dc:creator>
  <cp:lastModifiedBy>sravya vunnam</cp:lastModifiedBy>
  <cp:revision>1</cp:revision>
  <dcterms:created xsi:type="dcterms:W3CDTF">2023-09-15T01:33:17Z</dcterms:created>
  <dcterms:modified xsi:type="dcterms:W3CDTF">2023-09-16T04:37:02Z</dcterms:modified>
</cp:coreProperties>
</file>