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0"/>
  </p:notesMasterIdLst>
  <p:sldIdLst>
    <p:sldId id="256" r:id="rId2"/>
    <p:sldId id="344" r:id="rId3"/>
    <p:sldId id="345" r:id="rId4"/>
    <p:sldId id="346" r:id="rId5"/>
    <p:sldId id="347" r:id="rId6"/>
    <p:sldId id="348" r:id="rId7"/>
    <p:sldId id="349" r:id="rId8"/>
    <p:sldId id="350" r:id="rId9"/>
    <p:sldId id="351" r:id="rId10"/>
    <p:sldId id="352" r:id="rId11"/>
    <p:sldId id="353" r:id="rId12"/>
    <p:sldId id="355" r:id="rId13"/>
    <p:sldId id="357" r:id="rId14"/>
    <p:sldId id="356" r:id="rId15"/>
    <p:sldId id="354" r:id="rId16"/>
    <p:sldId id="358" r:id="rId17"/>
    <p:sldId id="359" r:id="rId18"/>
    <p:sldId id="360" r:id="rId19"/>
    <p:sldId id="362" r:id="rId20"/>
    <p:sldId id="361" r:id="rId21"/>
    <p:sldId id="363" r:id="rId22"/>
    <p:sldId id="364" r:id="rId23"/>
    <p:sldId id="365" r:id="rId24"/>
    <p:sldId id="366" r:id="rId25"/>
    <p:sldId id="367" r:id="rId26"/>
    <p:sldId id="369" r:id="rId27"/>
    <p:sldId id="370" r:id="rId28"/>
    <p:sldId id="343" r:id="rId29"/>
  </p:sldIdLst>
  <p:sldSz cx="9144000" cy="6858000" type="screen4x3"/>
  <p:notesSz cx="6858000" cy="9144000"/>
  <p:defaultTextStyle>
    <a:defPPr>
      <a:defRPr lang="en-US"/>
    </a:defPPr>
    <a:lvl1pPr algn="l" rtl="0" fontAlgn="base">
      <a:spcBef>
        <a:spcPct val="0"/>
      </a:spcBef>
      <a:spcAft>
        <a:spcPct val="0"/>
      </a:spcAft>
      <a:defRPr sz="2800" kern="1200">
        <a:solidFill>
          <a:schemeClr val="tx1"/>
        </a:solidFill>
        <a:latin typeface="Arial" charset="0"/>
        <a:ea typeface="+mn-ea"/>
        <a:cs typeface="Arial" charset="0"/>
      </a:defRPr>
    </a:lvl1pPr>
    <a:lvl2pPr marL="457200" algn="l" rtl="0" fontAlgn="base">
      <a:spcBef>
        <a:spcPct val="0"/>
      </a:spcBef>
      <a:spcAft>
        <a:spcPct val="0"/>
      </a:spcAft>
      <a:defRPr sz="2800" kern="1200">
        <a:solidFill>
          <a:schemeClr val="tx1"/>
        </a:solidFill>
        <a:latin typeface="Arial" charset="0"/>
        <a:ea typeface="+mn-ea"/>
        <a:cs typeface="Arial" charset="0"/>
      </a:defRPr>
    </a:lvl2pPr>
    <a:lvl3pPr marL="914400" algn="l" rtl="0" fontAlgn="base">
      <a:spcBef>
        <a:spcPct val="0"/>
      </a:spcBef>
      <a:spcAft>
        <a:spcPct val="0"/>
      </a:spcAft>
      <a:defRPr sz="2800" kern="1200">
        <a:solidFill>
          <a:schemeClr val="tx1"/>
        </a:solidFill>
        <a:latin typeface="Arial" charset="0"/>
        <a:ea typeface="+mn-ea"/>
        <a:cs typeface="Arial" charset="0"/>
      </a:defRPr>
    </a:lvl3pPr>
    <a:lvl4pPr marL="1371600" algn="l" rtl="0" fontAlgn="base">
      <a:spcBef>
        <a:spcPct val="0"/>
      </a:spcBef>
      <a:spcAft>
        <a:spcPct val="0"/>
      </a:spcAft>
      <a:defRPr sz="2800" kern="1200">
        <a:solidFill>
          <a:schemeClr val="tx1"/>
        </a:solidFill>
        <a:latin typeface="Arial" charset="0"/>
        <a:ea typeface="+mn-ea"/>
        <a:cs typeface="Arial" charset="0"/>
      </a:defRPr>
    </a:lvl4pPr>
    <a:lvl5pPr marL="1828800" algn="l" rtl="0" fontAlgn="base">
      <a:spcBef>
        <a:spcPct val="0"/>
      </a:spcBef>
      <a:spcAft>
        <a:spcPct val="0"/>
      </a:spcAft>
      <a:defRPr sz="2800" kern="1200">
        <a:solidFill>
          <a:schemeClr val="tx1"/>
        </a:solidFill>
        <a:latin typeface="Arial" charset="0"/>
        <a:ea typeface="+mn-ea"/>
        <a:cs typeface="Arial" charset="0"/>
      </a:defRPr>
    </a:lvl5pPr>
    <a:lvl6pPr marL="2286000" algn="l" defTabSz="914400" rtl="0" eaLnBrk="1" latinLnBrk="0" hangingPunct="1">
      <a:defRPr sz="2800" kern="1200">
        <a:solidFill>
          <a:schemeClr val="tx1"/>
        </a:solidFill>
        <a:latin typeface="Arial" charset="0"/>
        <a:ea typeface="+mn-ea"/>
        <a:cs typeface="Arial" charset="0"/>
      </a:defRPr>
    </a:lvl6pPr>
    <a:lvl7pPr marL="2743200" algn="l" defTabSz="914400" rtl="0" eaLnBrk="1" latinLnBrk="0" hangingPunct="1">
      <a:defRPr sz="2800" kern="1200">
        <a:solidFill>
          <a:schemeClr val="tx1"/>
        </a:solidFill>
        <a:latin typeface="Arial" charset="0"/>
        <a:ea typeface="+mn-ea"/>
        <a:cs typeface="Arial" charset="0"/>
      </a:defRPr>
    </a:lvl7pPr>
    <a:lvl8pPr marL="3200400" algn="l" defTabSz="914400" rtl="0" eaLnBrk="1" latinLnBrk="0" hangingPunct="1">
      <a:defRPr sz="2800" kern="1200">
        <a:solidFill>
          <a:schemeClr val="tx1"/>
        </a:solidFill>
        <a:latin typeface="Arial" charset="0"/>
        <a:ea typeface="+mn-ea"/>
        <a:cs typeface="Arial" charset="0"/>
      </a:defRPr>
    </a:lvl8pPr>
    <a:lvl9pPr marL="3657600" algn="l" defTabSz="914400" rtl="0" eaLnBrk="1" latinLnBrk="0" hangingPunct="1">
      <a:defRPr sz="28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a:srgbClr val="0099FF"/>
  </p:clrMru>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62706" autoAdjust="0"/>
  </p:normalViewPr>
  <p:slideViewPr>
    <p:cSldViewPr>
      <p:cViewPr varScale="1">
        <p:scale>
          <a:sx n="45" d="100"/>
          <a:sy n="45" d="100"/>
        </p:scale>
        <p:origin x="-11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F33932-9936-47CE-9EA4-A584FB1D3A4E}" type="doc">
      <dgm:prSet loTypeId="urn:microsoft.com/office/officeart/2005/8/layout/chevron2" loCatId="list" qsTypeId="urn:microsoft.com/office/officeart/2005/8/quickstyle/simple1" qsCatId="simple" csTypeId="urn:microsoft.com/office/officeart/2005/8/colors/accent0_3" csCatId="mainScheme" phldr="1"/>
      <dgm:spPr/>
      <dgm:t>
        <a:bodyPr/>
        <a:lstStyle/>
        <a:p>
          <a:endParaRPr lang="en-US"/>
        </a:p>
      </dgm:t>
    </dgm:pt>
    <dgm:pt modelId="{DE456477-CAEE-4E5F-82DA-6F2CDD9F643D}">
      <dgm:prSet phldrT="[Text]"/>
      <dgm:spPr/>
      <dgm:t>
        <a:bodyPr/>
        <a:lstStyle/>
        <a:p>
          <a:r>
            <a:rPr lang="en-US" dirty="0" smtClean="0"/>
            <a:t>0</a:t>
          </a:r>
          <a:endParaRPr lang="en-US" dirty="0"/>
        </a:p>
      </dgm:t>
    </dgm:pt>
    <dgm:pt modelId="{13630535-10D3-4B2F-AA80-CEB0903C9F50}" type="parTrans" cxnId="{BF19EF0B-80E8-4C2B-A6CD-E8ED9ED31D4E}">
      <dgm:prSet/>
      <dgm:spPr/>
      <dgm:t>
        <a:bodyPr/>
        <a:lstStyle/>
        <a:p>
          <a:endParaRPr lang="en-US"/>
        </a:p>
      </dgm:t>
    </dgm:pt>
    <dgm:pt modelId="{1C53CACD-61D8-477B-BB73-0A0682E742AA}" type="sibTrans" cxnId="{BF19EF0B-80E8-4C2B-A6CD-E8ED9ED31D4E}">
      <dgm:prSet/>
      <dgm:spPr/>
      <dgm:t>
        <a:bodyPr/>
        <a:lstStyle/>
        <a:p>
          <a:endParaRPr lang="en-US"/>
        </a:p>
      </dgm:t>
    </dgm:pt>
    <dgm:pt modelId="{E7FC55F9-1CDD-4472-BEF0-C6CECE0C38B2}">
      <dgm:prSet phldrT="[Text]"/>
      <dgm:spPr/>
      <dgm:t>
        <a:bodyPr/>
        <a:lstStyle/>
        <a:p>
          <a:r>
            <a:rPr lang="en-US" dirty="0" smtClean="0"/>
            <a:t>Impossible</a:t>
          </a:r>
          <a:endParaRPr lang="en-US" dirty="0"/>
        </a:p>
      </dgm:t>
    </dgm:pt>
    <dgm:pt modelId="{9CDE8A80-238E-4A7A-9987-F56DDF64A418}" type="parTrans" cxnId="{67E6DE4A-3EB6-4987-8D56-321B5A59CF6F}">
      <dgm:prSet/>
      <dgm:spPr/>
      <dgm:t>
        <a:bodyPr/>
        <a:lstStyle/>
        <a:p>
          <a:endParaRPr lang="en-US"/>
        </a:p>
      </dgm:t>
    </dgm:pt>
    <dgm:pt modelId="{B5C7E0CE-7FF5-4E76-BEB2-A47DCAFFB9BA}" type="sibTrans" cxnId="{67E6DE4A-3EB6-4987-8D56-321B5A59CF6F}">
      <dgm:prSet/>
      <dgm:spPr/>
      <dgm:t>
        <a:bodyPr/>
        <a:lstStyle/>
        <a:p>
          <a:endParaRPr lang="en-US"/>
        </a:p>
      </dgm:t>
    </dgm:pt>
    <dgm:pt modelId="{C82CB588-5BDD-4A12-8F70-8C36CD930294}">
      <dgm:prSet phldrT="[Text]"/>
      <dgm:spPr/>
      <dgm:t>
        <a:bodyPr/>
        <a:lstStyle/>
        <a:p>
          <a:r>
            <a:rPr lang="en-US" dirty="0" smtClean="0"/>
            <a:t>0.5</a:t>
          </a:r>
          <a:endParaRPr lang="en-US" dirty="0"/>
        </a:p>
      </dgm:t>
    </dgm:pt>
    <dgm:pt modelId="{A3A4155C-D1F2-4DD1-900E-210FAA3A9FE8}" type="parTrans" cxnId="{263C3AE9-4AF3-456A-B5C8-E276FD542FE3}">
      <dgm:prSet/>
      <dgm:spPr/>
      <dgm:t>
        <a:bodyPr/>
        <a:lstStyle/>
        <a:p>
          <a:endParaRPr lang="en-US"/>
        </a:p>
      </dgm:t>
    </dgm:pt>
    <dgm:pt modelId="{AC55C3EF-142C-4AD3-B664-67D6E7CC3437}" type="sibTrans" cxnId="{263C3AE9-4AF3-456A-B5C8-E276FD542FE3}">
      <dgm:prSet/>
      <dgm:spPr/>
      <dgm:t>
        <a:bodyPr/>
        <a:lstStyle/>
        <a:p>
          <a:endParaRPr lang="en-US"/>
        </a:p>
      </dgm:t>
    </dgm:pt>
    <dgm:pt modelId="{8B4EE959-7EE4-4783-9B72-D06ED5431C00}">
      <dgm:prSet phldrT="[Text]"/>
      <dgm:spPr/>
      <dgm:t>
        <a:bodyPr/>
        <a:lstStyle/>
        <a:p>
          <a:r>
            <a:rPr lang="en-US" dirty="0" smtClean="0"/>
            <a:t>Complete uncertainty</a:t>
          </a:r>
          <a:endParaRPr lang="en-US" dirty="0"/>
        </a:p>
      </dgm:t>
    </dgm:pt>
    <dgm:pt modelId="{7FEF2BDC-6B06-4122-9562-2394B27CBAA1}" type="parTrans" cxnId="{1E965786-6497-4DFD-9331-DDA03B4C0090}">
      <dgm:prSet/>
      <dgm:spPr/>
      <dgm:t>
        <a:bodyPr/>
        <a:lstStyle/>
        <a:p>
          <a:endParaRPr lang="en-US"/>
        </a:p>
      </dgm:t>
    </dgm:pt>
    <dgm:pt modelId="{2B998E41-0858-45C8-A68D-0785BFC02C5D}" type="sibTrans" cxnId="{1E965786-6497-4DFD-9331-DDA03B4C0090}">
      <dgm:prSet/>
      <dgm:spPr/>
      <dgm:t>
        <a:bodyPr/>
        <a:lstStyle/>
        <a:p>
          <a:endParaRPr lang="en-US"/>
        </a:p>
      </dgm:t>
    </dgm:pt>
    <dgm:pt modelId="{91E566CE-F493-462C-8C66-E2AEC2C2EBFF}">
      <dgm:prSet phldrT="[Text]"/>
      <dgm:spPr/>
      <dgm:t>
        <a:bodyPr/>
        <a:lstStyle/>
        <a:p>
          <a:r>
            <a:rPr lang="en-US" dirty="0" smtClean="0"/>
            <a:t>1</a:t>
          </a:r>
          <a:endParaRPr lang="en-US" dirty="0"/>
        </a:p>
      </dgm:t>
    </dgm:pt>
    <dgm:pt modelId="{DAA66FD1-FAC4-4520-863B-536B049A0C77}" type="parTrans" cxnId="{867C8F97-4A1C-4026-BF8C-0A0080C959F1}">
      <dgm:prSet/>
      <dgm:spPr/>
      <dgm:t>
        <a:bodyPr/>
        <a:lstStyle/>
        <a:p>
          <a:endParaRPr lang="en-US"/>
        </a:p>
      </dgm:t>
    </dgm:pt>
    <dgm:pt modelId="{49F5B31C-52B4-47E0-9BF3-8EA88B9DB225}" type="sibTrans" cxnId="{867C8F97-4A1C-4026-BF8C-0A0080C959F1}">
      <dgm:prSet/>
      <dgm:spPr/>
      <dgm:t>
        <a:bodyPr/>
        <a:lstStyle/>
        <a:p>
          <a:endParaRPr lang="en-US"/>
        </a:p>
      </dgm:t>
    </dgm:pt>
    <dgm:pt modelId="{0351DA47-825D-4508-9AFE-88FFFC35668C}">
      <dgm:prSet phldrT="[Text]"/>
      <dgm:spPr/>
      <dgm:t>
        <a:bodyPr/>
        <a:lstStyle/>
        <a:p>
          <a:r>
            <a:rPr lang="en-US" dirty="0" smtClean="0"/>
            <a:t>For sure</a:t>
          </a:r>
          <a:endParaRPr lang="en-US" dirty="0"/>
        </a:p>
      </dgm:t>
    </dgm:pt>
    <dgm:pt modelId="{8A30748B-219E-4E06-BF1D-0E0F0F6AB843}" type="parTrans" cxnId="{589685D3-E39C-400D-B2B6-4F7B8238639F}">
      <dgm:prSet/>
      <dgm:spPr/>
      <dgm:t>
        <a:bodyPr/>
        <a:lstStyle/>
        <a:p>
          <a:endParaRPr lang="en-US"/>
        </a:p>
      </dgm:t>
    </dgm:pt>
    <dgm:pt modelId="{CC636CE6-5A8C-4207-8293-333C6FEA94CD}" type="sibTrans" cxnId="{589685D3-E39C-400D-B2B6-4F7B8238639F}">
      <dgm:prSet/>
      <dgm:spPr/>
      <dgm:t>
        <a:bodyPr/>
        <a:lstStyle/>
        <a:p>
          <a:endParaRPr lang="en-US"/>
        </a:p>
      </dgm:t>
    </dgm:pt>
    <dgm:pt modelId="{AE9FA5AA-A417-4A80-8FB7-2F38CBFF18B9}" type="pres">
      <dgm:prSet presAssocID="{06F33932-9936-47CE-9EA4-A584FB1D3A4E}" presName="linearFlow" presStyleCnt="0">
        <dgm:presLayoutVars>
          <dgm:dir/>
          <dgm:animLvl val="lvl"/>
          <dgm:resizeHandles val="exact"/>
        </dgm:presLayoutVars>
      </dgm:prSet>
      <dgm:spPr/>
    </dgm:pt>
    <dgm:pt modelId="{D31B8837-62EA-49C9-A58A-CA7E538E1294}" type="pres">
      <dgm:prSet presAssocID="{DE456477-CAEE-4E5F-82DA-6F2CDD9F643D}" presName="composite" presStyleCnt="0"/>
      <dgm:spPr/>
    </dgm:pt>
    <dgm:pt modelId="{437E7A2C-5F2A-464D-B389-799C920C94EA}" type="pres">
      <dgm:prSet presAssocID="{DE456477-CAEE-4E5F-82DA-6F2CDD9F643D}" presName="parentText" presStyleLbl="alignNode1" presStyleIdx="0" presStyleCnt="3">
        <dgm:presLayoutVars>
          <dgm:chMax val="1"/>
          <dgm:bulletEnabled val="1"/>
        </dgm:presLayoutVars>
      </dgm:prSet>
      <dgm:spPr/>
    </dgm:pt>
    <dgm:pt modelId="{8B9E8C1C-BC53-4F1B-B28C-CA54DD5218BC}" type="pres">
      <dgm:prSet presAssocID="{DE456477-CAEE-4E5F-82DA-6F2CDD9F643D}" presName="descendantText" presStyleLbl="alignAcc1" presStyleIdx="0" presStyleCnt="3">
        <dgm:presLayoutVars>
          <dgm:bulletEnabled val="1"/>
        </dgm:presLayoutVars>
      </dgm:prSet>
      <dgm:spPr/>
      <dgm:t>
        <a:bodyPr/>
        <a:lstStyle/>
        <a:p>
          <a:endParaRPr lang="en-US"/>
        </a:p>
      </dgm:t>
    </dgm:pt>
    <dgm:pt modelId="{1A426DA1-FF4C-495D-9590-A1C25A43E134}" type="pres">
      <dgm:prSet presAssocID="{1C53CACD-61D8-477B-BB73-0A0682E742AA}" presName="sp" presStyleCnt="0"/>
      <dgm:spPr/>
    </dgm:pt>
    <dgm:pt modelId="{8DAB45F6-3227-4B9F-BDB8-E3C71838A242}" type="pres">
      <dgm:prSet presAssocID="{C82CB588-5BDD-4A12-8F70-8C36CD930294}" presName="composite" presStyleCnt="0"/>
      <dgm:spPr/>
    </dgm:pt>
    <dgm:pt modelId="{B4189F79-85EB-4F71-826E-45F0E34B210D}" type="pres">
      <dgm:prSet presAssocID="{C82CB588-5BDD-4A12-8F70-8C36CD930294}" presName="parentText" presStyleLbl="alignNode1" presStyleIdx="1" presStyleCnt="3">
        <dgm:presLayoutVars>
          <dgm:chMax val="1"/>
          <dgm:bulletEnabled val="1"/>
        </dgm:presLayoutVars>
      </dgm:prSet>
      <dgm:spPr/>
    </dgm:pt>
    <dgm:pt modelId="{AC235F40-0C47-4129-98DB-0788D3D33553}" type="pres">
      <dgm:prSet presAssocID="{C82CB588-5BDD-4A12-8F70-8C36CD930294}" presName="descendantText" presStyleLbl="alignAcc1" presStyleIdx="1" presStyleCnt="3">
        <dgm:presLayoutVars>
          <dgm:bulletEnabled val="1"/>
        </dgm:presLayoutVars>
      </dgm:prSet>
      <dgm:spPr/>
      <dgm:t>
        <a:bodyPr/>
        <a:lstStyle/>
        <a:p>
          <a:endParaRPr lang="en-US"/>
        </a:p>
      </dgm:t>
    </dgm:pt>
    <dgm:pt modelId="{B63ED6D8-C66C-4FA4-8B47-DD36DE44FA6D}" type="pres">
      <dgm:prSet presAssocID="{AC55C3EF-142C-4AD3-B664-67D6E7CC3437}" presName="sp" presStyleCnt="0"/>
      <dgm:spPr/>
    </dgm:pt>
    <dgm:pt modelId="{22B083F7-63E3-4C49-9692-8CC03CA1FD39}" type="pres">
      <dgm:prSet presAssocID="{91E566CE-F493-462C-8C66-E2AEC2C2EBFF}" presName="composite" presStyleCnt="0"/>
      <dgm:spPr/>
    </dgm:pt>
    <dgm:pt modelId="{4416D7B7-6C5C-40A0-8A37-CAE497E19B54}" type="pres">
      <dgm:prSet presAssocID="{91E566CE-F493-462C-8C66-E2AEC2C2EBFF}" presName="parentText" presStyleLbl="alignNode1" presStyleIdx="2" presStyleCnt="3">
        <dgm:presLayoutVars>
          <dgm:chMax val="1"/>
          <dgm:bulletEnabled val="1"/>
        </dgm:presLayoutVars>
      </dgm:prSet>
      <dgm:spPr/>
    </dgm:pt>
    <dgm:pt modelId="{12FBE24B-7CE3-4323-B5FE-559F2507DDCE}" type="pres">
      <dgm:prSet presAssocID="{91E566CE-F493-462C-8C66-E2AEC2C2EBFF}" presName="descendantText" presStyleLbl="alignAcc1" presStyleIdx="2" presStyleCnt="3">
        <dgm:presLayoutVars>
          <dgm:bulletEnabled val="1"/>
        </dgm:presLayoutVars>
      </dgm:prSet>
      <dgm:spPr/>
      <dgm:t>
        <a:bodyPr/>
        <a:lstStyle/>
        <a:p>
          <a:endParaRPr lang="en-US"/>
        </a:p>
      </dgm:t>
    </dgm:pt>
  </dgm:ptLst>
  <dgm:cxnLst>
    <dgm:cxn modelId="{DF3B1AAA-2DFB-4D9A-959A-D59DB2269972}" type="presOf" srcId="{DE456477-CAEE-4E5F-82DA-6F2CDD9F643D}" destId="{437E7A2C-5F2A-464D-B389-799C920C94EA}" srcOrd="0" destOrd="0" presId="urn:microsoft.com/office/officeart/2005/8/layout/chevron2"/>
    <dgm:cxn modelId="{A27D7B8C-FB3F-4090-93C9-296F606C5BB5}" type="presOf" srcId="{8B4EE959-7EE4-4783-9B72-D06ED5431C00}" destId="{AC235F40-0C47-4129-98DB-0788D3D33553}" srcOrd="0" destOrd="0" presId="urn:microsoft.com/office/officeart/2005/8/layout/chevron2"/>
    <dgm:cxn modelId="{9D1D22AA-7693-4527-A4F9-2587F379FFD7}" type="presOf" srcId="{06F33932-9936-47CE-9EA4-A584FB1D3A4E}" destId="{AE9FA5AA-A417-4A80-8FB7-2F38CBFF18B9}" srcOrd="0" destOrd="0" presId="urn:microsoft.com/office/officeart/2005/8/layout/chevron2"/>
    <dgm:cxn modelId="{589685D3-E39C-400D-B2B6-4F7B8238639F}" srcId="{91E566CE-F493-462C-8C66-E2AEC2C2EBFF}" destId="{0351DA47-825D-4508-9AFE-88FFFC35668C}" srcOrd="0" destOrd="0" parTransId="{8A30748B-219E-4E06-BF1D-0E0F0F6AB843}" sibTransId="{CC636CE6-5A8C-4207-8293-333C6FEA94CD}"/>
    <dgm:cxn modelId="{BF19EF0B-80E8-4C2B-A6CD-E8ED9ED31D4E}" srcId="{06F33932-9936-47CE-9EA4-A584FB1D3A4E}" destId="{DE456477-CAEE-4E5F-82DA-6F2CDD9F643D}" srcOrd="0" destOrd="0" parTransId="{13630535-10D3-4B2F-AA80-CEB0903C9F50}" sibTransId="{1C53CACD-61D8-477B-BB73-0A0682E742AA}"/>
    <dgm:cxn modelId="{67E6DE4A-3EB6-4987-8D56-321B5A59CF6F}" srcId="{DE456477-CAEE-4E5F-82DA-6F2CDD9F643D}" destId="{E7FC55F9-1CDD-4472-BEF0-C6CECE0C38B2}" srcOrd="0" destOrd="0" parTransId="{9CDE8A80-238E-4A7A-9987-F56DDF64A418}" sibTransId="{B5C7E0CE-7FF5-4E76-BEB2-A47DCAFFB9BA}"/>
    <dgm:cxn modelId="{8010028D-5F09-40F0-959F-552E85821564}" type="presOf" srcId="{91E566CE-F493-462C-8C66-E2AEC2C2EBFF}" destId="{4416D7B7-6C5C-40A0-8A37-CAE497E19B54}" srcOrd="0" destOrd="0" presId="urn:microsoft.com/office/officeart/2005/8/layout/chevron2"/>
    <dgm:cxn modelId="{1E965786-6497-4DFD-9331-DDA03B4C0090}" srcId="{C82CB588-5BDD-4A12-8F70-8C36CD930294}" destId="{8B4EE959-7EE4-4783-9B72-D06ED5431C00}" srcOrd="0" destOrd="0" parTransId="{7FEF2BDC-6B06-4122-9562-2394B27CBAA1}" sibTransId="{2B998E41-0858-45C8-A68D-0785BFC02C5D}"/>
    <dgm:cxn modelId="{BAD57BAE-D2A2-4032-B523-3A07272EFB05}" type="presOf" srcId="{E7FC55F9-1CDD-4472-BEF0-C6CECE0C38B2}" destId="{8B9E8C1C-BC53-4F1B-B28C-CA54DD5218BC}" srcOrd="0" destOrd="0" presId="urn:microsoft.com/office/officeart/2005/8/layout/chevron2"/>
    <dgm:cxn modelId="{7BBC949D-5B01-4D72-BF11-82BA25BC2417}" type="presOf" srcId="{C82CB588-5BDD-4A12-8F70-8C36CD930294}" destId="{B4189F79-85EB-4F71-826E-45F0E34B210D}" srcOrd="0" destOrd="0" presId="urn:microsoft.com/office/officeart/2005/8/layout/chevron2"/>
    <dgm:cxn modelId="{7A7ED656-6C29-4322-9E3A-FC86B773E8EB}" type="presOf" srcId="{0351DA47-825D-4508-9AFE-88FFFC35668C}" destId="{12FBE24B-7CE3-4323-B5FE-559F2507DDCE}" srcOrd="0" destOrd="0" presId="urn:microsoft.com/office/officeart/2005/8/layout/chevron2"/>
    <dgm:cxn modelId="{867C8F97-4A1C-4026-BF8C-0A0080C959F1}" srcId="{06F33932-9936-47CE-9EA4-A584FB1D3A4E}" destId="{91E566CE-F493-462C-8C66-E2AEC2C2EBFF}" srcOrd="2" destOrd="0" parTransId="{DAA66FD1-FAC4-4520-863B-536B049A0C77}" sibTransId="{49F5B31C-52B4-47E0-9BF3-8EA88B9DB225}"/>
    <dgm:cxn modelId="{263C3AE9-4AF3-456A-B5C8-E276FD542FE3}" srcId="{06F33932-9936-47CE-9EA4-A584FB1D3A4E}" destId="{C82CB588-5BDD-4A12-8F70-8C36CD930294}" srcOrd="1" destOrd="0" parTransId="{A3A4155C-D1F2-4DD1-900E-210FAA3A9FE8}" sibTransId="{AC55C3EF-142C-4AD3-B664-67D6E7CC3437}"/>
    <dgm:cxn modelId="{AC4CA7E6-103D-44B8-8621-663B619ADBCD}" type="presParOf" srcId="{AE9FA5AA-A417-4A80-8FB7-2F38CBFF18B9}" destId="{D31B8837-62EA-49C9-A58A-CA7E538E1294}" srcOrd="0" destOrd="0" presId="urn:microsoft.com/office/officeart/2005/8/layout/chevron2"/>
    <dgm:cxn modelId="{58695947-ED15-4352-BA9E-9C202EA2177F}" type="presParOf" srcId="{D31B8837-62EA-49C9-A58A-CA7E538E1294}" destId="{437E7A2C-5F2A-464D-B389-799C920C94EA}" srcOrd="0" destOrd="0" presId="urn:microsoft.com/office/officeart/2005/8/layout/chevron2"/>
    <dgm:cxn modelId="{D50AD746-1383-48ED-AD4C-7235D506B8E4}" type="presParOf" srcId="{D31B8837-62EA-49C9-A58A-CA7E538E1294}" destId="{8B9E8C1C-BC53-4F1B-B28C-CA54DD5218BC}" srcOrd="1" destOrd="0" presId="urn:microsoft.com/office/officeart/2005/8/layout/chevron2"/>
    <dgm:cxn modelId="{B63C4F67-8064-463A-B601-07663291E561}" type="presParOf" srcId="{AE9FA5AA-A417-4A80-8FB7-2F38CBFF18B9}" destId="{1A426DA1-FF4C-495D-9590-A1C25A43E134}" srcOrd="1" destOrd="0" presId="urn:microsoft.com/office/officeart/2005/8/layout/chevron2"/>
    <dgm:cxn modelId="{8E4DD90C-1AC6-4C65-9EB1-21DCE5FC7789}" type="presParOf" srcId="{AE9FA5AA-A417-4A80-8FB7-2F38CBFF18B9}" destId="{8DAB45F6-3227-4B9F-BDB8-E3C71838A242}" srcOrd="2" destOrd="0" presId="urn:microsoft.com/office/officeart/2005/8/layout/chevron2"/>
    <dgm:cxn modelId="{5C3EFF5E-E836-48D8-9B6B-54996DABEEF4}" type="presParOf" srcId="{8DAB45F6-3227-4B9F-BDB8-E3C71838A242}" destId="{B4189F79-85EB-4F71-826E-45F0E34B210D}" srcOrd="0" destOrd="0" presId="urn:microsoft.com/office/officeart/2005/8/layout/chevron2"/>
    <dgm:cxn modelId="{13094191-6D3C-4DDF-B03D-E8BFD93AC8C2}" type="presParOf" srcId="{8DAB45F6-3227-4B9F-BDB8-E3C71838A242}" destId="{AC235F40-0C47-4129-98DB-0788D3D33553}" srcOrd="1" destOrd="0" presId="urn:microsoft.com/office/officeart/2005/8/layout/chevron2"/>
    <dgm:cxn modelId="{2BCFAC89-88B2-4595-8A0D-8CAA00B1A85B}" type="presParOf" srcId="{AE9FA5AA-A417-4A80-8FB7-2F38CBFF18B9}" destId="{B63ED6D8-C66C-4FA4-8B47-DD36DE44FA6D}" srcOrd="3" destOrd="0" presId="urn:microsoft.com/office/officeart/2005/8/layout/chevron2"/>
    <dgm:cxn modelId="{E69715EA-E98F-499F-8D96-85C05FA0EE9A}" type="presParOf" srcId="{AE9FA5AA-A417-4A80-8FB7-2F38CBFF18B9}" destId="{22B083F7-63E3-4C49-9692-8CC03CA1FD39}" srcOrd="4" destOrd="0" presId="urn:microsoft.com/office/officeart/2005/8/layout/chevron2"/>
    <dgm:cxn modelId="{E83DEAEE-3505-4A7D-B43E-505FE19AD9AD}" type="presParOf" srcId="{22B083F7-63E3-4C49-9692-8CC03CA1FD39}" destId="{4416D7B7-6C5C-40A0-8A37-CAE497E19B54}" srcOrd="0" destOrd="0" presId="urn:microsoft.com/office/officeart/2005/8/layout/chevron2"/>
    <dgm:cxn modelId="{D9D2D1A8-884C-478E-9B37-B91A6D90797E}" type="presParOf" srcId="{22B083F7-63E3-4C49-9692-8CC03CA1FD39}" destId="{12FBE24B-7CE3-4323-B5FE-559F2507DDCE}" srcOrd="1" destOrd="0" presId="urn:microsoft.com/office/officeart/2005/8/layout/chevron2"/>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lnSpc>
                <a:spcPct val="90000"/>
              </a:lnSpc>
              <a:spcBef>
                <a:spcPct val="20000"/>
              </a:spcBef>
              <a:buFontTx/>
              <a:buChar char="•"/>
              <a:defRPr sz="1200">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lnSpc>
                <a:spcPct val="90000"/>
              </a:lnSpc>
              <a:spcBef>
                <a:spcPct val="20000"/>
              </a:spcBef>
              <a:buFontTx/>
              <a:buChar char="•"/>
              <a:defRPr sz="1200" smtClean="0">
                <a:cs typeface="+mn-cs"/>
              </a:defRPr>
            </a:lvl1pPr>
          </a:lstStyle>
          <a:p>
            <a:pPr>
              <a:defRPr/>
            </a:pPr>
            <a:fld id="{71B8FA6E-E60A-4DF5-9749-3C2433E3E76B}" type="datetimeFigureOut">
              <a:rPr lang="en-US"/>
              <a:pPr>
                <a:defRPr/>
              </a:pPr>
              <a:t>6/29/2008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lnSpc>
                <a:spcPct val="90000"/>
              </a:lnSpc>
              <a:spcBef>
                <a:spcPct val="20000"/>
              </a:spcBef>
              <a:buFontTx/>
              <a:buChar char="•"/>
              <a:defRPr sz="1200">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lnSpc>
                <a:spcPct val="90000"/>
              </a:lnSpc>
              <a:spcBef>
                <a:spcPct val="20000"/>
              </a:spcBef>
              <a:buFontTx/>
              <a:buChar char="•"/>
              <a:defRPr sz="1200" smtClean="0">
                <a:cs typeface="+mn-cs"/>
              </a:defRPr>
            </a:lvl1pPr>
          </a:lstStyle>
          <a:p>
            <a:pPr>
              <a:defRPr/>
            </a:pPr>
            <a:fld id="{478E70C7-694E-4DA5-BC4B-F001A9CB3F0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The impact of a cause is</a:t>
            </a:r>
            <a:r>
              <a:rPr lang="en-US" baseline="0" dirty="0" smtClean="0"/>
              <a:t> not always certain.  One way to measure the impact of a cause is through the concept of conditional probability.  This lecture shows you how to do so</a:t>
            </a:r>
            <a:r>
              <a:rPr lang="en-US" dirty="0" smtClean="0"/>
              <a:t>. </a:t>
            </a:r>
            <a:r>
              <a:rPr lang="en-US" baseline="0" dirty="0" smtClean="0"/>
              <a:t>  This lecture was prepared by Professor Alemi.  </a:t>
            </a:r>
            <a:endParaRPr lang="en-US" dirty="0"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43DE2E8-5B68-4AB1-8E78-43D602AA344C}"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what is the probability of exercising?  It is the count of days in which we exercised divided by total days.   It is also number of times we succeeded divided by number of times we planned to exercise.  Note</a:t>
            </a:r>
            <a:r>
              <a:rPr lang="en-US" baseline="0" dirty="0" smtClean="0"/>
              <a:t> that it is important to keep the top and bottom of the division in the same units – in this case days of exercise.</a:t>
            </a:r>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a:t>
            </a:r>
            <a:r>
              <a:rPr lang="en-US" dirty="0" err="1" smtClean="0"/>
              <a:t>venn</a:t>
            </a:r>
            <a:r>
              <a:rPr lang="en-US" dirty="0" smtClean="0"/>
              <a:t> diagram shows two events.</a:t>
            </a:r>
            <a:r>
              <a:rPr lang="en-US" baseline="0" dirty="0" smtClean="0"/>
              <a:t>  Each circle shows the occasions in which an event occurs.  The red sliver in between the two circles shows their overlap.  This is when both events occur.  </a:t>
            </a:r>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probability of two events A and B occurring together, is calculated by first summing all the possible ways in which event A will occur plus all the ways in which event B will occur, minus all the possible ways in which both event A and B will occur.  The red sliver is subcontracted because it is double counted in the other two circles.  The numerator</a:t>
            </a:r>
            <a:r>
              <a:rPr lang="en-US" baseline="0" dirty="0" smtClean="0"/>
              <a:t> </a:t>
            </a:r>
            <a:r>
              <a:rPr lang="en-US" dirty="0" smtClean="0"/>
              <a:t>is divided by the all possible ways that any event will occur. </a:t>
            </a:r>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Similarly, the probability of A and B occurring together, corresponds to the overlap between A and B and can be shown graphically as the red area divided by all possible events (the rectangular blue area)</a:t>
            </a:r>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definition of probability gives us a simple calculus for combining uncertainty of two events.  We can now ask questions such as: "What is the probability that you would exercise in the morning or in the evening?"  According to our formulas this can be calculated as</a:t>
            </a:r>
            <a:r>
              <a:rPr lang="en-US" sz="1200" kern="1200" baseline="0" dirty="0" smtClean="0">
                <a:solidFill>
                  <a:schemeClr val="tx1"/>
                </a:solidFill>
                <a:latin typeface="+mn-lt"/>
                <a:ea typeface="+mn-ea"/>
                <a:cs typeface="+mn-cs"/>
              </a:rPr>
              <a:t> probability of e</a:t>
            </a:r>
            <a:r>
              <a:rPr lang="en-US" sz="1200" kern="1200" dirty="0" smtClean="0">
                <a:solidFill>
                  <a:schemeClr val="tx1"/>
                </a:solidFill>
                <a:latin typeface="+mn-lt"/>
                <a:ea typeface="+mn-ea"/>
                <a:cs typeface="+mn-cs"/>
              </a:rPr>
              <a:t>xercise in evening plus probability of exercise in morning minus probability of exercise in both morning and evening. </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impact of a cause is measured through conditional probability, where the probability of the effect is reported given when the cause is present.  Recall that we defined probability as the count of occasions in which an event occurs divided by all possible events.  This definition also helps us calculate the probability of an event conditioned on the occurrence of other events.  In these circumstances, we know something (e.g. the cause) has happened and we are asking for the calculation of the probability of an event (typically the effect).  </a:t>
            </a:r>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mathematical terms we show this with a bar and read it as probability of A given B.  When an event occurs, it reduces possibilities; we no longer need to track the possibility that the event may not occur.  The universe of possibilities shrinks.  To calculate conditional probability we need to merely keep track of the shrinking universe of possibilities. We need to restrict the possibilities to only events that are now possible. </a:t>
            </a:r>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the corner Venn diagram, the white space is no longer possible as the event A has occurred and nothing outside the blue area is any longer possible.  Therefore the rectangular universe of possibilities has shrunk to the circle representing event A.  In the formula, this information is used to calculate the probability of B occurring given that A has occurred.  The red sliver, the numerator on top of the equation, designates all occasions in which B might occur and the blue circle in bottom of the equation, the denominator, shows all possible events (all of which include event A occurring). </a:t>
            </a:r>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Another way of saying this is that the conditional probability of the effect given the cause is calculated as number of times effect and cause co-occur divided by number of times cause occurs.   </a:t>
            </a:r>
          </a:p>
          <a:p>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example, suppose we want the probability of exercise given that we sleep early at night.  The idea seemed simple, do not watch late shows, get up early and exercise.  Now we are interested to know if this is working out.  We need to calculate the conditional probability of exercise given sleeping early.  In this example, the red sliver, the numerator on top of the equation, is the number of days in which we exercised in the morning and slept early the night before.  This represents both the cause and the effect occurring.   The denominator, at the bottom of the equation, is the total number of days in which the night before we slept early.  This represents the number of times the cause was present.  The impact of sleeping early on probability of exercise is the ratio of the two numbers.   </a:t>
            </a:r>
          </a:p>
          <a:p>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 us start with defining what is the probability of an event</a:t>
            </a:r>
            <a:r>
              <a:rPr lang="en-US" baseline="0" dirty="0" smtClean="0"/>
              <a:t>.  Probability is the prevalence of the event of interest divided by the number of possible events.</a:t>
            </a:r>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r>
              <a:rPr lang="en-US" dirty="0" smtClean="0"/>
              <a:t>In this Table, we see the frequency of sleeping early and exercising.  We need to calculate the probability of morning exercise given that last night we slept early.  We start by shrinking the universe to the condition, i.e. sleeping early.   The reduced universe of possibilities is 27 days in which we slept early.  This is the number of days the cause was present. </a:t>
            </a:r>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r>
              <a:rPr lang="en-US" dirty="0" smtClean="0"/>
              <a:t>Among the days in which we slept early, there were 15 days in which we exercised, this is the joint occurrence of the cause and the effect.   This is the count of exercise in the reduced universe of possibilities.  The conditional probability is calculated as 15 divided by 27, which is 0.55.  </a:t>
            </a:r>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r>
              <a:rPr lang="en-US" dirty="0" smtClean="0"/>
              <a:t>The conditional probability is calculated as 15 divided by 27, which is 0.55.  </a:t>
            </a:r>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a:t>
            </a:r>
            <a:r>
              <a:rPr lang="en-US" dirty="0" smtClean="0"/>
              <a:t>Table shows an example from</a:t>
            </a:r>
            <a:r>
              <a:rPr lang="en-US" baseline="0" dirty="0" smtClean="0"/>
              <a:t> a causal diary</a:t>
            </a:r>
            <a:r>
              <a:rPr lang="en-US" dirty="0" smtClean="0"/>
              <a:t>.  These are diaries that track both the cause and the behavior of interest. The Table lists two causes (sleeping early and planning with buddy) and tracks every day whether the person succeeded in exercising.  Data are reported for 16 days.</a:t>
            </a:r>
            <a:r>
              <a:rPr lang="en-US" baseline="0" dirty="0" smtClean="0"/>
              <a:t>  </a:t>
            </a:r>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process of calculating conditional probability follows the concept of reducing the universe of possibilities and then report the frequency of the effect. First we reduce the events to only those in which we slept early.  </a:t>
            </a:r>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were 9 days in which we had slept early the night before. </a:t>
            </a:r>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Among these days we exercised on 5 days. </a:t>
            </a:r>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Therefore the conditional probability of exercise given sleeping early the night before is 5 divided by 9 or 0.56.</a:t>
            </a:r>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The point of this lecture was that the impact of a cause is measured by the conditional probability of the effect given that the cause is present.  This probability can be calculated easily by reducing the universe examined. </a:t>
            </a:r>
            <a:endParaRPr lang="en-US" dirty="0"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C1B7F5F-DD81-4C88-9D39-7EB52FF096C9}" type="slidenum">
              <a:rPr lang="en-US"/>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daily probability of exercising is the number of days in which you exercised divided by the total number of days examined.</a:t>
            </a:r>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in 2 weeks time you exercised in 5 days, then</a:t>
            </a:r>
            <a:r>
              <a:rPr lang="en-US" baseline="0" dirty="0" smtClean="0"/>
              <a:t> the probability is 5 divided by 14</a:t>
            </a:r>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you were supposed to exercise only in weekdays then the probability is 5 divided</a:t>
            </a:r>
            <a:r>
              <a:rPr lang="en-US" baseline="0" dirty="0" smtClean="0"/>
              <a:t> by the total number of weekdays, which is 10 in two weeks.  </a:t>
            </a:r>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we are sure that an event will occur, we say that it has a probability of 1.  When we are sure that an event will not occur, we assign it a probability of zero.  When we are completely in dark, we give it a probability of 0.5, a fifty - fifty chance of occurrence.  All other values between 0 and 1 measure how uncertain we are about the occurrence of the event.</a:t>
            </a:r>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Please note that this definition of probability leads to the following conclusions, which are typically referred to as the axioms of probability:  First that t</a:t>
            </a:r>
            <a:r>
              <a:rPr lang="en-US" sz="1200" kern="1200" dirty="0" smtClean="0">
                <a:solidFill>
                  <a:schemeClr val="tx1"/>
                </a:solidFill>
                <a:latin typeface="+mn-lt"/>
                <a:ea typeface="+mn-ea"/>
                <a:cs typeface="+mn-cs"/>
              </a:rPr>
              <a:t>he probability of an event is a positive number between 0 and 1.  Second that the probability of the universe of events is 1.  Third that the probability of any two exclusive events is the sum of the probability of each occurring.  This last axiom will be clear shortly when we use the definition of probability to calculate</a:t>
            </a:r>
            <a:r>
              <a:rPr lang="en-US" sz="1200" kern="1200" baseline="0" dirty="0" smtClean="0">
                <a:solidFill>
                  <a:schemeClr val="tx1"/>
                </a:solidFill>
                <a:latin typeface="+mn-lt"/>
                <a:ea typeface="+mn-ea"/>
                <a:cs typeface="+mn-cs"/>
              </a:rPr>
              <a:t> the probability of one </a:t>
            </a:r>
            <a:r>
              <a:rPr lang="en-US" sz="1200" kern="1200" dirty="0" smtClean="0">
                <a:solidFill>
                  <a:schemeClr val="tx1"/>
                </a:solidFill>
                <a:latin typeface="+mn-lt"/>
                <a:ea typeface="+mn-ea"/>
                <a:cs typeface="+mn-cs"/>
              </a:rPr>
              <a:t>of two events occurring.</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Venn diagram shows the frequency of an event compared to the frequency of all possible events. The circle in Figure shows the frequency of event A and the rectangle shows the frequency of all possible events. The blue portion of the rectangle shows the frequency of events that are "not A". </a:t>
            </a:r>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Using our definition, this images shows the probability of A as the circle representing all occasions in which A occurs divided by the rectangle representing all possible events.  </a:t>
            </a:r>
            <a:endParaRPr lang="en-US" dirty="0"/>
          </a:p>
        </p:txBody>
      </p:sp>
      <p:sp>
        <p:nvSpPr>
          <p:cNvPr id="4" name="Slide Number Placeholder 3"/>
          <p:cNvSpPr>
            <a:spLocks noGrp="1"/>
          </p:cNvSpPr>
          <p:nvPr>
            <p:ph type="sldNum" sz="quarter" idx="10"/>
          </p:nvPr>
        </p:nvSpPr>
        <p:spPr/>
        <p:txBody>
          <a:bodyPr/>
          <a:lstStyle/>
          <a:p>
            <a:pPr>
              <a:defRPr/>
            </a:pPr>
            <a:fld id="{478E70C7-694E-4DA5-BC4B-F001A9CB3F00}"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4" name="Freeform 2"/>
          <p:cNvSpPr>
            <a:spLocks/>
          </p:cNvSpPr>
          <p:nvPr/>
        </p:nvSpPr>
        <p:spPr bwMode="blackWhite">
          <a:xfrm>
            <a:off x="20638" y="12700"/>
            <a:ext cx="8896350" cy="6780213"/>
          </a:xfrm>
          <a:custGeom>
            <a:avLst/>
            <a:gdLst/>
            <a:ahLst/>
            <a:cxnLst>
              <a:cxn ang="0">
                <a:pos x="2822" y="0"/>
              </a:cxn>
              <a:cxn ang="0">
                <a:pos x="0" y="975"/>
              </a:cxn>
              <a:cxn ang="0">
                <a:pos x="2169" y="3619"/>
              </a:cxn>
              <a:cxn ang="0">
                <a:pos x="3985" y="1125"/>
              </a:cxn>
              <a:cxn ang="0">
                <a:pos x="2822" y="0"/>
              </a:cxn>
              <a:cxn ang="0">
                <a:pos x="2822" y="0"/>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w="9525">
            <a:noFill/>
            <a:round/>
            <a:headEnd/>
            <a:tailEnd/>
          </a:ln>
        </p:spPr>
        <p:txBody>
          <a:bodyPr/>
          <a:lstStyle/>
          <a:p>
            <a:pPr>
              <a:lnSpc>
                <a:spcPct val="90000"/>
              </a:lnSpc>
              <a:spcBef>
                <a:spcPct val="20000"/>
              </a:spcBef>
              <a:buFontTx/>
              <a:buChar char="•"/>
              <a:defRPr/>
            </a:pPr>
            <a:endParaRPr lang="en-US">
              <a:cs typeface="+mn-cs"/>
            </a:endParaRPr>
          </a:p>
        </p:txBody>
      </p:sp>
      <p:sp>
        <p:nvSpPr>
          <p:cNvPr id="5" name="Freeform 28"/>
          <p:cNvSpPr>
            <a:spLocks/>
          </p:cNvSpPr>
          <p:nvPr/>
        </p:nvSpPr>
        <p:spPr bwMode="auto">
          <a:xfrm>
            <a:off x="901700" y="5054600"/>
            <a:ext cx="6807200" cy="728663"/>
          </a:xfrm>
          <a:custGeom>
            <a:avLst/>
            <a:gdLst/>
            <a:ahLst/>
            <a:cxnLst>
              <a:cxn ang="0">
                <a:pos x="0" y="0"/>
              </a:cxn>
              <a:cxn ang="0">
                <a:pos x="816" y="256"/>
              </a:cxn>
              <a:cxn ang="0">
                <a:pos x="1560" y="144"/>
              </a:cxn>
              <a:cxn ang="0">
                <a:pos x="1856" y="376"/>
              </a:cxn>
              <a:cxn ang="0">
                <a:pos x="2344" y="152"/>
              </a:cxn>
              <a:cxn ang="0">
                <a:pos x="3536" y="456"/>
              </a:cxn>
              <a:cxn ang="0">
                <a:pos x="4288" y="136"/>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p:spPr>
        <p:txBody>
          <a:bodyPr/>
          <a:lstStyle/>
          <a:p>
            <a:pPr>
              <a:lnSpc>
                <a:spcPct val="90000"/>
              </a:lnSpc>
              <a:spcBef>
                <a:spcPct val="20000"/>
              </a:spcBef>
              <a:buFontTx/>
              <a:buChar char="•"/>
              <a:defRPr/>
            </a:pPr>
            <a:endParaRPr lang="en-US">
              <a:cs typeface="+mn-cs"/>
            </a:endParaRPr>
          </a:p>
        </p:txBody>
      </p:sp>
      <p:sp>
        <p:nvSpPr>
          <p:cNvPr id="6" name="Freeform 29"/>
          <p:cNvSpPr>
            <a:spLocks/>
          </p:cNvSpPr>
          <p:nvPr/>
        </p:nvSpPr>
        <p:spPr bwMode="auto">
          <a:xfrm>
            <a:off x="4076700" y="1930400"/>
            <a:ext cx="889000" cy="381000"/>
          </a:xfrm>
          <a:custGeom>
            <a:avLst/>
            <a:gdLst/>
            <a:ahLst/>
            <a:cxnLst>
              <a:cxn ang="0">
                <a:pos x="0" y="32"/>
              </a:cxn>
              <a:cxn ang="0">
                <a:pos x="280" y="144"/>
              </a:cxn>
              <a:cxn ang="0">
                <a:pos x="448" y="16"/>
              </a:cxn>
              <a:cxn ang="0">
                <a:pos x="560" y="240"/>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p:spPr>
        <p:txBody>
          <a:bodyPr/>
          <a:lstStyle/>
          <a:p>
            <a:pPr>
              <a:lnSpc>
                <a:spcPct val="90000"/>
              </a:lnSpc>
              <a:spcBef>
                <a:spcPct val="20000"/>
              </a:spcBef>
              <a:buFontTx/>
              <a:buChar char="•"/>
              <a:defRPr/>
            </a:pPr>
            <a:endParaRPr lang="en-US">
              <a:cs typeface="+mn-cs"/>
            </a:endParaRPr>
          </a:p>
        </p:txBody>
      </p:sp>
      <p:sp>
        <p:nvSpPr>
          <p:cNvPr id="15363" name="Rectangle 3"/>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C0C0C0"/>
                  </a:outerShdw>
                </a:effectLst>
              </a:defRPr>
            </a:lvl1pPr>
          </a:lstStyle>
          <a:p>
            <a:r>
              <a:rPr lang="en-US"/>
              <a:t>Click to edit Master title style</a:t>
            </a:r>
          </a:p>
        </p:txBody>
      </p:sp>
      <p:sp>
        <p:nvSpPr>
          <p:cNvPr id="15364" name="Rectangle 4"/>
          <p:cNvSpPr>
            <a:spLocks noGrp="1" noChangeArrowheads="1"/>
          </p:cNvSpPr>
          <p:nvPr>
            <p:ph type="subTitle" idx="1"/>
          </p:nvPr>
        </p:nvSpPr>
        <p:spPr>
          <a:xfrm>
            <a:off x="1549400" y="4051300"/>
            <a:ext cx="6032500" cy="1003300"/>
          </a:xfrm>
          <a:noFill/>
        </p:spPr>
        <p:txBody>
          <a:bodyPr/>
          <a:lstStyle>
            <a:lvl1pPr marL="0" indent="0" algn="ctr">
              <a:buFontTx/>
              <a:buNone/>
              <a:defRPr sz="2800">
                <a:effectLst>
                  <a:outerShdw blurRad="38100" dist="38100" dir="2700000" algn="tl">
                    <a:srgbClr val="C0C0C0"/>
                  </a:outerShdw>
                </a:effectLst>
              </a:defRPr>
            </a:lvl1pPr>
          </a:lstStyle>
          <a:p>
            <a:r>
              <a:rPr lang="en-US"/>
              <a:t>Click to edit Master subtitle style</a:t>
            </a:r>
          </a:p>
        </p:txBody>
      </p:sp>
      <p:sp>
        <p:nvSpPr>
          <p:cNvPr id="7" name="Rectangle 5"/>
          <p:cNvSpPr>
            <a:spLocks noGrp="1" noChangeArrowheads="1"/>
          </p:cNvSpPr>
          <p:nvPr>
            <p:ph type="dt" sz="half" idx="10"/>
          </p:nvPr>
        </p:nvSpPr>
        <p:spPr>
          <a:xfrm>
            <a:off x="685800" y="6248400"/>
            <a:ext cx="1905000" cy="457200"/>
          </a:xfrm>
        </p:spPr>
        <p:txBody>
          <a:bodyPr/>
          <a:lstStyle>
            <a:lvl1pPr>
              <a:defRPr/>
            </a:lvl1pPr>
          </a:lstStyle>
          <a:p>
            <a:pPr>
              <a:defRPr/>
            </a:pPr>
            <a:endParaRPr lang="en-US"/>
          </a:p>
        </p:txBody>
      </p:sp>
      <p:sp>
        <p:nvSpPr>
          <p:cNvPr id="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9" name="Rectangle 7"/>
          <p:cNvSpPr>
            <a:spLocks noGrp="1" noChangeArrowheads="1"/>
          </p:cNvSpPr>
          <p:nvPr>
            <p:ph type="sldNum" sz="quarter" idx="12"/>
          </p:nvPr>
        </p:nvSpPr>
        <p:spPr>
          <a:xfrm>
            <a:off x="6553200" y="6248400"/>
            <a:ext cx="1905000" cy="457200"/>
          </a:xfrm>
        </p:spPr>
        <p:txBody>
          <a:bodyPr/>
          <a:lstStyle>
            <a:lvl1pPr>
              <a:defRPr/>
            </a:lvl1pPr>
          </a:lstStyle>
          <a:p>
            <a:pPr>
              <a:defRPr/>
            </a:pPr>
            <a:fld id="{EA56D247-0785-430C-8111-E238D308A28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66B3FD19-1A7E-44FD-874A-DB3A020F75D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81750" y="152400"/>
            <a:ext cx="192405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52400"/>
            <a:ext cx="56197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0900423F-0C70-4948-9E44-20677F9706D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6870700" cy="1600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828800"/>
            <a:ext cx="7696200" cy="3657600"/>
          </a:xfrm>
        </p:spPr>
        <p:txBody>
          <a:bodyPr/>
          <a:lstStyle/>
          <a:p>
            <a:pPr lvl="0"/>
            <a:endParaRPr lang="en-US" noProof="0"/>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94378425-8CB3-4F84-BA7E-E5E95414321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828800"/>
            <a:ext cx="7696200" cy="4114800"/>
          </a:xfrm>
        </p:spPr>
        <p:style>
          <a:lnRef idx="2">
            <a:schemeClr val="dk1">
              <a:shade val="50000"/>
            </a:schemeClr>
          </a:lnRef>
          <a:fillRef idx="1">
            <a:schemeClr val="dk1"/>
          </a:fillRef>
          <a:effectRef idx="0">
            <a:schemeClr val="dk1"/>
          </a:effectRef>
          <a:fontRef idx="none"/>
        </p:style>
        <p:txBody>
          <a:bodyPr/>
          <a:lstStyle>
            <a:lvl1pPr>
              <a:defRPr>
                <a:ln>
                  <a:solidFill>
                    <a:schemeClr val="bg1"/>
                  </a:solidFill>
                </a:ln>
                <a:solidFill>
                  <a:schemeClr val="bg1"/>
                </a:solidFill>
              </a:defRPr>
            </a:lvl1pPr>
            <a:lvl2pPr>
              <a:defRPr>
                <a:ln>
                  <a:solidFill>
                    <a:schemeClr val="bg1"/>
                  </a:solidFill>
                </a:ln>
                <a:solidFill>
                  <a:schemeClr val="bg1"/>
                </a:solidFill>
              </a:defRPr>
            </a:lvl2pPr>
            <a:lvl3pPr>
              <a:defRPr>
                <a:ln>
                  <a:solidFill>
                    <a:schemeClr val="bg1"/>
                  </a:solidFill>
                </a:ln>
                <a:solidFill>
                  <a:schemeClr val="bg1"/>
                </a:solidFill>
              </a:defRPr>
            </a:lvl3pPr>
            <a:lvl4pPr>
              <a:defRPr>
                <a:ln>
                  <a:solidFill>
                    <a:schemeClr val="bg1"/>
                  </a:solidFill>
                </a:ln>
                <a:solidFill>
                  <a:schemeClr val="bg1"/>
                </a:solidFill>
              </a:defRPr>
            </a:lvl4pPr>
            <a:lvl5pPr>
              <a:defRPr>
                <a:ln>
                  <a:solidFill>
                    <a:schemeClr val="bg1"/>
                  </a:solidFill>
                </a:ln>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609600" y="0"/>
            <a:ext cx="6781800" cy="1752600"/>
          </a:xfrm>
        </p:spPr>
        <p:txBody>
          <a:bodyPr/>
          <a:lstStyle>
            <a:lvl1pPr>
              <a:defRPr>
                <a:solidFill>
                  <a:schemeClr val="bg1"/>
                </a:solidFill>
              </a:defRPr>
            </a:lvl1pPr>
          </a:lstStyle>
          <a:p>
            <a:r>
              <a:rPr lang="en-US" dirty="0" smtClean="0"/>
              <a:t>Click to edit Master title style</a:t>
            </a:r>
            <a:endParaRPr lang="en-US" dirty="0"/>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FCBFF4E2-8AA3-4667-9743-FF28FDC55AA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F7BC2268-C9A2-404C-8EF3-8F11F986DB7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339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74109AB0-8AF4-4AA7-B9C7-CA01CD9C602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p>
        </p:txBody>
      </p:sp>
      <p:sp>
        <p:nvSpPr>
          <p:cNvPr id="9" name="Rectangle 7"/>
          <p:cNvSpPr>
            <a:spLocks noGrp="1" noChangeArrowheads="1"/>
          </p:cNvSpPr>
          <p:nvPr>
            <p:ph type="sldNum" sz="quarter" idx="12"/>
          </p:nvPr>
        </p:nvSpPr>
        <p:spPr>
          <a:ln/>
        </p:spPr>
        <p:txBody>
          <a:bodyPr/>
          <a:lstStyle>
            <a:lvl1pPr>
              <a:defRPr/>
            </a:lvl1pPr>
          </a:lstStyle>
          <a:p>
            <a:pPr>
              <a:defRPr/>
            </a:pPr>
            <a:fld id="{565A9D48-0896-4179-ACB6-DBD0D0EB312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p>
        </p:txBody>
      </p:sp>
      <p:sp>
        <p:nvSpPr>
          <p:cNvPr id="5" name="Rectangle 7"/>
          <p:cNvSpPr>
            <a:spLocks noGrp="1" noChangeArrowheads="1"/>
          </p:cNvSpPr>
          <p:nvPr>
            <p:ph type="sldNum" sz="quarter" idx="12"/>
          </p:nvPr>
        </p:nvSpPr>
        <p:spPr>
          <a:ln/>
        </p:spPr>
        <p:txBody>
          <a:bodyPr/>
          <a:lstStyle>
            <a:lvl1pPr>
              <a:defRPr/>
            </a:lvl1pPr>
          </a:lstStyle>
          <a:p>
            <a:pPr>
              <a:defRPr/>
            </a:pPr>
            <a:fld id="{F7F47912-A8A3-4160-8A28-3A21E4649FA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p>
        </p:txBody>
      </p:sp>
      <p:sp>
        <p:nvSpPr>
          <p:cNvPr id="4" name="Rectangle 7"/>
          <p:cNvSpPr>
            <a:spLocks noGrp="1" noChangeArrowheads="1"/>
          </p:cNvSpPr>
          <p:nvPr>
            <p:ph type="sldNum" sz="quarter" idx="12"/>
          </p:nvPr>
        </p:nvSpPr>
        <p:spPr>
          <a:ln/>
        </p:spPr>
        <p:txBody>
          <a:bodyPr/>
          <a:lstStyle>
            <a:lvl1pPr>
              <a:defRPr/>
            </a:lvl1pPr>
          </a:lstStyle>
          <a:p>
            <a:pPr>
              <a:defRPr/>
            </a:pPr>
            <a:fld id="{F91A17DF-3291-4D80-9EBC-B605BDBC57F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3CFA6BD0-5F78-453B-A7F2-1F22287E1CA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06E51DCD-4F63-45D8-B919-413DCB2F6E3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609600" y="152400"/>
            <a:ext cx="68707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4"/>
          <p:cNvSpPr>
            <a:spLocks noGrp="1" noChangeArrowheads="1"/>
          </p:cNvSpPr>
          <p:nvPr>
            <p:ph type="body" idx="1"/>
          </p:nvPr>
        </p:nvSpPr>
        <p:spPr bwMode="auto">
          <a:xfrm>
            <a:off x="609600" y="1828800"/>
            <a:ext cx="7696200" cy="3657600"/>
          </a:xfrm>
          <a:prstGeom prst="rect">
            <a:avLst/>
          </a:prstGeom>
          <a:solidFill>
            <a:schemeClr val="accent1"/>
          </a:solid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341" name="Rectangle 5"/>
          <p:cNvSpPr>
            <a:spLocks noGrp="1" noChangeArrowheads="1"/>
          </p:cNvSpPr>
          <p:nvPr>
            <p:ph type="dt" sz="half" idx="2"/>
          </p:nvPr>
        </p:nvSpPr>
        <p:spPr bwMode="auto">
          <a:xfrm>
            <a:off x="13716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nSpc>
                <a:spcPct val="100000"/>
              </a:lnSpc>
              <a:spcBef>
                <a:spcPct val="0"/>
              </a:spcBef>
              <a:buFontTx/>
              <a:buNone/>
              <a:defRPr sz="1400">
                <a:latin typeface="+mn-lt"/>
                <a:cs typeface="+mn-cs"/>
              </a:defRPr>
            </a:lvl1pPr>
          </a:lstStyle>
          <a:p>
            <a:pPr>
              <a:defRPr/>
            </a:pPr>
            <a:endParaRPr lang="en-US"/>
          </a:p>
        </p:txBody>
      </p:sp>
      <p:sp>
        <p:nvSpPr>
          <p:cNvPr id="14342" name="Rectangle 6"/>
          <p:cNvSpPr>
            <a:spLocks noGrp="1" noChangeArrowheads="1"/>
          </p:cNvSpPr>
          <p:nvPr>
            <p:ph type="ftr" sz="quarter" idx="3"/>
          </p:nvPr>
        </p:nvSpPr>
        <p:spPr bwMode="auto">
          <a:xfrm>
            <a:off x="35560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lnSpc>
                <a:spcPct val="100000"/>
              </a:lnSpc>
              <a:spcBef>
                <a:spcPct val="0"/>
              </a:spcBef>
              <a:buFontTx/>
              <a:buNone/>
              <a:defRPr sz="1400">
                <a:latin typeface="+mn-lt"/>
                <a:cs typeface="+mn-cs"/>
              </a:defRPr>
            </a:lvl1pPr>
          </a:lstStyle>
          <a:p>
            <a:pPr>
              <a:defRPr/>
            </a:pPr>
            <a:endParaRPr lang="en-US"/>
          </a:p>
        </p:txBody>
      </p:sp>
      <p:sp>
        <p:nvSpPr>
          <p:cNvPr id="14343" name="Rectangle 7"/>
          <p:cNvSpPr>
            <a:spLocks noGrp="1" noChangeArrowheads="1"/>
          </p:cNvSpPr>
          <p:nvPr>
            <p:ph type="sldNum" sz="quarter" idx="4"/>
          </p:nvPr>
        </p:nvSpPr>
        <p:spPr bwMode="auto">
          <a:xfrm>
            <a:off x="67183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lnSpc>
                <a:spcPct val="100000"/>
              </a:lnSpc>
              <a:spcBef>
                <a:spcPct val="0"/>
              </a:spcBef>
              <a:buFontTx/>
              <a:buNone/>
              <a:defRPr sz="1400">
                <a:latin typeface="+mn-lt"/>
                <a:cs typeface="+mn-cs"/>
              </a:defRPr>
            </a:lvl1pPr>
          </a:lstStyle>
          <a:p>
            <a:pPr>
              <a:defRPr/>
            </a:pPr>
            <a:fld id="{0FDCA616-CF33-49E0-8A5C-115D88B83650}" type="slidenum">
              <a:rPr lang="en-US"/>
              <a:pPr>
                <a:defRPr/>
              </a:pPr>
              <a:t>‹#›</a:t>
            </a:fld>
            <a:endParaRPr lang="en-US"/>
          </a:p>
        </p:txBody>
      </p:sp>
      <p:grpSp>
        <p:nvGrpSpPr>
          <p:cNvPr id="1031" name="Group 37"/>
          <p:cNvGrpSpPr>
            <a:grpSpLocks/>
          </p:cNvGrpSpPr>
          <p:nvPr/>
        </p:nvGrpSpPr>
        <p:grpSpPr bwMode="auto">
          <a:xfrm>
            <a:off x="8680450" y="2116138"/>
            <a:ext cx="385763" cy="4308475"/>
            <a:chOff x="5468" y="1333"/>
            <a:chExt cx="243" cy="2714"/>
          </a:xfrm>
        </p:grpSpPr>
        <p:sp>
          <p:nvSpPr>
            <p:cNvPr id="14374" name="Freeform 38"/>
            <p:cNvSpPr>
              <a:spLocks/>
            </p:cNvSpPr>
            <p:nvPr userDrawn="1"/>
          </p:nvSpPr>
          <p:spPr bwMode="auto">
            <a:xfrm flipH="1">
              <a:off x="5468" y="2620"/>
              <a:ext cx="205" cy="1427"/>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rgbClr val="0099FF"/>
            </a:solidFill>
            <a:ln w="9525">
              <a:noFill/>
              <a:round/>
              <a:headEnd/>
              <a:tailEnd/>
            </a:ln>
          </p:spPr>
          <p:txBody>
            <a:bodyPr/>
            <a:lstStyle/>
            <a:p>
              <a:pPr>
                <a:lnSpc>
                  <a:spcPct val="90000"/>
                </a:lnSpc>
                <a:spcBef>
                  <a:spcPct val="20000"/>
                </a:spcBef>
                <a:buFontTx/>
                <a:buChar char="•"/>
                <a:defRPr/>
              </a:pPr>
              <a:endParaRPr lang="en-US">
                <a:cs typeface="+mn-cs"/>
              </a:endParaRPr>
            </a:p>
          </p:txBody>
        </p:sp>
        <p:sp>
          <p:nvSpPr>
            <p:cNvPr id="14375" name="Freeform 39"/>
            <p:cNvSpPr>
              <a:spLocks/>
            </p:cNvSpPr>
            <p:nvPr userDrawn="1"/>
          </p:nvSpPr>
          <p:spPr bwMode="auto">
            <a:xfrm flipH="1">
              <a:off x="5506" y="1333"/>
              <a:ext cx="205" cy="1633"/>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rgbClr val="0099FF"/>
            </a:solidFill>
            <a:ln w="9525">
              <a:noFill/>
              <a:round/>
              <a:headEnd/>
              <a:tailEnd/>
            </a:ln>
          </p:spPr>
          <p:txBody>
            <a:bodyPr/>
            <a:lstStyle/>
            <a:p>
              <a:pPr>
                <a:lnSpc>
                  <a:spcPct val="90000"/>
                </a:lnSpc>
                <a:spcBef>
                  <a:spcPct val="20000"/>
                </a:spcBef>
                <a:buFontTx/>
                <a:buChar char="•"/>
                <a:defRPr/>
              </a:pPr>
              <a:endParaRPr lang="en-US">
                <a:cs typeface="+mn-cs"/>
              </a:endParaRPr>
            </a:p>
          </p:txBody>
        </p:sp>
      </p:grpSp>
      <p:sp>
        <p:nvSpPr>
          <p:cNvPr id="14392" name="Line 56"/>
          <p:cNvSpPr>
            <a:spLocks noChangeShapeType="1"/>
          </p:cNvSpPr>
          <p:nvPr userDrawn="1"/>
        </p:nvSpPr>
        <p:spPr bwMode="auto">
          <a:xfrm>
            <a:off x="609600" y="1752600"/>
            <a:ext cx="7696200" cy="46038"/>
          </a:xfrm>
          <a:prstGeom prst="line">
            <a:avLst/>
          </a:prstGeom>
          <a:noFill/>
          <a:ln w="57150">
            <a:solidFill>
              <a:srgbClr val="0099FF"/>
            </a:solidFill>
            <a:round/>
            <a:headEnd/>
            <a:tailEnd/>
          </a:ln>
          <a:effectLst/>
        </p:spPr>
        <p:txBody>
          <a:bodyPr/>
          <a:lstStyle/>
          <a:p>
            <a:pPr>
              <a:lnSpc>
                <a:spcPct val="90000"/>
              </a:lnSpc>
              <a:spcBef>
                <a:spcPct val="20000"/>
              </a:spcBef>
              <a:buFontTx/>
              <a:buChar char="•"/>
              <a:defRPr/>
            </a:pPr>
            <a:endParaRPr lang="en-US">
              <a:cs typeface="+mn-cs"/>
            </a:endParaRPr>
          </a:p>
        </p:txBody>
      </p:sp>
      <p:pic>
        <p:nvPicPr>
          <p:cNvPr id="1033" name="Picture 58" descr="ContractforChange"/>
          <p:cNvPicPr>
            <a:picLocks noChangeAspect="1" noChangeArrowheads="1"/>
          </p:cNvPicPr>
          <p:nvPr userDrawn="1"/>
        </p:nvPicPr>
        <p:blipFill>
          <a:blip r:embed="rId14" cstate="print"/>
          <a:srcRect/>
          <a:stretch>
            <a:fillRect/>
          </a:stretch>
        </p:blipFill>
        <p:spPr bwMode="auto">
          <a:xfrm>
            <a:off x="7391400" y="0"/>
            <a:ext cx="1752600" cy="1752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2"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Lst>
  <p:txStyles>
    <p:title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Comic Sans MS" pitchFamily="66" charset="0"/>
        </a:defRPr>
      </a:lvl2pPr>
      <a:lvl3pPr algn="ctr" rtl="0" eaLnBrk="0" fontAlgn="base" hangingPunct="0">
        <a:spcBef>
          <a:spcPct val="0"/>
        </a:spcBef>
        <a:spcAft>
          <a:spcPct val="0"/>
        </a:spcAft>
        <a:defRPr sz="4400">
          <a:solidFill>
            <a:schemeClr val="bg1"/>
          </a:solidFill>
          <a:latin typeface="Comic Sans MS" pitchFamily="66" charset="0"/>
        </a:defRPr>
      </a:lvl3pPr>
      <a:lvl4pPr algn="ctr" rtl="0" eaLnBrk="0" fontAlgn="base" hangingPunct="0">
        <a:spcBef>
          <a:spcPct val="0"/>
        </a:spcBef>
        <a:spcAft>
          <a:spcPct val="0"/>
        </a:spcAft>
        <a:defRPr sz="4400">
          <a:solidFill>
            <a:schemeClr val="bg1"/>
          </a:solidFill>
          <a:latin typeface="Comic Sans MS" pitchFamily="66" charset="0"/>
        </a:defRPr>
      </a:lvl4pPr>
      <a:lvl5pPr algn="ctr" rtl="0" eaLnBrk="0" fontAlgn="base" hangingPunct="0">
        <a:spcBef>
          <a:spcPct val="0"/>
        </a:spcBef>
        <a:spcAft>
          <a:spcPct val="0"/>
        </a:spcAft>
        <a:defRPr sz="4400">
          <a:solidFill>
            <a:schemeClr val="bg1"/>
          </a:solidFill>
          <a:latin typeface="Comic Sans MS" pitchFamily="66" charset="0"/>
        </a:defRPr>
      </a:lvl5pPr>
      <a:lvl6pPr marL="457200" algn="ctr" rtl="0" fontAlgn="base">
        <a:spcBef>
          <a:spcPct val="0"/>
        </a:spcBef>
        <a:spcAft>
          <a:spcPct val="0"/>
        </a:spcAft>
        <a:defRPr sz="4400">
          <a:solidFill>
            <a:schemeClr val="bg1"/>
          </a:solidFill>
          <a:latin typeface="Comic Sans MS" pitchFamily="66" charset="0"/>
        </a:defRPr>
      </a:lvl6pPr>
      <a:lvl7pPr marL="914400" algn="ctr" rtl="0" fontAlgn="base">
        <a:spcBef>
          <a:spcPct val="0"/>
        </a:spcBef>
        <a:spcAft>
          <a:spcPct val="0"/>
        </a:spcAft>
        <a:defRPr sz="4400">
          <a:solidFill>
            <a:schemeClr val="bg1"/>
          </a:solidFill>
          <a:latin typeface="Comic Sans MS" pitchFamily="66" charset="0"/>
        </a:defRPr>
      </a:lvl7pPr>
      <a:lvl8pPr marL="1371600" algn="ctr" rtl="0" fontAlgn="base">
        <a:spcBef>
          <a:spcPct val="0"/>
        </a:spcBef>
        <a:spcAft>
          <a:spcPct val="0"/>
        </a:spcAft>
        <a:defRPr sz="4400">
          <a:solidFill>
            <a:schemeClr val="bg1"/>
          </a:solidFill>
          <a:latin typeface="Comic Sans MS" pitchFamily="66" charset="0"/>
        </a:defRPr>
      </a:lvl8pPr>
      <a:lvl9pPr marL="1828800" algn="ctr" rtl="0" fontAlgn="base">
        <a:spcBef>
          <a:spcPct val="0"/>
        </a:spcBef>
        <a:spcAft>
          <a:spcPct val="0"/>
        </a:spcAft>
        <a:defRPr sz="4400">
          <a:solidFill>
            <a:schemeClr val="bg1"/>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5.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6.bin"/></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371600" y="1511300"/>
            <a:ext cx="6400800" cy="2298700"/>
          </a:xfrm>
        </p:spPr>
        <p:txBody>
          <a:bodyPr/>
          <a:lstStyle/>
          <a:p>
            <a:pPr eaLnBrk="1" hangingPunct="1">
              <a:defRPr/>
            </a:pPr>
            <a:r>
              <a:rPr lang="en-US" sz="4000" dirty="0" smtClean="0"/>
              <a:t>Measuring Impact of a Cause</a:t>
            </a:r>
            <a:endParaRPr lang="en-US" sz="4000" dirty="0"/>
          </a:p>
        </p:txBody>
      </p:sp>
      <p:sp>
        <p:nvSpPr>
          <p:cNvPr id="2051" name="Rectangle 3"/>
          <p:cNvSpPr>
            <a:spLocks noGrp="1" noChangeArrowheads="1"/>
          </p:cNvSpPr>
          <p:nvPr>
            <p:ph type="subTitle" idx="1"/>
          </p:nvPr>
        </p:nvSpPr>
        <p:spPr/>
        <p:txBody>
          <a:bodyPr/>
          <a:lstStyle/>
          <a:p>
            <a:pPr eaLnBrk="1" hangingPunct="1">
              <a:lnSpc>
                <a:spcPct val="90000"/>
              </a:lnSpc>
              <a:defRPr/>
            </a:pPr>
            <a:r>
              <a:rPr lang="en-US" dirty="0"/>
              <a:t>Farrokh Alemi Ph.D</a:t>
            </a:r>
            <a:r>
              <a:rPr lang="en-US" dirty="0" smtClean="0"/>
              <a:t>.</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Days of exercise divided by total days</a:t>
            </a:r>
          </a:p>
          <a:p>
            <a:r>
              <a:rPr lang="en-US" dirty="0" smtClean="0"/>
              <a:t>Success divided by planned</a:t>
            </a:r>
          </a:p>
          <a:p>
            <a:endParaRPr lang="en-US" dirty="0"/>
          </a:p>
        </p:txBody>
      </p:sp>
      <p:sp>
        <p:nvSpPr>
          <p:cNvPr id="3" name="Title 2"/>
          <p:cNvSpPr>
            <a:spLocks noGrp="1"/>
          </p:cNvSpPr>
          <p:nvPr>
            <p:ph type="title"/>
          </p:nvPr>
        </p:nvSpPr>
        <p:spPr/>
        <p:txBody>
          <a:bodyPr/>
          <a:lstStyle/>
          <a:p>
            <a:r>
              <a:rPr lang="en-US" dirty="0" smtClean="0"/>
              <a:t>Probability of Exercise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Combination of Events</a:t>
            </a:r>
            <a:endParaRPr lang="en-US" dirty="0"/>
          </a:p>
        </p:txBody>
      </p:sp>
      <p:pic>
        <p:nvPicPr>
          <p:cNvPr id="6146" name="Picture 2"/>
          <p:cNvPicPr>
            <a:picLocks noGrp="1" noChangeAspect="1" noChangeArrowheads="1"/>
          </p:cNvPicPr>
          <p:nvPr>
            <p:ph idx="1"/>
          </p:nvPr>
        </p:nvPicPr>
        <p:blipFill>
          <a:blip r:embed="rId3"/>
          <a:srcRect/>
          <a:stretch>
            <a:fillRect/>
          </a:stretch>
        </p:blipFill>
        <p:spPr bwMode="auto">
          <a:xfrm>
            <a:off x="2552700" y="2462212"/>
            <a:ext cx="3810000" cy="2847975"/>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Combination of Events</a:t>
            </a:r>
            <a:endParaRPr lang="en-US" dirty="0"/>
          </a:p>
        </p:txBody>
      </p:sp>
      <p:pic>
        <p:nvPicPr>
          <p:cNvPr id="6146" name="Picture 2"/>
          <p:cNvPicPr>
            <a:picLocks noGrp="1" noChangeAspect="1" noChangeArrowheads="1"/>
          </p:cNvPicPr>
          <p:nvPr>
            <p:ph idx="1"/>
          </p:nvPr>
        </p:nvPicPr>
        <p:blipFill>
          <a:blip r:embed="rId3"/>
          <a:srcRect/>
          <a:stretch>
            <a:fillRect/>
          </a:stretch>
        </p:blipFill>
        <p:spPr bwMode="auto">
          <a:xfrm>
            <a:off x="0" y="5035296"/>
            <a:ext cx="2438400" cy="1822704"/>
          </a:xfrm>
          <a:prstGeom prst="rect">
            <a:avLst/>
          </a:prstGeom>
          <a:noFill/>
          <a:ln w="9525">
            <a:noFill/>
            <a:miter lim="800000"/>
            <a:headEnd/>
            <a:tailEnd/>
          </a:ln>
          <a:effectLst/>
        </p:spPr>
      </p:pic>
      <p:grpSp>
        <p:nvGrpSpPr>
          <p:cNvPr id="15" name="Group 14"/>
          <p:cNvGrpSpPr/>
          <p:nvPr/>
        </p:nvGrpSpPr>
        <p:grpSpPr>
          <a:xfrm>
            <a:off x="2514600" y="2590800"/>
            <a:ext cx="4698498" cy="2971800"/>
            <a:chOff x="2971800" y="2590800"/>
            <a:chExt cx="4698498" cy="2971800"/>
          </a:xfrm>
        </p:grpSpPr>
        <p:grpSp>
          <p:nvGrpSpPr>
            <p:cNvPr id="9" name="Group 8"/>
            <p:cNvGrpSpPr/>
            <p:nvPr/>
          </p:nvGrpSpPr>
          <p:grpSpPr>
            <a:xfrm>
              <a:off x="2971800" y="2590800"/>
              <a:ext cx="4698498" cy="2971800"/>
              <a:chOff x="2438400" y="2514600"/>
              <a:chExt cx="4698498" cy="2971800"/>
            </a:xfrm>
          </p:grpSpPr>
          <p:pic>
            <p:nvPicPr>
              <p:cNvPr id="7171" name="Picture 3"/>
              <p:cNvPicPr>
                <a:picLocks noChangeAspect="1" noChangeArrowheads="1"/>
              </p:cNvPicPr>
              <p:nvPr/>
            </p:nvPicPr>
            <p:blipFill>
              <a:blip r:embed="rId4"/>
              <a:srcRect/>
              <a:stretch>
                <a:fillRect/>
              </a:stretch>
            </p:blipFill>
            <p:spPr bwMode="auto">
              <a:xfrm>
                <a:off x="2438400" y="2514600"/>
                <a:ext cx="4698498" cy="2971800"/>
              </a:xfrm>
              <a:prstGeom prst="rect">
                <a:avLst/>
              </a:prstGeom>
              <a:noFill/>
              <a:ln w="9525">
                <a:noFill/>
                <a:miter lim="800000"/>
                <a:headEnd/>
                <a:tailEnd/>
              </a:ln>
              <a:effectLst/>
            </p:spPr>
          </p:pic>
          <p:sp>
            <p:nvSpPr>
              <p:cNvPr id="8" name="Rectangle 7"/>
              <p:cNvSpPr/>
              <p:nvPr/>
            </p:nvSpPr>
            <p:spPr bwMode="auto">
              <a:xfrm>
                <a:off x="4648200" y="2667000"/>
                <a:ext cx="2209800" cy="1371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90000"/>
                  </a:lnSpc>
                  <a:spcBef>
                    <a:spcPct val="20000"/>
                  </a:spcBef>
                  <a:spcAft>
                    <a:spcPct val="0"/>
                  </a:spcAft>
                  <a:buClrTx/>
                  <a:buSzTx/>
                  <a:buFontTx/>
                  <a:buChar char="•"/>
                  <a:tabLst/>
                </a:pPr>
                <a:endParaRPr kumimoji="0" lang="en-US" sz="2800" b="0" i="0" u="none" strike="noStrike" cap="none" normalizeH="0" baseline="0" smtClean="0">
                  <a:ln>
                    <a:noFill/>
                  </a:ln>
                  <a:solidFill>
                    <a:schemeClr val="tx1"/>
                  </a:solidFill>
                  <a:effectLst/>
                  <a:latin typeface="Arial" charset="0"/>
                </a:endParaRPr>
              </a:p>
            </p:txBody>
          </p:sp>
        </p:grpSp>
        <p:pic>
          <p:nvPicPr>
            <p:cNvPr id="7" name="Picture 3"/>
            <p:cNvPicPr>
              <a:picLocks noChangeAspect="1" noChangeArrowheads="1"/>
            </p:cNvPicPr>
            <p:nvPr/>
          </p:nvPicPr>
          <p:blipFill>
            <a:blip r:embed="rId4"/>
            <a:srcRect l="50276" t="7692" r="22154" b="48718"/>
            <a:stretch>
              <a:fillRect/>
            </a:stretch>
          </p:blipFill>
          <p:spPr bwMode="auto">
            <a:xfrm>
              <a:off x="4419600" y="2819400"/>
              <a:ext cx="1295400" cy="1295400"/>
            </a:xfrm>
            <a:prstGeom prst="ellipse">
              <a:avLst/>
            </a:prstGeom>
            <a:noFill/>
            <a:ln w="9525">
              <a:noFill/>
              <a:miter lim="800000"/>
              <a:headEnd/>
              <a:tailEnd/>
            </a:ln>
            <a:effectLst/>
          </p:spPr>
        </p:pic>
        <p:pic>
          <p:nvPicPr>
            <p:cNvPr id="10" name="Picture 3"/>
            <p:cNvPicPr>
              <a:picLocks noChangeAspect="1" noChangeArrowheads="1"/>
            </p:cNvPicPr>
            <p:nvPr/>
          </p:nvPicPr>
          <p:blipFill>
            <a:blip r:embed="rId4"/>
            <a:srcRect l="66493" t="10256" r="5936" b="48718"/>
            <a:stretch>
              <a:fillRect/>
            </a:stretch>
          </p:blipFill>
          <p:spPr bwMode="auto">
            <a:xfrm>
              <a:off x="5791200" y="2819400"/>
              <a:ext cx="1295400" cy="1219200"/>
            </a:xfrm>
            <a:prstGeom prst="ellipse">
              <a:avLst/>
            </a:prstGeom>
            <a:noFill/>
            <a:ln w="9525">
              <a:noFill/>
              <a:miter lim="800000"/>
              <a:headEnd/>
              <a:tailEnd/>
            </a:ln>
            <a:effectLst/>
          </p:spPr>
        </p:pic>
        <p:sp>
          <p:nvSpPr>
            <p:cNvPr id="11" name="Rectangle 10"/>
            <p:cNvSpPr/>
            <p:nvPr/>
          </p:nvSpPr>
          <p:spPr bwMode="auto">
            <a:xfrm>
              <a:off x="5638800" y="3352800"/>
              <a:ext cx="762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90000"/>
                </a:lnSpc>
                <a:spcBef>
                  <a:spcPct val="20000"/>
                </a:spcBef>
                <a:spcAft>
                  <a:spcPct val="0"/>
                </a:spcAft>
                <a:buClrTx/>
                <a:buSzTx/>
                <a:tabLst/>
              </a:pPr>
              <a:r>
                <a:rPr kumimoji="0" lang="en-US" sz="2800" b="0" i="0" u="none" strike="noStrike" cap="none" normalizeH="0" baseline="0" dirty="0" smtClean="0">
                  <a:ln>
                    <a:noFill/>
                  </a:ln>
                  <a:solidFill>
                    <a:schemeClr val="tx1"/>
                  </a:solidFill>
                  <a:effectLst/>
                  <a:latin typeface="Arial" charset="0"/>
                </a:rPr>
                <a:t>+</a:t>
              </a:r>
              <a:endParaRPr kumimoji="0" lang="en-US" sz="2800" b="0" i="0" u="none" strike="noStrike" cap="none" normalizeH="0" baseline="0" dirty="0" smtClean="0">
                <a:ln>
                  <a:noFill/>
                </a:ln>
                <a:solidFill>
                  <a:schemeClr val="tx1"/>
                </a:solidFill>
                <a:effectLst/>
                <a:latin typeface="Arial" charset="0"/>
              </a:endParaRPr>
            </a:p>
          </p:txBody>
        </p:sp>
        <p:pic>
          <p:nvPicPr>
            <p:cNvPr id="12" name="Picture 3"/>
            <p:cNvPicPr>
              <a:picLocks noChangeAspect="1" noChangeArrowheads="1"/>
            </p:cNvPicPr>
            <p:nvPr/>
          </p:nvPicPr>
          <p:blipFill>
            <a:blip r:embed="rId4"/>
            <a:srcRect l="66493" t="15385" r="22154" b="56410"/>
            <a:stretch>
              <a:fillRect/>
            </a:stretch>
          </p:blipFill>
          <p:spPr bwMode="auto">
            <a:xfrm>
              <a:off x="7086600" y="3048000"/>
              <a:ext cx="533400" cy="838200"/>
            </a:xfrm>
            <a:prstGeom prst="rect">
              <a:avLst/>
            </a:prstGeom>
            <a:noFill/>
            <a:ln w="9525">
              <a:noFill/>
              <a:miter lim="800000"/>
              <a:headEnd/>
              <a:tailEnd/>
            </a:ln>
            <a:effectLst/>
          </p:spPr>
        </p:pic>
        <p:sp>
          <p:nvSpPr>
            <p:cNvPr id="13" name="Rectangle 12"/>
            <p:cNvSpPr/>
            <p:nvPr/>
          </p:nvSpPr>
          <p:spPr bwMode="auto">
            <a:xfrm>
              <a:off x="7010400" y="3352800"/>
              <a:ext cx="76200" cy="152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90000"/>
                </a:lnSpc>
                <a:spcBef>
                  <a:spcPct val="20000"/>
                </a:spcBef>
                <a:spcAft>
                  <a:spcPct val="0"/>
                </a:spcAft>
                <a:buClrTx/>
                <a:buSzTx/>
                <a:tabLst/>
              </a:pPr>
              <a:r>
                <a:rPr kumimoji="0" lang="en-US" sz="2800" b="0" i="0" u="none" strike="noStrike" cap="none" normalizeH="0" baseline="0" dirty="0" smtClean="0">
                  <a:ln>
                    <a:noFill/>
                  </a:ln>
                  <a:solidFill>
                    <a:schemeClr val="tx1"/>
                  </a:solidFill>
                  <a:effectLst/>
                  <a:latin typeface="Arial" charset="0"/>
                </a:rPr>
                <a:t>-</a:t>
              </a:r>
              <a:endParaRPr kumimoji="0" lang="en-US" sz="2800" b="0" i="0" u="none" strike="noStrike" cap="none" normalizeH="0" baseline="0" dirty="0" smtClean="0">
                <a:ln>
                  <a:noFill/>
                </a:ln>
                <a:solidFill>
                  <a:schemeClr val="tx1"/>
                </a:solidFill>
                <a:effectLst/>
                <a:latin typeface="Arial" charset="0"/>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7391400" cy="1752600"/>
          </a:xfrm>
        </p:spPr>
        <p:txBody>
          <a:bodyPr/>
          <a:lstStyle/>
          <a:p>
            <a:r>
              <a:rPr lang="en-US" dirty="0" smtClean="0"/>
              <a:t>Probability of both events occurring together</a:t>
            </a:r>
            <a:endParaRPr lang="en-US" dirty="0"/>
          </a:p>
        </p:txBody>
      </p:sp>
      <p:pic>
        <p:nvPicPr>
          <p:cNvPr id="8194" name="Picture 2"/>
          <p:cNvPicPr>
            <a:picLocks noGrp="1" noChangeAspect="1" noChangeArrowheads="1"/>
          </p:cNvPicPr>
          <p:nvPr>
            <p:ph idx="1"/>
          </p:nvPr>
        </p:nvPicPr>
        <p:blipFill>
          <a:blip r:embed="rId3"/>
          <a:srcRect/>
          <a:stretch>
            <a:fillRect/>
          </a:stretch>
        </p:blipFill>
        <p:spPr bwMode="auto">
          <a:xfrm>
            <a:off x="2552700" y="2681287"/>
            <a:ext cx="3810000" cy="2409825"/>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Probability of exercise in evening or morning</a:t>
            </a:r>
            <a:endParaRPr lang="en-US" dirty="0"/>
          </a:p>
        </p:txBody>
      </p:sp>
      <p:pic>
        <p:nvPicPr>
          <p:cNvPr id="6146" name="Picture 2"/>
          <p:cNvPicPr>
            <a:picLocks noGrp="1" noChangeAspect="1" noChangeArrowheads="1"/>
          </p:cNvPicPr>
          <p:nvPr>
            <p:ph idx="1"/>
          </p:nvPr>
        </p:nvPicPr>
        <p:blipFill>
          <a:blip r:embed="rId3"/>
          <a:srcRect/>
          <a:stretch>
            <a:fillRect/>
          </a:stretch>
        </p:blipFill>
        <p:spPr bwMode="auto">
          <a:xfrm>
            <a:off x="0" y="5035296"/>
            <a:ext cx="2438400" cy="1822704"/>
          </a:xfrm>
          <a:prstGeom prst="rect">
            <a:avLst/>
          </a:prstGeom>
          <a:noFill/>
          <a:ln w="9525">
            <a:noFill/>
            <a:miter lim="800000"/>
            <a:headEnd/>
            <a:tailEnd/>
          </a:ln>
          <a:effectLst/>
        </p:spPr>
      </p:pic>
      <p:grpSp>
        <p:nvGrpSpPr>
          <p:cNvPr id="2" name="Group 14"/>
          <p:cNvGrpSpPr/>
          <p:nvPr/>
        </p:nvGrpSpPr>
        <p:grpSpPr>
          <a:xfrm>
            <a:off x="2514600" y="2590800"/>
            <a:ext cx="4698498" cy="2971800"/>
            <a:chOff x="2971800" y="2590800"/>
            <a:chExt cx="4698498" cy="2971800"/>
          </a:xfrm>
        </p:grpSpPr>
        <p:grpSp>
          <p:nvGrpSpPr>
            <p:cNvPr id="4" name="Group 8"/>
            <p:cNvGrpSpPr/>
            <p:nvPr/>
          </p:nvGrpSpPr>
          <p:grpSpPr>
            <a:xfrm>
              <a:off x="2971800" y="2590800"/>
              <a:ext cx="4698498" cy="2971800"/>
              <a:chOff x="2438400" y="2514600"/>
              <a:chExt cx="4698498" cy="2971800"/>
            </a:xfrm>
          </p:grpSpPr>
          <p:pic>
            <p:nvPicPr>
              <p:cNvPr id="7171" name="Picture 3"/>
              <p:cNvPicPr>
                <a:picLocks noChangeAspect="1" noChangeArrowheads="1"/>
              </p:cNvPicPr>
              <p:nvPr/>
            </p:nvPicPr>
            <p:blipFill>
              <a:blip r:embed="rId4"/>
              <a:srcRect/>
              <a:stretch>
                <a:fillRect/>
              </a:stretch>
            </p:blipFill>
            <p:spPr bwMode="auto">
              <a:xfrm>
                <a:off x="2438400" y="2514600"/>
                <a:ext cx="4698498" cy="2971800"/>
              </a:xfrm>
              <a:prstGeom prst="rect">
                <a:avLst/>
              </a:prstGeom>
              <a:noFill/>
              <a:ln w="9525">
                <a:noFill/>
                <a:miter lim="800000"/>
                <a:headEnd/>
                <a:tailEnd/>
              </a:ln>
              <a:effectLst/>
            </p:spPr>
          </p:pic>
          <p:sp>
            <p:nvSpPr>
              <p:cNvPr id="8" name="Rectangle 7"/>
              <p:cNvSpPr/>
              <p:nvPr/>
            </p:nvSpPr>
            <p:spPr bwMode="auto">
              <a:xfrm>
                <a:off x="4648200" y="2667000"/>
                <a:ext cx="2209800" cy="1371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90000"/>
                  </a:lnSpc>
                  <a:spcBef>
                    <a:spcPct val="20000"/>
                  </a:spcBef>
                  <a:spcAft>
                    <a:spcPct val="0"/>
                  </a:spcAft>
                  <a:buClrTx/>
                  <a:buSzTx/>
                  <a:buFontTx/>
                  <a:buChar char="•"/>
                  <a:tabLst/>
                </a:pPr>
                <a:endParaRPr kumimoji="0" lang="en-US" sz="2800" b="0" i="0" u="none" strike="noStrike" cap="none" normalizeH="0" baseline="0" smtClean="0">
                  <a:ln>
                    <a:noFill/>
                  </a:ln>
                  <a:solidFill>
                    <a:schemeClr val="tx1"/>
                  </a:solidFill>
                  <a:effectLst/>
                  <a:latin typeface="Arial" charset="0"/>
                </a:endParaRPr>
              </a:p>
            </p:txBody>
          </p:sp>
        </p:grpSp>
        <p:pic>
          <p:nvPicPr>
            <p:cNvPr id="7" name="Picture 3"/>
            <p:cNvPicPr>
              <a:picLocks noChangeAspect="1" noChangeArrowheads="1"/>
            </p:cNvPicPr>
            <p:nvPr/>
          </p:nvPicPr>
          <p:blipFill>
            <a:blip r:embed="rId4"/>
            <a:srcRect l="50276" t="7692" r="22154" b="48718"/>
            <a:stretch>
              <a:fillRect/>
            </a:stretch>
          </p:blipFill>
          <p:spPr bwMode="auto">
            <a:xfrm>
              <a:off x="4419600" y="2819400"/>
              <a:ext cx="1295400" cy="1295400"/>
            </a:xfrm>
            <a:prstGeom prst="ellipse">
              <a:avLst/>
            </a:prstGeom>
            <a:noFill/>
            <a:ln w="9525">
              <a:noFill/>
              <a:miter lim="800000"/>
              <a:headEnd/>
              <a:tailEnd/>
            </a:ln>
            <a:effectLst/>
          </p:spPr>
        </p:pic>
        <p:pic>
          <p:nvPicPr>
            <p:cNvPr id="10" name="Picture 3"/>
            <p:cNvPicPr>
              <a:picLocks noChangeAspect="1" noChangeArrowheads="1"/>
            </p:cNvPicPr>
            <p:nvPr/>
          </p:nvPicPr>
          <p:blipFill>
            <a:blip r:embed="rId4"/>
            <a:srcRect l="66493" t="10256" r="5936" b="48718"/>
            <a:stretch>
              <a:fillRect/>
            </a:stretch>
          </p:blipFill>
          <p:spPr bwMode="auto">
            <a:xfrm>
              <a:off x="5791200" y="2819400"/>
              <a:ext cx="1295400" cy="1219200"/>
            </a:xfrm>
            <a:prstGeom prst="ellipse">
              <a:avLst/>
            </a:prstGeom>
            <a:noFill/>
            <a:ln w="9525">
              <a:noFill/>
              <a:miter lim="800000"/>
              <a:headEnd/>
              <a:tailEnd/>
            </a:ln>
            <a:effectLst/>
          </p:spPr>
        </p:pic>
        <p:sp>
          <p:nvSpPr>
            <p:cNvPr id="11" name="Rectangle 10"/>
            <p:cNvSpPr/>
            <p:nvPr/>
          </p:nvSpPr>
          <p:spPr bwMode="auto">
            <a:xfrm>
              <a:off x="5638800" y="3352800"/>
              <a:ext cx="762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90000"/>
                </a:lnSpc>
                <a:spcBef>
                  <a:spcPct val="20000"/>
                </a:spcBef>
                <a:spcAft>
                  <a:spcPct val="0"/>
                </a:spcAft>
                <a:buClrTx/>
                <a:buSzTx/>
                <a:tabLst/>
              </a:pPr>
              <a:r>
                <a:rPr kumimoji="0" lang="en-US" sz="2800" b="0" i="0" u="none" strike="noStrike" cap="none" normalizeH="0" baseline="0" dirty="0" smtClean="0">
                  <a:ln>
                    <a:noFill/>
                  </a:ln>
                  <a:solidFill>
                    <a:schemeClr val="tx1"/>
                  </a:solidFill>
                  <a:effectLst/>
                  <a:latin typeface="Arial" charset="0"/>
                </a:rPr>
                <a:t>+</a:t>
              </a:r>
              <a:endParaRPr kumimoji="0" lang="en-US" sz="2800" b="0" i="0" u="none" strike="noStrike" cap="none" normalizeH="0" baseline="0" dirty="0" smtClean="0">
                <a:ln>
                  <a:noFill/>
                </a:ln>
                <a:solidFill>
                  <a:schemeClr val="tx1"/>
                </a:solidFill>
                <a:effectLst/>
                <a:latin typeface="Arial" charset="0"/>
              </a:endParaRPr>
            </a:p>
          </p:txBody>
        </p:sp>
        <p:pic>
          <p:nvPicPr>
            <p:cNvPr id="12" name="Picture 3"/>
            <p:cNvPicPr>
              <a:picLocks noChangeAspect="1" noChangeArrowheads="1"/>
            </p:cNvPicPr>
            <p:nvPr/>
          </p:nvPicPr>
          <p:blipFill>
            <a:blip r:embed="rId4"/>
            <a:srcRect l="66493" t="15385" r="22154" b="56410"/>
            <a:stretch>
              <a:fillRect/>
            </a:stretch>
          </p:blipFill>
          <p:spPr bwMode="auto">
            <a:xfrm>
              <a:off x="7086600" y="3048000"/>
              <a:ext cx="533400" cy="838200"/>
            </a:xfrm>
            <a:prstGeom prst="rect">
              <a:avLst/>
            </a:prstGeom>
            <a:noFill/>
            <a:ln w="9525">
              <a:noFill/>
              <a:miter lim="800000"/>
              <a:headEnd/>
              <a:tailEnd/>
            </a:ln>
            <a:effectLst/>
          </p:spPr>
        </p:pic>
        <p:sp>
          <p:nvSpPr>
            <p:cNvPr id="13" name="Rectangle 12"/>
            <p:cNvSpPr/>
            <p:nvPr/>
          </p:nvSpPr>
          <p:spPr bwMode="auto">
            <a:xfrm>
              <a:off x="7010400" y="3352800"/>
              <a:ext cx="76200" cy="152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90000"/>
                </a:lnSpc>
                <a:spcBef>
                  <a:spcPct val="20000"/>
                </a:spcBef>
                <a:spcAft>
                  <a:spcPct val="0"/>
                </a:spcAft>
                <a:buClrTx/>
                <a:buSzTx/>
                <a:tabLst/>
              </a:pPr>
              <a:r>
                <a:rPr kumimoji="0" lang="en-US" sz="2800" b="0" i="0" u="none" strike="noStrike" cap="none" normalizeH="0" baseline="0" dirty="0" smtClean="0">
                  <a:ln>
                    <a:noFill/>
                  </a:ln>
                  <a:solidFill>
                    <a:schemeClr val="tx1"/>
                  </a:solidFill>
                  <a:effectLst/>
                  <a:latin typeface="Arial" charset="0"/>
                </a:rPr>
                <a:t>-</a:t>
              </a:r>
              <a:endParaRPr kumimoji="0" lang="en-US" sz="2800" b="0" i="0" u="none" strike="noStrike" cap="none" normalizeH="0" baseline="0" dirty="0" smtClean="0">
                <a:ln>
                  <a:noFill/>
                </a:ln>
                <a:solidFill>
                  <a:schemeClr val="tx1"/>
                </a:solidFill>
                <a:effectLst/>
                <a:latin typeface="Arial" charset="0"/>
              </a:endParaRPr>
            </a:p>
          </p:txBody>
        </p:sp>
      </p:grpSp>
      <p:sp>
        <p:nvSpPr>
          <p:cNvPr id="16" name="Rectangle 15"/>
          <p:cNvSpPr/>
          <p:nvPr/>
        </p:nvSpPr>
        <p:spPr bwMode="auto">
          <a:xfrm>
            <a:off x="0" y="3200400"/>
            <a:ext cx="2438400" cy="182880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90000"/>
              </a:lnSpc>
              <a:spcBef>
                <a:spcPct val="20000"/>
              </a:spcBef>
              <a:spcAft>
                <a:spcPct val="0"/>
              </a:spcAft>
              <a:buClrTx/>
              <a:buSzTx/>
              <a:tabLst/>
            </a:pPr>
            <a:r>
              <a:rPr kumimoji="0" lang="en-US" sz="2800" b="0" i="0" u="none" strike="noStrike" cap="none" normalizeH="0" baseline="0" dirty="0" smtClean="0">
                <a:ln>
                  <a:noFill/>
                </a:ln>
                <a:solidFill>
                  <a:schemeClr val="tx1"/>
                </a:solidFill>
                <a:effectLst/>
                <a:latin typeface="Arial" charset="0"/>
              </a:rPr>
              <a:t>A=morning</a:t>
            </a:r>
            <a:r>
              <a:rPr kumimoji="0" lang="en-US" sz="2800" b="0" i="0" u="none" strike="noStrike" cap="none" normalizeH="0" dirty="0" smtClean="0">
                <a:ln>
                  <a:noFill/>
                </a:ln>
                <a:solidFill>
                  <a:schemeClr val="tx1"/>
                </a:solidFill>
                <a:effectLst/>
                <a:latin typeface="Arial" charset="0"/>
              </a:rPr>
              <a:t> exercise</a:t>
            </a:r>
          </a:p>
          <a:p>
            <a:pPr marL="342900" marR="0" indent="-342900" algn="l" defTabSz="914400" rtl="0" eaLnBrk="1" fontAlgn="base" latinLnBrk="0" hangingPunct="1">
              <a:lnSpc>
                <a:spcPct val="90000"/>
              </a:lnSpc>
              <a:spcBef>
                <a:spcPct val="20000"/>
              </a:spcBef>
              <a:spcAft>
                <a:spcPct val="0"/>
              </a:spcAft>
              <a:buClrTx/>
              <a:buSzTx/>
              <a:tabLst/>
            </a:pPr>
            <a:r>
              <a:rPr lang="en-US" baseline="0" dirty="0" smtClean="0"/>
              <a:t>B=evening</a:t>
            </a:r>
            <a:r>
              <a:rPr lang="en-US" dirty="0" smtClean="0"/>
              <a:t> exercise</a:t>
            </a:r>
            <a:endParaRPr kumimoji="0" lang="en-US" sz="2800" b="0" i="0" u="none" strike="noStrike" cap="none" normalizeH="0" baseline="0" dirty="0" smtClean="0">
              <a:ln>
                <a:noFill/>
              </a:ln>
              <a:solidFill>
                <a:schemeClr val="tx1"/>
              </a:solidFill>
              <a:effectLst/>
              <a:latin typeface="Arial"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a:t>
            </a:r>
            <a:r>
              <a:rPr lang="en-US" dirty="0" err="1" smtClean="0"/>
              <a:t>Effect|Cause</a:t>
            </a:r>
            <a:r>
              <a:rPr lang="en-US" dirty="0" smtClean="0"/>
              <a:t>)</a:t>
            </a:r>
            <a:endParaRPr lang="en-US" dirty="0"/>
          </a:p>
        </p:txBody>
      </p:sp>
      <p:sp>
        <p:nvSpPr>
          <p:cNvPr id="3" name="Title 2"/>
          <p:cNvSpPr>
            <a:spLocks noGrp="1"/>
          </p:cNvSpPr>
          <p:nvPr>
            <p:ph type="title"/>
          </p:nvPr>
        </p:nvSpPr>
        <p:spPr/>
        <p:txBody>
          <a:bodyPr/>
          <a:lstStyle/>
          <a:p>
            <a:r>
              <a:rPr lang="en-US" dirty="0" smtClean="0"/>
              <a:t>Impact of a Cause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P(Effect | Cause)</a:t>
            </a:r>
          </a:p>
          <a:p>
            <a:r>
              <a:rPr lang="en-US" dirty="0" smtClean="0"/>
              <a:t>P(B | A)</a:t>
            </a:r>
            <a:endParaRPr lang="en-US" dirty="0"/>
          </a:p>
        </p:txBody>
      </p:sp>
      <p:sp>
        <p:nvSpPr>
          <p:cNvPr id="3" name="Title 2"/>
          <p:cNvSpPr>
            <a:spLocks noGrp="1"/>
          </p:cNvSpPr>
          <p:nvPr>
            <p:ph type="title"/>
          </p:nvPr>
        </p:nvSpPr>
        <p:spPr/>
        <p:txBody>
          <a:bodyPr/>
          <a:lstStyle/>
          <a:p>
            <a:r>
              <a:rPr lang="en-US" dirty="0" smtClean="0"/>
              <a:t>Impact of a Cause</a:t>
            </a:r>
            <a:endParaRPr lang="en-US" dirty="0"/>
          </a:p>
        </p:txBody>
      </p:sp>
      <p:pic>
        <p:nvPicPr>
          <p:cNvPr id="9218" name="Picture 2"/>
          <p:cNvPicPr>
            <a:picLocks noChangeAspect="1" noChangeArrowheads="1"/>
          </p:cNvPicPr>
          <p:nvPr/>
        </p:nvPicPr>
        <p:blipFill>
          <a:blip r:embed="rId3"/>
          <a:srcRect/>
          <a:stretch>
            <a:fillRect/>
          </a:stretch>
        </p:blipFill>
        <p:spPr bwMode="auto">
          <a:xfrm>
            <a:off x="3048000" y="2895600"/>
            <a:ext cx="3810000" cy="2847975"/>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981200"/>
            <a:ext cx="7696200" cy="4114800"/>
          </a:xfrm>
        </p:spPr>
        <p:txBody>
          <a:bodyPr/>
          <a:lstStyle/>
          <a:p>
            <a:r>
              <a:rPr lang="en-US" dirty="0" smtClean="0"/>
              <a:t>P(Effect | Cause)</a:t>
            </a:r>
          </a:p>
          <a:p>
            <a:r>
              <a:rPr lang="en-US" dirty="0" smtClean="0"/>
              <a:t>P(B | A)</a:t>
            </a:r>
            <a:endParaRPr lang="en-US" dirty="0"/>
          </a:p>
        </p:txBody>
      </p:sp>
      <p:sp>
        <p:nvSpPr>
          <p:cNvPr id="3" name="Title 2"/>
          <p:cNvSpPr>
            <a:spLocks noGrp="1"/>
          </p:cNvSpPr>
          <p:nvPr>
            <p:ph type="title"/>
          </p:nvPr>
        </p:nvSpPr>
        <p:spPr/>
        <p:txBody>
          <a:bodyPr/>
          <a:lstStyle/>
          <a:p>
            <a:r>
              <a:rPr lang="en-US" dirty="0" smtClean="0"/>
              <a:t>Impact of a Cause</a:t>
            </a:r>
            <a:endParaRPr lang="en-US" dirty="0"/>
          </a:p>
        </p:txBody>
      </p:sp>
      <p:pic>
        <p:nvPicPr>
          <p:cNvPr id="9218" name="Picture 2"/>
          <p:cNvPicPr>
            <a:picLocks noChangeAspect="1" noChangeArrowheads="1"/>
          </p:cNvPicPr>
          <p:nvPr/>
        </p:nvPicPr>
        <p:blipFill>
          <a:blip r:embed="rId3"/>
          <a:srcRect/>
          <a:stretch>
            <a:fillRect/>
          </a:stretch>
        </p:blipFill>
        <p:spPr bwMode="auto">
          <a:xfrm>
            <a:off x="0" y="4750498"/>
            <a:ext cx="2819400" cy="2107502"/>
          </a:xfrm>
          <a:prstGeom prst="rect">
            <a:avLst/>
          </a:prstGeom>
          <a:noFill/>
          <a:ln w="9525">
            <a:noFill/>
            <a:miter lim="800000"/>
            <a:headEnd/>
            <a:tailEnd/>
          </a:ln>
          <a:effectLst/>
        </p:spPr>
      </p:pic>
      <p:pic>
        <p:nvPicPr>
          <p:cNvPr id="10242" name="Picture 2"/>
          <p:cNvPicPr>
            <a:picLocks noChangeAspect="1" noChangeArrowheads="1"/>
          </p:cNvPicPr>
          <p:nvPr/>
        </p:nvPicPr>
        <p:blipFill>
          <a:blip r:embed="rId4"/>
          <a:srcRect l="2000" t="9486" r="8000" b="8300"/>
          <a:stretch>
            <a:fillRect/>
          </a:stretch>
        </p:blipFill>
        <p:spPr bwMode="auto">
          <a:xfrm>
            <a:off x="3048000" y="3124200"/>
            <a:ext cx="4220308" cy="243840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bwMode="auto">
          <a:xfrm>
            <a:off x="1219200" y="3352800"/>
            <a:ext cx="6324600" cy="1143000"/>
          </a:xfrm>
          <a:prstGeom prst="round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90000"/>
              </a:lnSpc>
              <a:spcBef>
                <a:spcPct val="20000"/>
              </a:spcBef>
              <a:spcAft>
                <a:spcPct val="0"/>
              </a:spcAft>
              <a:buClrTx/>
              <a:buSzTx/>
              <a:buFontTx/>
              <a:buChar char="•"/>
              <a:tabLst/>
            </a:pPr>
            <a:endParaRPr kumimoji="0" lang="en-US" sz="2800" b="0" i="0" u="none" strike="noStrike" cap="none" normalizeH="0" baseline="0" smtClean="0">
              <a:ln>
                <a:noFill/>
              </a:ln>
              <a:solidFill>
                <a:schemeClr val="tx1"/>
              </a:solidFill>
              <a:effectLst/>
              <a:latin typeface="Arial" charset="0"/>
            </a:endParaRPr>
          </a:p>
        </p:txBody>
      </p:sp>
      <p:sp>
        <p:nvSpPr>
          <p:cNvPr id="3" name="Title 2"/>
          <p:cNvSpPr>
            <a:spLocks noGrp="1"/>
          </p:cNvSpPr>
          <p:nvPr>
            <p:ph type="title"/>
          </p:nvPr>
        </p:nvSpPr>
        <p:spPr/>
        <p:txBody>
          <a:bodyPr/>
          <a:lstStyle/>
          <a:p>
            <a:r>
              <a:rPr lang="en-US" dirty="0" smtClean="0"/>
              <a:t>Impact of a Cause</a:t>
            </a:r>
            <a:endParaRPr lang="en-US" dirty="0"/>
          </a:p>
        </p:txBody>
      </p:sp>
      <p:graphicFrame>
        <p:nvGraphicFramePr>
          <p:cNvPr id="9" name="Content Placeholder 8"/>
          <p:cNvGraphicFramePr>
            <a:graphicFrameLocks noChangeAspect="1"/>
          </p:cNvGraphicFramePr>
          <p:nvPr>
            <p:ph idx="1"/>
          </p:nvPr>
        </p:nvGraphicFramePr>
        <p:xfrm>
          <a:off x="1409700" y="3441700"/>
          <a:ext cx="6096000" cy="887413"/>
        </p:xfrm>
        <a:graphic>
          <a:graphicData uri="http://schemas.openxmlformats.org/presentationml/2006/ole">
            <p:oleObj spid="_x0000_s11267" name="Equation" r:id="rId4" imgW="2705040" imgH="393480" progId="Equation.3">
              <p:embed/>
            </p:oleObj>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bwMode="auto">
          <a:xfrm>
            <a:off x="1219200" y="3352800"/>
            <a:ext cx="7315200" cy="1371600"/>
          </a:xfrm>
          <a:prstGeom prst="round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90000"/>
              </a:lnSpc>
              <a:spcBef>
                <a:spcPct val="20000"/>
              </a:spcBef>
              <a:spcAft>
                <a:spcPct val="0"/>
              </a:spcAft>
              <a:buClrTx/>
              <a:buSzTx/>
              <a:buFontTx/>
              <a:buChar char="•"/>
              <a:tabLst/>
            </a:pPr>
            <a:endParaRPr kumimoji="0" lang="en-US" sz="2800" b="0" i="0" u="none" strike="noStrike" cap="none" normalizeH="0" baseline="0" smtClean="0">
              <a:ln>
                <a:noFill/>
              </a:ln>
              <a:solidFill>
                <a:schemeClr val="tx1"/>
              </a:solidFill>
              <a:effectLst/>
              <a:latin typeface="Arial" charset="0"/>
            </a:endParaRPr>
          </a:p>
        </p:txBody>
      </p:sp>
      <p:sp>
        <p:nvSpPr>
          <p:cNvPr id="3" name="Title 2"/>
          <p:cNvSpPr>
            <a:spLocks noGrp="1"/>
          </p:cNvSpPr>
          <p:nvPr>
            <p:ph type="title"/>
          </p:nvPr>
        </p:nvSpPr>
        <p:spPr/>
        <p:txBody>
          <a:bodyPr/>
          <a:lstStyle/>
          <a:p>
            <a:r>
              <a:rPr lang="en-US" dirty="0" smtClean="0"/>
              <a:t>Impact of a Cause</a:t>
            </a:r>
            <a:endParaRPr lang="en-US" dirty="0"/>
          </a:p>
        </p:txBody>
      </p:sp>
      <p:graphicFrame>
        <p:nvGraphicFramePr>
          <p:cNvPr id="9" name="Content Placeholder 8"/>
          <p:cNvGraphicFramePr>
            <a:graphicFrameLocks noChangeAspect="1"/>
          </p:cNvGraphicFramePr>
          <p:nvPr>
            <p:ph idx="1"/>
          </p:nvPr>
        </p:nvGraphicFramePr>
        <p:xfrm>
          <a:off x="1409699" y="3429000"/>
          <a:ext cx="6834909" cy="822325"/>
        </p:xfrm>
        <a:graphic>
          <a:graphicData uri="http://schemas.openxmlformats.org/presentationml/2006/ole">
            <p:oleObj spid="_x0000_s12290" name="Equation" r:id="rId4" imgW="3479760" imgH="419040" progId="Equation.3">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Ratio</a:t>
            </a:r>
          </a:p>
          <a:p>
            <a:pPr lvl="1"/>
            <a:r>
              <a:rPr lang="en-US" dirty="0" smtClean="0"/>
              <a:t>Prevalence of event</a:t>
            </a:r>
          </a:p>
          <a:p>
            <a:pPr lvl="1"/>
            <a:r>
              <a:rPr lang="en-US" dirty="0" smtClean="0"/>
              <a:t>Universe of possibilities</a:t>
            </a:r>
            <a:endParaRPr lang="en-US" dirty="0"/>
          </a:p>
        </p:txBody>
      </p:sp>
      <p:sp>
        <p:nvSpPr>
          <p:cNvPr id="3" name="Title 2"/>
          <p:cNvSpPr>
            <a:spLocks noGrp="1"/>
          </p:cNvSpPr>
          <p:nvPr>
            <p:ph type="title"/>
          </p:nvPr>
        </p:nvSpPr>
        <p:spPr/>
        <p:txBody>
          <a:bodyPr/>
          <a:lstStyle/>
          <a:p>
            <a:r>
              <a:rPr lang="en-US" dirty="0" smtClean="0"/>
              <a:t>Definition</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066800" y="2590800"/>
          <a:ext cx="6781798" cy="3048000"/>
        </p:xfrm>
        <a:graphic>
          <a:graphicData uri="http://schemas.openxmlformats.org/drawingml/2006/table">
            <a:tbl>
              <a:tblPr>
                <a:tableStyleId>{3C2FFA5D-87B4-456A-9821-1D502468CF0F}</a:tableStyleId>
              </a:tblPr>
              <a:tblGrid>
                <a:gridCol w="2920774"/>
                <a:gridCol w="1287008"/>
                <a:gridCol w="1287008"/>
                <a:gridCol w="1287008"/>
              </a:tblGrid>
              <a:tr h="468923">
                <a:tc rowSpan="2">
                  <a:txBody>
                    <a:bodyPr/>
                    <a:lstStyle/>
                    <a:p>
                      <a:pPr algn="ctr"/>
                      <a:r>
                        <a:rPr lang="en-US" sz="2000"/>
                        <a:t> </a:t>
                      </a:r>
                    </a:p>
                  </a:txBody>
                  <a:tcPr marL="68580" marR="68580"/>
                </a:tc>
                <a:tc>
                  <a:txBody>
                    <a:bodyPr/>
                    <a:lstStyle/>
                    <a:p>
                      <a:endParaRPr lang="en-US" sz="2000"/>
                    </a:p>
                  </a:txBody>
                  <a:tcPr/>
                </a:tc>
                <a:tc>
                  <a:txBody>
                    <a:bodyPr/>
                    <a:lstStyle/>
                    <a:p>
                      <a:endParaRPr lang="en-US" sz="2000"/>
                    </a:p>
                  </a:txBody>
                  <a:tcPr/>
                </a:tc>
                <a:tc>
                  <a:txBody>
                    <a:bodyPr/>
                    <a:lstStyle/>
                    <a:p>
                      <a:endParaRPr lang="en-US" sz="2000"/>
                    </a:p>
                  </a:txBody>
                  <a:tcPr/>
                </a:tc>
              </a:tr>
              <a:tr h="1172308">
                <a:tc vMerge="1">
                  <a:txBody>
                    <a:bodyPr/>
                    <a:lstStyle/>
                    <a:p>
                      <a:endParaRPr lang="en-US"/>
                    </a:p>
                  </a:txBody>
                  <a:tcPr/>
                </a:tc>
                <a:tc>
                  <a:txBody>
                    <a:bodyPr/>
                    <a:lstStyle/>
                    <a:p>
                      <a:pPr algn="ctr"/>
                      <a:r>
                        <a:rPr lang="en-US" sz="2000"/>
                        <a:t>Morning exercise</a:t>
                      </a:r>
                    </a:p>
                  </a:txBody>
                  <a:tcPr marL="68580" marR="68580" anchor="b"/>
                </a:tc>
                <a:tc>
                  <a:txBody>
                    <a:bodyPr/>
                    <a:lstStyle/>
                    <a:p>
                      <a:pPr algn="ctr"/>
                      <a:r>
                        <a:rPr lang="en-US" sz="2000"/>
                        <a:t>No morning exercise</a:t>
                      </a:r>
                    </a:p>
                  </a:txBody>
                  <a:tcPr marL="68580" marR="68580" anchor="b"/>
                </a:tc>
                <a:tc>
                  <a:txBody>
                    <a:bodyPr/>
                    <a:lstStyle/>
                    <a:p>
                      <a:pPr algn="ctr"/>
                      <a:r>
                        <a:rPr lang="en-US" sz="2000"/>
                        <a:t>Total</a:t>
                      </a:r>
                    </a:p>
                  </a:txBody>
                  <a:tcPr marL="68580" marR="68580" anchor="b"/>
                </a:tc>
              </a:tr>
              <a:tr h="468923">
                <a:tc>
                  <a:txBody>
                    <a:bodyPr/>
                    <a:lstStyle/>
                    <a:p>
                      <a:r>
                        <a:rPr lang="en-US" sz="2000"/>
                        <a:t>Sleep early</a:t>
                      </a:r>
                    </a:p>
                  </a:txBody>
                  <a:tcPr marL="68580" marR="68580"/>
                </a:tc>
                <a:tc>
                  <a:txBody>
                    <a:bodyPr/>
                    <a:lstStyle/>
                    <a:p>
                      <a:pPr algn="ctr"/>
                      <a:r>
                        <a:rPr lang="en-US" sz="2000" dirty="0" smtClean="0"/>
                        <a:t>15</a:t>
                      </a:r>
                      <a:endParaRPr lang="en-US" sz="2000" dirty="0"/>
                    </a:p>
                  </a:txBody>
                  <a:tcPr marL="68580" marR="68580" anchor="b"/>
                </a:tc>
                <a:tc>
                  <a:txBody>
                    <a:bodyPr/>
                    <a:lstStyle/>
                    <a:p>
                      <a:pPr algn="ctr"/>
                      <a:r>
                        <a:rPr lang="en-US" sz="2000" dirty="0" smtClean="0"/>
                        <a:t>12</a:t>
                      </a:r>
                      <a:endParaRPr lang="en-US" sz="2000" dirty="0"/>
                    </a:p>
                  </a:txBody>
                  <a:tcPr marL="68580" marR="68580" anchor="b"/>
                </a:tc>
                <a:tc>
                  <a:txBody>
                    <a:bodyPr/>
                    <a:lstStyle/>
                    <a:p>
                      <a:pPr algn="ctr"/>
                      <a:r>
                        <a:rPr lang="en-US" sz="2000" dirty="0" smtClean="0"/>
                        <a:t>27</a:t>
                      </a:r>
                      <a:endParaRPr lang="en-US" sz="2000" dirty="0"/>
                    </a:p>
                  </a:txBody>
                  <a:tcPr marL="68580" marR="68580" anchor="b"/>
                </a:tc>
              </a:tr>
              <a:tr h="468923">
                <a:tc>
                  <a:txBody>
                    <a:bodyPr/>
                    <a:lstStyle/>
                    <a:p>
                      <a:r>
                        <a:rPr lang="en-US" sz="2000" dirty="0"/>
                        <a:t>Sleep late</a:t>
                      </a:r>
                    </a:p>
                  </a:txBody>
                  <a:tcPr marL="68580" marR="68580"/>
                </a:tc>
                <a:tc>
                  <a:txBody>
                    <a:bodyPr/>
                    <a:lstStyle/>
                    <a:p>
                      <a:pPr algn="ctr"/>
                      <a:r>
                        <a:rPr lang="en-US" sz="2000" dirty="0" smtClean="0"/>
                        <a:t>2</a:t>
                      </a:r>
                      <a:endParaRPr lang="en-US" sz="2000" dirty="0"/>
                    </a:p>
                  </a:txBody>
                  <a:tcPr marL="68580" marR="68580" anchor="b"/>
                </a:tc>
                <a:tc>
                  <a:txBody>
                    <a:bodyPr/>
                    <a:lstStyle/>
                    <a:p>
                      <a:pPr algn="ctr"/>
                      <a:r>
                        <a:rPr lang="en-US" sz="2000" dirty="0" smtClean="0"/>
                        <a:t>1</a:t>
                      </a:r>
                      <a:endParaRPr lang="en-US" sz="2000" dirty="0"/>
                    </a:p>
                  </a:txBody>
                  <a:tcPr marL="68580" marR="68580" anchor="b"/>
                </a:tc>
                <a:tc>
                  <a:txBody>
                    <a:bodyPr/>
                    <a:lstStyle/>
                    <a:p>
                      <a:pPr algn="ctr"/>
                      <a:r>
                        <a:rPr lang="en-US" sz="2000" dirty="0" smtClean="0"/>
                        <a:t>3</a:t>
                      </a:r>
                      <a:endParaRPr lang="en-US" sz="2000" dirty="0"/>
                    </a:p>
                  </a:txBody>
                  <a:tcPr marL="68580" marR="68580" anchor="b"/>
                </a:tc>
              </a:tr>
              <a:tr h="468923">
                <a:tc>
                  <a:txBody>
                    <a:bodyPr/>
                    <a:lstStyle/>
                    <a:p>
                      <a:r>
                        <a:rPr lang="en-US" sz="2000" dirty="0"/>
                        <a:t>Total</a:t>
                      </a:r>
                    </a:p>
                  </a:txBody>
                  <a:tcPr marL="68580" marR="68580"/>
                </a:tc>
                <a:tc>
                  <a:txBody>
                    <a:bodyPr/>
                    <a:lstStyle/>
                    <a:p>
                      <a:pPr algn="ctr"/>
                      <a:r>
                        <a:rPr lang="en-US" sz="2000" dirty="0" smtClean="0"/>
                        <a:t>17</a:t>
                      </a:r>
                      <a:endParaRPr lang="en-US" sz="2000" dirty="0"/>
                    </a:p>
                  </a:txBody>
                  <a:tcPr marL="68580" marR="68580"/>
                </a:tc>
                <a:tc>
                  <a:txBody>
                    <a:bodyPr/>
                    <a:lstStyle/>
                    <a:p>
                      <a:pPr algn="ctr"/>
                      <a:r>
                        <a:rPr lang="en-US" sz="2000" dirty="0" smtClean="0"/>
                        <a:t>13</a:t>
                      </a:r>
                      <a:endParaRPr lang="en-US" sz="2000" dirty="0"/>
                    </a:p>
                  </a:txBody>
                  <a:tcPr marL="68580" marR="68580"/>
                </a:tc>
                <a:tc>
                  <a:txBody>
                    <a:bodyPr/>
                    <a:lstStyle/>
                    <a:p>
                      <a:pPr algn="ctr"/>
                      <a:r>
                        <a:rPr lang="en-US" sz="2000" dirty="0" smtClean="0"/>
                        <a:t>30</a:t>
                      </a:r>
                      <a:endParaRPr lang="en-US" sz="2000" dirty="0"/>
                    </a:p>
                  </a:txBody>
                  <a:tcPr marL="68580" marR="68580"/>
                </a:tc>
              </a:tr>
            </a:tbl>
          </a:graphicData>
        </a:graphic>
      </p:graphicFrame>
      <p:sp>
        <p:nvSpPr>
          <p:cNvPr id="3" name="Title 2"/>
          <p:cNvSpPr>
            <a:spLocks noGrp="1"/>
          </p:cNvSpPr>
          <p:nvPr>
            <p:ph type="title"/>
          </p:nvPr>
        </p:nvSpPr>
        <p:spPr/>
        <p:txBody>
          <a:bodyPr/>
          <a:lstStyle/>
          <a:p>
            <a:r>
              <a:rPr lang="en-US" dirty="0" smtClean="0"/>
              <a:t>Numerical Example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066800" y="2590800"/>
          <a:ext cx="6781798" cy="3048000"/>
        </p:xfrm>
        <a:graphic>
          <a:graphicData uri="http://schemas.openxmlformats.org/drawingml/2006/table">
            <a:tbl>
              <a:tblPr>
                <a:tableStyleId>{3C2FFA5D-87B4-456A-9821-1D502468CF0F}</a:tableStyleId>
              </a:tblPr>
              <a:tblGrid>
                <a:gridCol w="2920774"/>
                <a:gridCol w="1287008"/>
                <a:gridCol w="1287008"/>
                <a:gridCol w="1287008"/>
              </a:tblGrid>
              <a:tr h="468923">
                <a:tc rowSpan="2">
                  <a:txBody>
                    <a:bodyPr/>
                    <a:lstStyle/>
                    <a:p>
                      <a:pPr algn="ctr"/>
                      <a:r>
                        <a:rPr lang="en-US" sz="2000" dirty="0"/>
                        <a:t> </a:t>
                      </a:r>
                    </a:p>
                  </a:txBody>
                  <a:tcPr marL="68580" marR="68580"/>
                </a:tc>
                <a:tc>
                  <a:txBody>
                    <a:bodyPr/>
                    <a:lstStyle/>
                    <a:p>
                      <a:endParaRPr lang="en-US" sz="2000"/>
                    </a:p>
                  </a:txBody>
                  <a:tcPr/>
                </a:tc>
                <a:tc>
                  <a:txBody>
                    <a:bodyPr/>
                    <a:lstStyle/>
                    <a:p>
                      <a:endParaRPr lang="en-US" sz="2000"/>
                    </a:p>
                  </a:txBody>
                  <a:tcPr/>
                </a:tc>
                <a:tc>
                  <a:txBody>
                    <a:bodyPr/>
                    <a:lstStyle/>
                    <a:p>
                      <a:endParaRPr lang="en-US" sz="2000"/>
                    </a:p>
                  </a:txBody>
                  <a:tcPr/>
                </a:tc>
              </a:tr>
              <a:tr h="1172308">
                <a:tc vMerge="1">
                  <a:txBody>
                    <a:bodyPr/>
                    <a:lstStyle/>
                    <a:p>
                      <a:endParaRPr lang="en-US"/>
                    </a:p>
                  </a:txBody>
                  <a:tcPr/>
                </a:tc>
                <a:tc>
                  <a:txBody>
                    <a:bodyPr/>
                    <a:lstStyle/>
                    <a:p>
                      <a:pPr algn="ctr"/>
                      <a:r>
                        <a:rPr lang="en-US" sz="2000"/>
                        <a:t>Morning exercise</a:t>
                      </a:r>
                    </a:p>
                  </a:txBody>
                  <a:tcPr marL="68580" marR="68580" anchor="b"/>
                </a:tc>
                <a:tc>
                  <a:txBody>
                    <a:bodyPr/>
                    <a:lstStyle/>
                    <a:p>
                      <a:pPr algn="ctr"/>
                      <a:r>
                        <a:rPr lang="en-US" sz="2000"/>
                        <a:t>No morning exercise</a:t>
                      </a:r>
                    </a:p>
                  </a:txBody>
                  <a:tcPr marL="68580" marR="68580" anchor="b"/>
                </a:tc>
                <a:tc>
                  <a:txBody>
                    <a:bodyPr/>
                    <a:lstStyle/>
                    <a:p>
                      <a:pPr algn="ctr"/>
                      <a:r>
                        <a:rPr lang="en-US" sz="2000"/>
                        <a:t>Total</a:t>
                      </a:r>
                    </a:p>
                  </a:txBody>
                  <a:tcPr marL="68580" marR="68580" anchor="b"/>
                </a:tc>
              </a:tr>
              <a:tr h="468923">
                <a:tc>
                  <a:txBody>
                    <a:bodyPr/>
                    <a:lstStyle/>
                    <a:p>
                      <a:r>
                        <a:rPr lang="en-US" sz="2000"/>
                        <a:t>Sleep early</a:t>
                      </a:r>
                    </a:p>
                  </a:txBody>
                  <a:tcPr marL="68580" marR="68580"/>
                </a:tc>
                <a:tc>
                  <a:txBody>
                    <a:bodyPr/>
                    <a:lstStyle/>
                    <a:p>
                      <a:pPr algn="ctr"/>
                      <a:r>
                        <a:rPr lang="en-US" sz="2000" dirty="0" smtClean="0"/>
                        <a:t>15</a:t>
                      </a:r>
                      <a:endParaRPr lang="en-US" sz="2000" dirty="0"/>
                    </a:p>
                  </a:txBody>
                  <a:tcPr marL="68580" marR="68580" anchor="b"/>
                </a:tc>
                <a:tc>
                  <a:txBody>
                    <a:bodyPr/>
                    <a:lstStyle/>
                    <a:p>
                      <a:pPr algn="ctr"/>
                      <a:r>
                        <a:rPr lang="en-US" sz="2000" dirty="0" smtClean="0"/>
                        <a:t>12</a:t>
                      </a:r>
                      <a:endParaRPr lang="en-US" sz="2000" dirty="0"/>
                    </a:p>
                  </a:txBody>
                  <a:tcPr marL="68580" marR="68580" anchor="b"/>
                </a:tc>
                <a:tc>
                  <a:txBody>
                    <a:bodyPr/>
                    <a:lstStyle/>
                    <a:p>
                      <a:pPr algn="ctr"/>
                      <a:r>
                        <a:rPr lang="en-US" sz="2000" dirty="0" smtClean="0"/>
                        <a:t>27</a:t>
                      </a:r>
                      <a:endParaRPr lang="en-US" sz="2000" dirty="0"/>
                    </a:p>
                  </a:txBody>
                  <a:tcPr marL="68580" marR="68580" anchor="b"/>
                </a:tc>
              </a:tr>
              <a:tr h="468923">
                <a:tc>
                  <a:txBody>
                    <a:bodyPr/>
                    <a:lstStyle/>
                    <a:p>
                      <a:endParaRPr lang="en-US" sz="2000" dirty="0"/>
                    </a:p>
                  </a:txBody>
                  <a:tcPr marL="68580" marR="68580"/>
                </a:tc>
                <a:tc>
                  <a:txBody>
                    <a:bodyPr/>
                    <a:lstStyle/>
                    <a:p>
                      <a:pPr algn="ctr"/>
                      <a:endParaRPr lang="en-US" sz="2000" dirty="0"/>
                    </a:p>
                  </a:txBody>
                  <a:tcPr marL="68580" marR="68580" anchor="b"/>
                </a:tc>
                <a:tc>
                  <a:txBody>
                    <a:bodyPr/>
                    <a:lstStyle/>
                    <a:p>
                      <a:pPr algn="ctr"/>
                      <a:endParaRPr lang="en-US" sz="2000" dirty="0"/>
                    </a:p>
                  </a:txBody>
                  <a:tcPr marL="68580" marR="68580" anchor="b"/>
                </a:tc>
                <a:tc>
                  <a:txBody>
                    <a:bodyPr/>
                    <a:lstStyle/>
                    <a:p>
                      <a:pPr algn="ctr"/>
                      <a:endParaRPr lang="en-US" sz="2000" dirty="0"/>
                    </a:p>
                  </a:txBody>
                  <a:tcPr marL="68580" marR="68580" anchor="b"/>
                </a:tc>
              </a:tr>
              <a:tr h="468923">
                <a:tc>
                  <a:txBody>
                    <a:bodyPr/>
                    <a:lstStyle/>
                    <a:p>
                      <a:endParaRPr lang="en-US" sz="2000" dirty="0"/>
                    </a:p>
                  </a:txBody>
                  <a:tcPr marL="68580" marR="68580"/>
                </a:tc>
                <a:tc>
                  <a:txBody>
                    <a:bodyPr/>
                    <a:lstStyle/>
                    <a:p>
                      <a:pPr algn="ctr"/>
                      <a:endParaRPr lang="en-US" sz="2000" dirty="0"/>
                    </a:p>
                  </a:txBody>
                  <a:tcPr marL="68580" marR="68580"/>
                </a:tc>
                <a:tc>
                  <a:txBody>
                    <a:bodyPr/>
                    <a:lstStyle/>
                    <a:p>
                      <a:pPr algn="ctr"/>
                      <a:endParaRPr lang="en-US" sz="2000" dirty="0"/>
                    </a:p>
                  </a:txBody>
                  <a:tcPr marL="68580" marR="68580"/>
                </a:tc>
                <a:tc>
                  <a:txBody>
                    <a:bodyPr/>
                    <a:lstStyle/>
                    <a:p>
                      <a:pPr algn="ctr"/>
                      <a:endParaRPr lang="en-US" sz="2000" dirty="0"/>
                    </a:p>
                  </a:txBody>
                  <a:tcPr marL="68580" marR="68580"/>
                </a:tc>
              </a:tr>
            </a:tbl>
          </a:graphicData>
        </a:graphic>
      </p:graphicFrame>
      <p:sp>
        <p:nvSpPr>
          <p:cNvPr id="3" name="Title 2"/>
          <p:cNvSpPr>
            <a:spLocks noGrp="1"/>
          </p:cNvSpPr>
          <p:nvPr>
            <p:ph type="title"/>
          </p:nvPr>
        </p:nvSpPr>
        <p:spPr/>
        <p:txBody>
          <a:bodyPr/>
          <a:lstStyle/>
          <a:p>
            <a:r>
              <a:rPr lang="en-US" dirty="0" smtClean="0"/>
              <a:t>Numerical Example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066800" y="2590800"/>
          <a:ext cx="6781798" cy="3048000"/>
        </p:xfrm>
        <a:graphic>
          <a:graphicData uri="http://schemas.openxmlformats.org/drawingml/2006/table">
            <a:tbl>
              <a:tblPr>
                <a:tableStyleId>{3C2FFA5D-87B4-456A-9821-1D502468CF0F}</a:tableStyleId>
              </a:tblPr>
              <a:tblGrid>
                <a:gridCol w="2920774"/>
                <a:gridCol w="1287008"/>
                <a:gridCol w="1287008"/>
                <a:gridCol w="1287008"/>
              </a:tblGrid>
              <a:tr h="468923">
                <a:tc rowSpan="2">
                  <a:txBody>
                    <a:bodyPr/>
                    <a:lstStyle/>
                    <a:p>
                      <a:pPr algn="ctr"/>
                      <a:r>
                        <a:rPr lang="en-US" sz="2000" dirty="0"/>
                        <a:t> </a:t>
                      </a:r>
                    </a:p>
                  </a:txBody>
                  <a:tcPr marL="68580" marR="68580"/>
                </a:tc>
                <a:tc>
                  <a:txBody>
                    <a:bodyPr/>
                    <a:lstStyle/>
                    <a:p>
                      <a:endParaRPr lang="en-US" sz="2000"/>
                    </a:p>
                  </a:txBody>
                  <a:tcPr/>
                </a:tc>
                <a:tc>
                  <a:txBody>
                    <a:bodyPr/>
                    <a:lstStyle/>
                    <a:p>
                      <a:endParaRPr lang="en-US" sz="2000"/>
                    </a:p>
                  </a:txBody>
                  <a:tcPr/>
                </a:tc>
                <a:tc>
                  <a:txBody>
                    <a:bodyPr/>
                    <a:lstStyle/>
                    <a:p>
                      <a:endParaRPr lang="en-US" sz="2000"/>
                    </a:p>
                  </a:txBody>
                  <a:tcPr/>
                </a:tc>
              </a:tr>
              <a:tr h="1172308">
                <a:tc vMerge="1">
                  <a:txBody>
                    <a:bodyPr/>
                    <a:lstStyle/>
                    <a:p>
                      <a:endParaRPr lang="en-US"/>
                    </a:p>
                  </a:txBody>
                  <a:tcPr/>
                </a:tc>
                <a:tc>
                  <a:txBody>
                    <a:bodyPr/>
                    <a:lstStyle/>
                    <a:p>
                      <a:pPr algn="ctr"/>
                      <a:r>
                        <a:rPr lang="en-US" sz="2000"/>
                        <a:t>Morning exercise</a:t>
                      </a:r>
                    </a:p>
                  </a:txBody>
                  <a:tcPr marL="68580" marR="68580" anchor="b"/>
                </a:tc>
                <a:tc>
                  <a:txBody>
                    <a:bodyPr/>
                    <a:lstStyle/>
                    <a:p>
                      <a:pPr algn="ctr"/>
                      <a:endParaRPr lang="en-US" sz="2000" dirty="0"/>
                    </a:p>
                  </a:txBody>
                  <a:tcPr marL="68580" marR="68580" anchor="b"/>
                </a:tc>
                <a:tc>
                  <a:txBody>
                    <a:bodyPr/>
                    <a:lstStyle/>
                    <a:p>
                      <a:pPr algn="ctr"/>
                      <a:r>
                        <a:rPr lang="en-US" sz="2000"/>
                        <a:t>Total</a:t>
                      </a:r>
                    </a:p>
                  </a:txBody>
                  <a:tcPr marL="68580" marR="68580" anchor="b"/>
                </a:tc>
              </a:tr>
              <a:tr h="468923">
                <a:tc>
                  <a:txBody>
                    <a:bodyPr/>
                    <a:lstStyle/>
                    <a:p>
                      <a:r>
                        <a:rPr lang="en-US" sz="2000"/>
                        <a:t>Sleep early</a:t>
                      </a:r>
                    </a:p>
                  </a:txBody>
                  <a:tcPr marL="68580" marR="68580"/>
                </a:tc>
                <a:tc>
                  <a:txBody>
                    <a:bodyPr/>
                    <a:lstStyle/>
                    <a:p>
                      <a:pPr algn="ctr"/>
                      <a:r>
                        <a:rPr lang="en-US" sz="2000" dirty="0" smtClean="0"/>
                        <a:t>15</a:t>
                      </a:r>
                      <a:endParaRPr lang="en-US" sz="2000" dirty="0"/>
                    </a:p>
                  </a:txBody>
                  <a:tcPr marL="68580" marR="68580" anchor="b"/>
                </a:tc>
                <a:tc>
                  <a:txBody>
                    <a:bodyPr/>
                    <a:lstStyle/>
                    <a:p>
                      <a:pPr algn="ctr"/>
                      <a:endParaRPr lang="en-US" sz="2000" dirty="0"/>
                    </a:p>
                  </a:txBody>
                  <a:tcPr marL="68580" marR="68580" anchor="b"/>
                </a:tc>
                <a:tc>
                  <a:txBody>
                    <a:bodyPr/>
                    <a:lstStyle/>
                    <a:p>
                      <a:pPr algn="ctr"/>
                      <a:r>
                        <a:rPr lang="en-US" sz="2000" dirty="0" smtClean="0"/>
                        <a:t>27</a:t>
                      </a:r>
                      <a:endParaRPr lang="en-US" sz="2000" dirty="0"/>
                    </a:p>
                  </a:txBody>
                  <a:tcPr marL="68580" marR="68580" anchor="b"/>
                </a:tc>
              </a:tr>
              <a:tr h="468923">
                <a:tc>
                  <a:txBody>
                    <a:bodyPr/>
                    <a:lstStyle/>
                    <a:p>
                      <a:endParaRPr lang="en-US" sz="2000" dirty="0"/>
                    </a:p>
                  </a:txBody>
                  <a:tcPr marL="68580" marR="68580"/>
                </a:tc>
                <a:tc>
                  <a:txBody>
                    <a:bodyPr/>
                    <a:lstStyle/>
                    <a:p>
                      <a:pPr algn="ctr"/>
                      <a:endParaRPr lang="en-US" sz="2000" dirty="0"/>
                    </a:p>
                  </a:txBody>
                  <a:tcPr marL="68580" marR="68580" anchor="b"/>
                </a:tc>
                <a:tc>
                  <a:txBody>
                    <a:bodyPr/>
                    <a:lstStyle/>
                    <a:p>
                      <a:pPr algn="ctr"/>
                      <a:endParaRPr lang="en-US" sz="2000" dirty="0"/>
                    </a:p>
                  </a:txBody>
                  <a:tcPr marL="68580" marR="68580" anchor="b"/>
                </a:tc>
                <a:tc>
                  <a:txBody>
                    <a:bodyPr/>
                    <a:lstStyle/>
                    <a:p>
                      <a:pPr algn="ctr"/>
                      <a:endParaRPr lang="en-US" sz="2000" dirty="0"/>
                    </a:p>
                  </a:txBody>
                  <a:tcPr marL="68580" marR="68580" anchor="b"/>
                </a:tc>
              </a:tr>
              <a:tr h="468923">
                <a:tc>
                  <a:txBody>
                    <a:bodyPr/>
                    <a:lstStyle/>
                    <a:p>
                      <a:endParaRPr lang="en-US" sz="2000" dirty="0"/>
                    </a:p>
                  </a:txBody>
                  <a:tcPr marL="68580" marR="68580"/>
                </a:tc>
                <a:tc>
                  <a:txBody>
                    <a:bodyPr/>
                    <a:lstStyle/>
                    <a:p>
                      <a:pPr algn="ctr"/>
                      <a:endParaRPr lang="en-US" sz="2000" dirty="0"/>
                    </a:p>
                  </a:txBody>
                  <a:tcPr marL="68580" marR="68580"/>
                </a:tc>
                <a:tc>
                  <a:txBody>
                    <a:bodyPr/>
                    <a:lstStyle/>
                    <a:p>
                      <a:pPr algn="ctr"/>
                      <a:endParaRPr lang="en-US" sz="2000" dirty="0"/>
                    </a:p>
                  </a:txBody>
                  <a:tcPr marL="68580" marR="68580"/>
                </a:tc>
                <a:tc>
                  <a:txBody>
                    <a:bodyPr/>
                    <a:lstStyle/>
                    <a:p>
                      <a:pPr algn="ctr"/>
                      <a:endParaRPr lang="en-US" sz="2000" dirty="0"/>
                    </a:p>
                  </a:txBody>
                  <a:tcPr marL="68580" marR="68580"/>
                </a:tc>
              </a:tr>
            </a:tbl>
          </a:graphicData>
        </a:graphic>
      </p:graphicFrame>
      <p:sp>
        <p:nvSpPr>
          <p:cNvPr id="3" name="Title 2"/>
          <p:cNvSpPr>
            <a:spLocks noGrp="1"/>
          </p:cNvSpPr>
          <p:nvPr>
            <p:ph type="title"/>
          </p:nvPr>
        </p:nvSpPr>
        <p:spPr/>
        <p:txBody>
          <a:bodyPr/>
          <a:lstStyle/>
          <a:p>
            <a:r>
              <a:rPr lang="en-US" dirty="0" smtClean="0"/>
              <a:t>Numerical Example</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Calculation from Diary data</a:t>
            </a:r>
            <a:endParaRPr lang="en-US" dirty="0"/>
          </a:p>
        </p:txBody>
      </p:sp>
      <p:graphicFrame>
        <p:nvGraphicFramePr>
          <p:cNvPr id="6" name="Table 5"/>
          <p:cNvGraphicFramePr>
            <a:graphicFrameLocks noGrp="1"/>
          </p:cNvGraphicFramePr>
          <p:nvPr/>
        </p:nvGraphicFramePr>
        <p:xfrm>
          <a:off x="838200" y="1905000"/>
          <a:ext cx="7391400" cy="4137660"/>
        </p:xfrm>
        <a:graphic>
          <a:graphicData uri="http://schemas.openxmlformats.org/drawingml/2006/table">
            <a:tbl>
              <a:tblPr>
                <a:tableStyleId>{3C2FFA5D-87B4-456A-9821-1D502468CF0F}</a:tableStyleId>
              </a:tblPr>
              <a:tblGrid>
                <a:gridCol w="1847850"/>
                <a:gridCol w="1847850"/>
                <a:gridCol w="1847850"/>
                <a:gridCol w="1847850"/>
              </a:tblGrid>
              <a:tr h="571500">
                <a:tc>
                  <a:txBody>
                    <a:bodyPr/>
                    <a:lstStyle/>
                    <a:p>
                      <a:pPr algn="ctr" fontAlgn="b"/>
                      <a:r>
                        <a:rPr lang="en-US" sz="1800" u="none" strike="noStrike" dirty="0"/>
                        <a:t>Day</a:t>
                      </a:r>
                      <a:endParaRPr lang="en-US" sz="1800" b="0" i="0" u="none" strike="noStrike" dirty="0">
                        <a:solidFill>
                          <a:srgbClr val="000000"/>
                        </a:solidFill>
                        <a:latin typeface="Calibri"/>
                      </a:endParaRPr>
                    </a:p>
                  </a:txBody>
                  <a:tcPr marL="9525" marR="9525" marT="9525" marB="0" anchor="b"/>
                </a:tc>
                <a:tc>
                  <a:txBody>
                    <a:bodyPr/>
                    <a:lstStyle/>
                    <a:p>
                      <a:pPr algn="ctr" fontAlgn="b"/>
                      <a:r>
                        <a:rPr lang="en-US" sz="1800" u="none" strike="noStrike" dirty="0"/>
                        <a:t>Sleeping early</a:t>
                      </a:r>
                      <a:endParaRPr lang="en-US" sz="1800" b="0" i="0" u="none" strike="noStrike" dirty="0">
                        <a:solidFill>
                          <a:srgbClr val="000000"/>
                        </a:solidFill>
                        <a:latin typeface="Calibri"/>
                      </a:endParaRPr>
                    </a:p>
                  </a:txBody>
                  <a:tcPr marL="9525" marR="9525" marT="9525" marB="0" anchor="b"/>
                </a:tc>
                <a:tc>
                  <a:txBody>
                    <a:bodyPr/>
                    <a:lstStyle/>
                    <a:p>
                      <a:pPr algn="ctr" fontAlgn="b"/>
                      <a:r>
                        <a:rPr lang="en-US" sz="1800" u="none" strike="noStrike" dirty="0"/>
                        <a:t> Planning with buddy</a:t>
                      </a:r>
                      <a:endParaRPr lang="en-US" sz="1800" b="0" i="0" u="none" strike="noStrike" dirty="0">
                        <a:solidFill>
                          <a:srgbClr val="000000"/>
                        </a:solidFill>
                        <a:latin typeface="Calibri"/>
                      </a:endParaRPr>
                    </a:p>
                  </a:txBody>
                  <a:tcPr marL="9525" marR="9525" marT="9525" marB="0" anchor="b"/>
                </a:tc>
                <a:tc>
                  <a:txBody>
                    <a:bodyPr/>
                    <a:lstStyle/>
                    <a:p>
                      <a:pPr algn="ctr" fontAlgn="b"/>
                      <a:r>
                        <a:rPr lang="en-US" sz="1800" u="none" strike="noStrike" dirty="0"/>
                        <a:t>Exercise</a:t>
                      </a:r>
                      <a:endParaRPr lang="en-US" sz="1800" b="0" i="0" u="none" strike="noStrike" dirty="0">
                        <a:solidFill>
                          <a:srgbClr val="000000"/>
                        </a:solidFill>
                        <a:latin typeface="Calibri"/>
                      </a:endParaRPr>
                    </a:p>
                  </a:txBody>
                  <a:tcPr marL="9525" marR="9525" marT="9525" marB="0" anchor="b"/>
                </a:tc>
              </a:tr>
              <a:tr h="190500">
                <a:tc>
                  <a:txBody>
                    <a:bodyPr/>
                    <a:lstStyle/>
                    <a:p>
                      <a:pPr algn="ctr" fontAlgn="b"/>
                      <a:r>
                        <a:rPr lang="en-US" sz="1400" u="none" strike="noStrike"/>
                        <a:t>1</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2</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3</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4</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5</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6</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7</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8</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9</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10</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11</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 </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12</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13</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14</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15</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16</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 </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Yes</a:t>
                      </a:r>
                      <a:endParaRPr lang="en-US" sz="1400" b="0" i="0" u="none" strike="noStrike" dirty="0">
                        <a:solidFill>
                          <a:srgbClr val="000000"/>
                        </a:solidFill>
                        <a:latin typeface="Calibri"/>
                      </a:endParaRPr>
                    </a:p>
                  </a:txBody>
                  <a:tcPr marL="9525" marR="9525" marT="9525" marB="0" anchor="b"/>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Calculation from Diary data</a:t>
            </a:r>
            <a:endParaRPr lang="en-US" dirty="0"/>
          </a:p>
        </p:txBody>
      </p:sp>
      <p:graphicFrame>
        <p:nvGraphicFramePr>
          <p:cNvPr id="6" name="Table 5"/>
          <p:cNvGraphicFramePr>
            <a:graphicFrameLocks noGrp="1"/>
          </p:cNvGraphicFramePr>
          <p:nvPr/>
        </p:nvGraphicFramePr>
        <p:xfrm>
          <a:off x="838200" y="1905000"/>
          <a:ext cx="7391400" cy="4137660"/>
        </p:xfrm>
        <a:graphic>
          <a:graphicData uri="http://schemas.openxmlformats.org/drawingml/2006/table">
            <a:tbl>
              <a:tblPr>
                <a:tableStyleId>{3C2FFA5D-87B4-456A-9821-1D502468CF0F}</a:tableStyleId>
              </a:tblPr>
              <a:tblGrid>
                <a:gridCol w="1847850"/>
                <a:gridCol w="1847850"/>
                <a:gridCol w="1847850"/>
                <a:gridCol w="1847850"/>
              </a:tblGrid>
              <a:tr h="571500">
                <a:tc>
                  <a:txBody>
                    <a:bodyPr/>
                    <a:lstStyle/>
                    <a:p>
                      <a:pPr algn="ctr" fontAlgn="b"/>
                      <a:r>
                        <a:rPr lang="en-US" sz="1800" u="none" strike="noStrike" dirty="0"/>
                        <a:t>Day</a:t>
                      </a:r>
                      <a:endParaRPr lang="en-US" sz="1800" b="0" i="0" u="none" strike="noStrike" dirty="0">
                        <a:solidFill>
                          <a:srgbClr val="000000"/>
                        </a:solidFill>
                        <a:latin typeface="Calibri"/>
                      </a:endParaRPr>
                    </a:p>
                  </a:txBody>
                  <a:tcPr marL="9525" marR="9525" marT="9525" marB="0" anchor="b"/>
                </a:tc>
                <a:tc>
                  <a:txBody>
                    <a:bodyPr/>
                    <a:lstStyle/>
                    <a:p>
                      <a:pPr algn="ctr" fontAlgn="b"/>
                      <a:r>
                        <a:rPr lang="en-US" sz="1800" u="none" strike="noStrike" dirty="0"/>
                        <a:t>Sleeping early</a:t>
                      </a:r>
                      <a:endParaRPr lang="en-US" sz="1800" b="0" i="0" u="none" strike="noStrike" dirty="0">
                        <a:solidFill>
                          <a:srgbClr val="000000"/>
                        </a:solidFill>
                        <a:latin typeface="Calibri"/>
                      </a:endParaRPr>
                    </a:p>
                  </a:txBody>
                  <a:tcPr marL="9525" marR="9525" marT="9525" marB="0" anchor="b"/>
                </a:tc>
                <a:tc>
                  <a:txBody>
                    <a:bodyPr/>
                    <a:lstStyle/>
                    <a:p>
                      <a:pPr algn="ctr" fontAlgn="b"/>
                      <a:r>
                        <a:rPr lang="en-US" sz="1800" u="none" strike="noStrike" dirty="0"/>
                        <a:t> Planning with buddy</a:t>
                      </a:r>
                      <a:endParaRPr lang="en-US" sz="1800" b="0" i="0" u="none" strike="noStrike" dirty="0">
                        <a:solidFill>
                          <a:srgbClr val="000000"/>
                        </a:solidFill>
                        <a:latin typeface="Calibri"/>
                      </a:endParaRPr>
                    </a:p>
                  </a:txBody>
                  <a:tcPr marL="9525" marR="9525" marT="9525" marB="0" anchor="b"/>
                </a:tc>
                <a:tc>
                  <a:txBody>
                    <a:bodyPr/>
                    <a:lstStyle/>
                    <a:p>
                      <a:pPr algn="ctr" fontAlgn="b"/>
                      <a:r>
                        <a:rPr lang="en-US" sz="1800" u="none" strike="noStrike" dirty="0"/>
                        <a:t>Exercise</a:t>
                      </a:r>
                      <a:endParaRPr lang="en-US" sz="1800" b="0" i="0" u="none" strike="noStrike" dirty="0">
                        <a:solidFill>
                          <a:srgbClr val="000000"/>
                        </a:solidFill>
                        <a:latin typeface="Calibri"/>
                      </a:endParaRPr>
                    </a:p>
                  </a:txBody>
                  <a:tcPr marL="9525" marR="9525" marT="9525" marB="0" anchor="b"/>
                </a:tc>
              </a:tr>
              <a:tr h="190500">
                <a:tc>
                  <a:txBody>
                    <a:bodyPr/>
                    <a:lstStyle/>
                    <a:p>
                      <a:pPr algn="ctr" fontAlgn="b"/>
                      <a:r>
                        <a:rPr lang="en-US" sz="1400" u="none" strike="noStrike"/>
                        <a:t>1</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2</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3</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4</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5</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6</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7</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8</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9</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10</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11</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 </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12</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13</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14</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15</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16</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 </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Yes</a:t>
                      </a:r>
                      <a:endParaRPr lang="en-US" sz="1400" b="0" i="0" u="none" strike="noStrike" dirty="0">
                        <a:solidFill>
                          <a:srgbClr val="000000"/>
                        </a:solidFill>
                        <a:latin typeface="Calibri"/>
                      </a:endParaRPr>
                    </a:p>
                  </a:txBody>
                  <a:tcPr marL="9525" marR="9525" marT="9525" marB="0" anchor="b"/>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Calculation from Diary data</a:t>
            </a:r>
            <a:endParaRPr lang="en-US" dirty="0"/>
          </a:p>
        </p:txBody>
      </p:sp>
      <p:graphicFrame>
        <p:nvGraphicFramePr>
          <p:cNvPr id="4" name="Table 3"/>
          <p:cNvGraphicFramePr>
            <a:graphicFrameLocks noGrp="1"/>
          </p:cNvGraphicFramePr>
          <p:nvPr/>
        </p:nvGraphicFramePr>
        <p:xfrm>
          <a:off x="762000" y="1981200"/>
          <a:ext cx="7391400" cy="4137660"/>
        </p:xfrm>
        <a:graphic>
          <a:graphicData uri="http://schemas.openxmlformats.org/drawingml/2006/table">
            <a:tbl>
              <a:tblPr>
                <a:tableStyleId>{3C2FFA5D-87B4-456A-9821-1D502468CF0F}</a:tableStyleId>
              </a:tblPr>
              <a:tblGrid>
                <a:gridCol w="1847850"/>
                <a:gridCol w="1847850"/>
                <a:gridCol w="1847850"/>
                <a:gridCol w="1847850"/>
              </a:tblGrid>
              <a:tr h="571500">
                <a:tc>
                  <a:txBody>
                    <a:bodyPr/>
                    <a:lstStyle/>
                    <a:p>
                      <a:pPr algn="ctr" fontAlgn="b"/>
                      <a:r>
                        <a:rPr lang="en-US" sz="1800" u="none" strike="noStrike" dirty="0"/>
                        <a:t>Day</a:t>
                      </a:r>
                      <a:endParaRPr lang="en-US" sz="1800" b="0" i="0" u="none" strike="noStrike" dirty="0">
                        <a:solidFill>
                          <a:srgbClr val="000000"/>
                        </a:solidFill>
                        <a:latin typeface="Calibri"/>
                      </a:endParaRPr>
                    </a:p>
                  </a:txBody>
                  <a:tcPr marL="9525" marR="9525" marT="9525" marB="0" anchor="b"/>
                </a:tc>
                <a:tc>
                  <a:txBody>
                    <a:bodyPr/>
                    <a:lstStyle/>
                    <a:p>
                      <a:pPr algn="ctr" fontAlgn="b"/>
                      <a:r>
                        <a:rPr lang="en-US" sz="1800" u="none" strike="noStrike" dirty="0"/>
                        <a:t>Sleeping early</a:t>
                      </a:r>
                      <a:endParaRPr lang="en-US" sz="1800" b="0" i="0" u="none" strike="noStrike" dirty="0">
                        <a:solidFill>
                          <a:srgbClr val="000000"/>
                        </a:solidFill>
                        <a:latin typeface="Calibri"/>
                      </a:endParaRPr>
                    </a:p>
                  </a:txBody>
                  <a:tcPr marL="9525" marR="9525" marT="9525" marB="0" anchor="b"/>
                </a:tc>
                <a:tc>
                  <a:txBody>
                    <a:bodyPr/>
                    <a:lstStyle/>
                    <a:p>
                      <a:pPr algn="ctr" fontAlgn="b"/>
                      <a:r>
                        <a:rPr lang="en-US" sz="1800" u="none" strike="noStrike" dirty="0"/>
                        <a:t> Planning with buddy</a:t>
                      </a:r>
                      <a:endParaRPr lang="en-US" sz="1800" b="0" i="0" u="none" strike="noStrike" dirty="0">
                        <a:solidFill>
                          <a:srgbClr val="000000"/>
                        </a:solidFill>
                        <a:latin typeface="Calibri"/>
                      </a:endParaRPr>
                    </a:p>
                  </a:txBody>
                  <a:tcPr marL="9525" marR="9525" marT="9525" marB="0" anchor="b"/>
                </a:tc>
                <a:tc>
                  <a:txBody>
                    <a:bodyPr/>
                    <a:lstStyle/>
                    <a:p>
                      <a:pPr algn="ctr" fontAlgn="b"/>
                      <a:r>
                        <a:rPr lang="en-US" sz="1800" u="none" strike="noStrike" dirty="0"/>
                        <a:t>Exercise</a:t>
                      </a:r>
                      <a:endParaRPr lang="en-US" sz="1800" b="0" i="0" u="none" strike="noStrike" dirty="0">
                        <a:solidFill>
                          <a:srgbClr val="000000"/>
                        </a:solidFill>
                        <a:latin typeface="Calibri"/>
                      </a:endParaRPr>
                    </a:p>
                  </a:txBody>
                  <a:tcPr marL="9525" marR="9525" marT="9525" marB="0" anchor="b"/>
                </a:tc>
              </a:tr>
              <a:tr h="190500">
                <a:tc>
                  <a:txBody>
                    <a:bodyPr/>
                    <a:lstStyle/>
                    <a:p>
                      <a:pPr algn="ctr" fontAlgn="b"/>
                      <a:r>
                        <a:rPr lang="en-US" sz="1400" u="none" strike="noStrike"/>
                        <a:t>1</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2</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r>
              <a:tr h="125730">
                <a:tc>
                  <a:txBody>
                    <a:bodyPr/>
                    <a:lstStyle/>
                    <a:p>
                      <a:pPr algn="ctr" fontAlgn="b"/>
                      <a:r>
                        <a:rPr lang="en-US" sz="1400" u="none" strike="noStrike"/>
                        <a:t>3</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r>
              <a:tr h="190500">
                <a:tc>
                  <a:txBody>
                    <a:bodyPr/>
                    <a:lstStyle/>
                    <a:p>
                      <a:pPr algn="ctr" fontAlgn="b"/>
                      <a:endParaRPr lang="en-US" sz="1400" b="0" i="0" u="none" strike="noStrike" dirty="0">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r>
              <a:tr h="190500">
                <a:tc>
                  <a:txBody>
                    <a:bodyPr/>
                    <a:lstStyle/>
                    <a:p>
                      <a:pPr algn="ctr" fontAlgn="b"/>
                      <a:endParaRPr lang="en-US" sz="1400" b="0" i="0" u="none" strike="noStrike" dirty="0">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r>
              <a:tr h="190500">
                <a:tc>
                  <a:txBody>
                    <a:bodyPr/>
                    <a:lstStyle/>
                    <a:p>
                      <a:pPr algn="ctr" fontAlgn="b"/>
                      <a:r>
                        <a:rPr lang="en-US" sz="1400" u="none" strike="noStrike"/>
                        <a:t>6</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r>
              <a:tr h="72390">
                <a:tc>
                  <a:txBody>
                    <a:bodyPr/>
                    <a:lstStyle/>
                    <a:p>
                      <a:pPr algn="ctr" fontAlgn="b"/>
                      <a:endParaRPr lang="en-US" sz="1400" b="0" i="0" u="none" strike="noStrike" dirty="0">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r>
              <a:tr h="190500">
                <a:tc>
                  <a:txBody>
                    <a:bodyPr/>
                    <a:lstStyle/>
                    <a:p>
                      <a:pPr algn="ctr" fontAlgn="b"/>
                      <a:r>
                        <a:rPr lang="en-US" sz="1400" u="none" strike="noStrike"/>
                        <a:t>8</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9</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10</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11</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 </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12</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endParaRPr lang="en-US" sz="1400" b="0" i="0" u="none" strike="noStrike" dirty="0">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c>
                  <a:txBody>
                    <a:bodyPr/>
                    <a:lstStyle/>
                    <a:p>
                      <a:pPr algn="ctr" fontAlgn="b"/>
                      <a:endParaRPr lang="en-US" sz="1400" b="0" i="0" u="none" strike="noStrike">
                        <a:solidFill>
                          <a:srgbClr val="000000"/>
                        </a:solidFill>
                        <a:latin typeface="Calibri"/>
                      </a:endParaRPr>
                    </a:p>
                  </a:txBody>
                  <a:tcPr marL="9525" marR="9525" marT="9525" marB="0" anchor="b"/>
                </a:tc>
                <a:tc>
                  <a:txBody>
                    <a:bodyPr/>
                    <a:lstStyle/>
                    <a:p>
                      <a:pPr algn="ctr" fontAlgn="b"/>
                      <a:endParaRPr lang="en-US" sz="1400" b="0" i="0" u="none" strike="noStrike">
                        <a:solidFill>
                          <a:srgbClr val="000000"/>
                        </a:solidFill>
                        <a:latin typeface="Calibri"/>
                      </a:endParaRPr>
                    </a:p>
                  </a:txBody>
                  <a:tcPr marL="9525" marR="9525" marT="9525" marB="0" anchor="b"/>
                </a:tc>
              </a:tr>
              <a:tr h="190500">
                <a:tc>
                  <a:txBody>
                    <a:bodyPr/>
                    <a:lstStyle/>
                    <a:p>
                      <a:pPr algn="ctr" fontAlgn="b"/>
                      <a:endParaRPr lang="en-US" sz="1400" b="0" i="0" u="none" strike="noStrike">
                        <a:solidFill>
                          <a:srgbClr val="000000"/>
                        </a:solidFill>
                        <a:latin typeface="Calibri"/>
                      </a:endParaRPr>
                    </a:p>
                  </a:txBody>
                  <a:tcPr marL="9525" marR="9525" marT="9525" marB="0" anchor="b"/>
                </a:tc>
                <a:tc>
                  <a:txBody>
                    <a:bodyPr/>
                    <a:lstStyle/>
                    <a:p>
                      <a:pPr algn="ctr" fontAlgn="b"/>
                      <a:endParaRPr lang="en-US" sz="1400" b="0" i="0" u="none" strike="noStrike">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r>
              <a:tr h="190500">
                <a:tc>
                  <a:txBody>
                    <a:bodyPr/>
                    <a:lstStyle/>
                    <a:p>
                      <a:pPr algn="ctr" fontAlgn="b"/>
                      <a:endParaRPr lang="en-US" sz="1400" b="0" i="0" u="none" strike="noStrike">
                        <a:solidFill>
                          <a:srgbClr val="000000"/>
                        </a:solidFill>
                        <a:latin typeface="Calibri"/>
                      </a:endParaRPr>
                    </a:p>
                  </a:txBody>
                  <a:tcPr marL="9525" marR="9525" marT="9525" marB="0" anchor="b"/>
                </a:tc>
                <a:tc>
                  <a:txBody>
                    <a:bodyPr/>
                    <a:lstStyle/>
                    <a:p>
                      <a:pPr algn="ctr" fontAlgn="b"/>
                      <a:endParaRPr lang="en-US" sz="1400" b="0" i="0" u="none" strike="noStrike">
                        <a:solidFill>
                          <a:srgbClr val="000000"/>
                        </a:solidFill>
                        <a:latin typeface="Calibri"/>
                      </a:endParaRPr>
                    </a:p>
                  </a:txBody>
                  <a:tcPr marL="9525" marR="9525" marT="9525" marB="0" anchor="b"/>
                </a:tc>
                <a:tc>
                  <a:txBody>
                    <a:bodyPr/>
                    <a:lstStyle/>
                    <a:p>
                      <a:pPr algn="ctr" fontAlgn="b"/>
                      <a:endParaRPr lang="en-US" sz="1400" b="0" i="0" u="none" strike="noStrike">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r>
              <a:tr h="190500">
                <a:tc>
                  <a:txBody>
                    <a:bodyPr/>
                    <a:lstStyle/>
                    <a:p>
                      <a:pPr algn="ctr" fontAlgn="b"/>
                      <a:endParaRPr lang="en-US" sz="1400" b="0" i="0" u="none" strike="noStrike">
                        <a:solidFill>
                          <a:srgbClr val="000000"/>
                        </a:solidFill>
                        <a:latin typeface="Calibri"/>
                      </a:endParaRPr>
                    </a:p>
                  </a:txBody>
                  <a:tcPr marL="9525" marR="9525" marT="9525" marB="0" anchor="b"/>
                </a:tc>
                <a:tc>
                  <a:txBody>
                    <a:bodyPr/>
                    <a:lstStyle/>
                    <a:p>
                      <a:pPr algn="ctr" fontAlgn="b"/>
                      <a:endParaRPr lang="en-US" sz="1400" b="0" i="0" u="none" strike="noStrike">
                        <a:solidFill>
                          <a:srgbClr val="000000"/>
                        </a:solidFill>
                        <a:latin typeface="Calibri"/>
                      </a:endParaRPr>
                    </a:p>
                  </a:txBody>
                  <a:tcPr marL="9525" marR="9525" marT="9525" marB="0" anchor="b"/>
                </a:tc>
                <a:tc>
                  <a:txBody>
                    <a:bodyPr/>
                    <a:lstStyle/>
                    <a:p>
                      <a:pPr algn="ctr" fontAlgn="b"/>
                      <a:endParaRPr lang="en-US" sz="1400" b="0" i="0" u="none" strike="noStrike">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r>
            </a:tbl>
          </a:graphicData>
        </a:graphic>
      </p:graphicFrame>
      <p:sp>
        <p:nvSpPr>
          <p:cNvPr id="5" name="Left Brace 4"/>
          <p:cNvSpPr/>
          <p:nvPr/>
        </p:nvSpPr>
        <p:spPr bwMode="auto">
          <a:xfrm>
            <a:off x="609600" y="2590800"/>
            <a:ext cx="838200" cy="2667000"/>
          </a:xfrm>
          <a:prstGeom prst="leftBrac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txBody>
          <a:bodyPr vert="horz" wrap="square" lIns="91440" tIns="45720" rIns="91440" bIns="45720" numCol="1" rtlCol="0" anchor="t" anchorCtr="0" compatLnSpc="1">
            <a:prstTxWarp prst="textNoShape">
              <a:avLst/>
            </a:prstTxWarp>
          </a:bodyPr>
          <a:lstStyle/>
          <a:p>
            <a:pPr marR="0" algn="l" defTabSz="914400" rtl="0" eaLnBrk="1" fontAlgn="base" latinLnBrk="0" hangingPunct="1">
              <a:lnSpc>
                <a:spcPct val="90000"/>
              </a:lnSpc>
              <a:spcBef>
                <a:spcPct val="20000"/>
              </a:spcBef>
              <a:spcAft>
                <a:spcPct val="0"/>
              </a:spcAft>
              <a:buClrTx/>
              <a:buSzTx/>
              <a:tabLst/>
            </a:pPr>
            <a:r>
              <a:rPr kumimoji="0" lang="en-US" sz="2800" b="0" i="0" u="none" strike="noStrike" cap="none" normalizeH="0" baseline="0" dirty="0" smtClean="0">
                <a:ln>
                  <a:noFill/>
                </a:ln>
                <a:solidFill>
                  <a:schemeClr val="tx1"/>
                </a:solidFill>
                <a:effectLst/>
                <a:latin typeface="Arial" charset="0"/>
              </a:rPr>
              <a:t>9 days</a:t>
            </a:r>
            <a:endParaRPr kumimoji="0" lang="en-US" sz="2800" b="0" i="0" u="none" strike="noStrike" cap="none" normalizeH="0" baseline="0" dirty="0" smtClean="0">
              <a:ln>
                <a:noFill/>
              </a:ln>
              <a:solidFill>
                <a:schemeClr val="tx1"/>
              </a:solidFill>
              <a:effectLst/>
              <a:latin typeface="Arial"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Calculation from Diary data</a:t>
            </a:r>
            <a:endParaRPr lang="en-US" dirty="0"/>
          </a:p>
        </p:txBody>
      </p:sp>
      <p:graphicFrame>
        <p:nvGraphicFramePr>
          <p:cNvPr id="4" name="Table 3"/>
          <p:cNvGraphicFramePr>
            <a:graphicFrameLocks noGrp="1"/>
          </p:cNvGraphicFramePr>
          <p:nvPr/>
        </p:nvGraphicFramePr>
        <p:xfrm>
          <a:off x="762000" y="1981200"/>
          <a:ext cx="7391400" cy="4137660"/>
        </p:xfrm>
        <a:graphic>
          <a:graphicData uri="http://schemas.openxmlformats.org/drawingml/2006/table">
            <a:tbl>
              <a:tblPr>
                <a:tableStyleId>{3C2FFA5D-87B4-456A-9821-1D502468CF0F}</a:tableStyleId>
              </a:tblPr>
              <a:tblGrid>
                <a:gridCol w="1847850"/>
                <a:gridCol w="1847850"/>
                <a:gridCol w="1847850"/>
                <a:gridCol w="1847850"/>
              </a:tblGrid>
              <a:tr h="571500">
                <a:tc>
                  <a:txBody>
                    <a:bodyPr/>
                    <a:lstStyle/>
                    <a:p>
                      <a:pPr algn="ctr" fontAlgn="b"/>
                      <a:r>
                        <a:rPr lang="en-US" sz="1800" u="none" strike="noStrike" dirty="0"/>
                        <a:t>Day</a:t>
                      </a:r>
                      <a:endParaRPr lang="en-US" sz="1800" b="0" i="0" u="none" strike="noStrike" dirty="0">
                        <a:solidFill>
                          <a:srgbClr val="000000"/>
                        </a:solidFill>
                        <a:latin typeface="Calibri"/>
                      </a:endParaRPr>
                    </a:p>
                  </a:txBody>
                  <a:tcPr marL="9525" marR="9525" marT="9525" marB="0" anchor="b"/>
                </a:tc>
                <a:tc>
                  <a:txBody>
                    <a:bodyPr/>
                    <a:lstStyle/>
                    <a:p>
                      <a:pPr algn="ctr" fontAlgn="b"/>
                      <a:r>
                        <a:rPr lang="en-US" sz="1800" u="none" strike="noStrike" dirty="0"/>
                        <a:t>Sleeping early</a:t>
                      </a:r>
                      <a:endParaRPr lang="en-US" sz="1800" b="0" i="0" u="none" strike="noStrike" dirty="0">
                        <a:solidFill>
                          <a:srgbClr val="000000"/>
                        </a:solidFill>
                        <a:latin typeface="Calibri"/>
                      </a:endParaRPr>
                    </a:p>
                  </a:txBody>
                  <a:tcPr marL="9525" marR="9525" marT="9525" marB="0" anchor="b"/>
                </a:tc>
                <a:tc>
                  <a:txBody>
                    <a:bodyPr/>
                    <a:lstStyle/>
                    <a:p>
                      <a:pPr algn="ctr" fontAlgn="b"/>
                      <a:r>
                        <a:rPr lang="en-US" sz="1800" u="none" strike="noStrike" dirty="0"/>
                        <a:t> Planning with buddy</a:t>
                      </a:r>
                      <a:endParaRPr lang="en-US" sz="1800" b="0" i="0" u="none" strike="noStrike" dirty="0">
                        <a:solidFill>
                          <a:srgbClr val="000000"/>
                        </a:solidFill>
                        <a:latin typeface="Calibri"/>
                      </a:endParaRPr>
                    </a:p>
                  </a:txBody>
                  <a:tcPr marL="9525" marR="9525" marT="9525" marB="0" anchor="b"/>
                </a:tc>
                <a:tc>
                  <a:txBody>
                    <a:bodyPr/>
                    <a:lstStyle/>
                    <a:p>
                      <a:pPr algn="ctr" fontAlgn="b"/>
                      <a:r>
                        <a:rPr lang="en-US" sz="1800" u="none" strike="noStrike" dirty="0"/>
                        <a:t>Exercise</a:t>
                      </a:r>
                      <a:endParaRPr lang="en-US" sz="1800" b="0" i="0" u="none" strike="noStrike" dirty="0">
                        <a:solidFill>
                          <a:srgbClr val="000000"/>
                        </a:solidFill>
                        <a:latin typeface="Calibri"/>
                      </a:endParaRPr>
                    </a:p>
                  </a:txBody>
                  <a:tcPr marL="9525" marR="9525" marT="9525" marB="0" anchor="b"/>
                </a:tc>
              </a:tr>
              <a:tr h="190500">
                <a:tc>
                  <a:txBody>
                    <a:bodyPr/>
                    <a:lstStyle/>
                    <a:p>
                      <a:pPr algn="ctr" fontAlgn="b"/>
                      <a:r>
                        <a:rPr lang="en-US" sz="1400" u="none" strike="noStrike"/>
                        <a:t>1</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2</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r>
              <a:tr h="125730">
                <a:tc>
                  <a:txBody>
                    <a:bodyPr/>
                    <a:lstStyle/>
                    <a:p>
                      <a:pPr algn="ctr" fontAlgn="b"/>
                      <a:r>
                        <a:rPr lang="en-US" sz="1400" u="none" strike="noStrike"/>
                        <a:t>3</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r>
              <a:tr h="190500">
                <a:tc>
                  <a:txBody>
                    <a:bodyPr/>
                    <a:lstStyle/>
                    <a:p>
                      <a:pPr algn="ctr" fontAlgn="b"/>
                      <a:endParaRPr lang="en-US" sz="1400" b="0" i="0" u="none" strike="noStrike" dirty="0">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r>
              <a:tr h="190500">
                <a:tc>
                  <a:txBody>
                    <a:bodyPr/>
                    <a:lstStyle/>
                    <a:p>
                      <a:pPr algn="ctr" fontAlgn="b"/>
                      <a:endParaRPr lang="en-US" sz="1400" b="0" i="0" u="none" strike="noStrike" dirty="0">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r>
              <a:tr h="190500">
                <a:tc>
                  <a:txBody>
                    <a:bodyPr/>
                    <a:lstStyle/>
                    <a:p>
                      <a:pPr algn="ctr" fontAlgn="b"/>
                      <a:r>
                        <a:rPr lang="en-US" sz="1400" u="none" strike="noStrike"/>
                        <a:t>6</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r>
              <a:tr h="72390">
                <a:tc>
                  <a:txBody>
                    <a:bodyPr/>
                    <a:lstStyle/>
                    <a:p>
                      <a:pPr algn="ctr" fontAlgn="b"/>
                      <a:endParaRPr lang="en-US" sz="1400" b="0" i="0" u="none" strike="noStrike" dirty="0">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r>
              <a:tr h="190500">
                <a:tc>
                  <a:txBody>
                    <a:bodyPr/>
                    <a:lstStyle/>
                    <a:p>
                      <a:pPr algn="ctr" fontAlgn="b"/>
                      <a:r>
                        <a:rPr lang="en-US" sz="1400" u="none" strike="noStrike"/>
                        <a:t>8</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9</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10</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11</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 </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r>
                        <a:rPr lang="en-US" sz="1400" u="none" strike="noStrike"/>
                        <a:t>12</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No</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Yes</a:t>
                      </a:r>
                      <a:endParaRPr lang="en-US" sz="1400" b="0" i="0" u="none" strike="noStrike">
                        <a:solidFill>
                          <a:srgbClr val="000000"/>
                        </a:solidFill>
                        <a:latin typeface="Calibri"/>
                      </a:endParaRPr>
                    </a:p>
                  </a:txBody>
                  <a:tcPr marL="9525" marR="9525" marT="9525" marB="0" anchor="b"/>
                </a:tc>
              </a:tr>
              <a:tr h="190500">
                <a:tc>
                  <a:txBody>
                    <a:bodyPr/>
                    <a:lstStyle/>
                    <a:p>
                      <a:pPr algn="ctr" fontAlgn="b"/>
                      <a:endParaRPr lang="en-US" sz="1400" b="0" i="0" u="none" strike="noStrike" dirty="0">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c>
                  <a:txBody>
                    <a:bodyPr/>
                    <a:lstStyle/>
                    <a:p>
                      <a:pPr algn="ctr" fontAlgn="b"/>
                      <a:endParaRPr lang="en-US" sz="1400" b="0" i="0" u="none" strike="noStrike">
                        <a:solidFill>
                          <a:srgbClr val="000000"/>
                        </a:solidFill>
                        <a:latin typeface="Calibri"/>
                      </a:endParaRPr>
                    </a:p>
                  </a:txBody>
                  <a:tcPr marL="9525" marR="9525" marT="9525" marB="0" anchor="b"/>
                </a:tc>
                <a:tc>
                  <a:txBody>
                    <a:bodyPr/>
                    <a:lstStyle/>
                    <a:p>
                      <a:pPr algn="ctr" fontAlgn="b"/>
                      <a:endParaRPr lang="en-US" sz="1400" b="0" i="0" u="none" strike="noStrike">
                        <a:solidFill>
                          <a:srgbClr val="000000"/>
                        </a:solidFill>
                        <a:latin typeface="Calibri"/>
                      </a:endParaRPr>
                    </a:p>
                  </a:txBody>
                  <a:tcPr marL="9525" marR="9525" marT="9525" marB="0" anchor="b"/>
                </a:tc>
              </a:tr>
              <a:tr h="190500">
                <a:tc>
                  <a:txBody>
                    <a:bodyPr/>
                    <a:lstStyle/>
                    <a:p>
                      <a:pPr algn="ctr" fontAlgn="b"/>
                      <a:endParaRPr lang="en-US" sz="1400" b="0" i="0" u="none" strike="noStrike">
                        <a:solidFill>
                          <a:srgbClr val="000000"/>
                        </a:solidFill>
                        <a:latin typeface="Calibri"/>
                      </a:endParaRPr>
                    </a:p>
                  </a:txBody>
                  <a:tcPr marL="9525" marR="9525" marT="9525" marB="0" anchor="b"/>
                </a:tc>
                <a:tc>
                  <a:txBody>
                    <a:bodyPr/>
                    <a:lstStyle/>
                    <a:p>
                      <a:pPr algn="ctr" fontAlgn="b"/>
                      <a:endParaRPr lang="en-US" sz="1400" b="0" i="0" u="none" strike="noStrike">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r>
              <a:tr h="190500">
                <a:tc>
                  <a:txBody>
                    <a:bodyPr/>
                    <a:lstStyle/>
                    <a:p>
                      <a:pPr algn="ctr" fontAlgn="b"/>
                      <a:endParaRPr lang="en-US" sz="1400" b="0" i="0" u="none" strike="noStrike">
                        <a:solidFill>
                          <a:srgbClr val="000000"/>
                        </a:solidFill>
                        <a:latin typeface="Calibri"/>
                      </a:endParaRPr>
                    </a:p>
                  </a:txBody>
                  <a:tcPr marL="9525" marR="9525" marT="9525" marB="0" anchor="b"/>
                </a:tc>
                <a:tc>
                  <a:txBody>
                    <a:bodyPr/>
                    <a:lstStyle/>
                    <a:p>
                      <a:pPr algn="ctr" fontAlgn="b"/>
                      <a:endParaRPr lang="en-US" sz="1400" b="0" i="0" u="none" strike="noStrike">
                        <a:solidFill>
                          <a:srgbClr val="000000"/>
                        </a:solidFill>
                        <a:latin typeface="Calibri"/>
                      </a:endParaRPr>
                    </a:p>
                  </a:txBody>
                  <a:tcPr marL="9525" marR="9525" marT="9525" marB="0" anchor="b"/>
                </a:tc>
                <a:tc>
                  <a:txBody>
                    <a:bodyPr/>
                    <a:lstStyle/>
                    <a:p>
                      <a:pPr algn="ctr" fontAlgn="b"/>
                      <a:endParaRPr lang="en-US" sz="1400" b="0" i="0" u="none" strike="noStrike">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r>
              <a:tr h="190500">
                <a:tc>
                  <a:txBody>
                    <a:bodyPr/>
                    <a:lstStyle/>
                    <a:p>
                      <a:pPr algn="ctr" fontAlgn="b"/>
                      <a:endParaRPr lang="en-US" sz="1400" b="0" i="0" u="none" strike="noStrike">
                        <a:solidFill>
                          <a:srgbClr val="000000"/>
                        </a:solidFill>
                        <a:latin typeface="Calibri"/>
                      </a:endParaRPr>
                    </a:p>
                  </a:txBody>
                  <a:tcPr marL="9525" marR="9525" marT="9525" marB="0" anchor="b"/>
                </a:tc>
                <a:tc>
                  <a:txBody>
                    <a:bodyPr/>
                    <a:lstStyle/>
                    <a:p>
                      <a:pPr algn="ctr" fontAlgn="b"/>
                      <a:endParaRPr lang="en-US" sz="1400" b="0" i="0" u="none" strike="noStrike">
                        <a:solidFill>
                          <a:srgbClr val="000000"/>
                        </a:solidFill>
                        <a:latin typeface="Calibri"/>
                      </a:endParaRPr>
                    </a:p>
                  </a:txBody>
                  <a:tcPr marL="9525" marR="9525" marT="9525" marB="0" anchor="b"/>
                </a:tc>
                <a:tc>
                  <a:txBody>
                    <a:bodyPr/>
                    <a:lstStyle/>
                    <a:p>
                      <a:pPr algn="ctr" fontAlgn="b"/>
                      <a:endParaRPr lang="en-US" sz="1400" b="0" i="0" u="none" strike="noStrike">
                        <a:solidFill>
                          <a:srgbClr val="000000"/>
                        </a:solidFill>
                        <a:latin typeface="Calibri"/>
                      </a:endParaRPr>
                    </a:p>
                  </a:txBody>
                  <a:tcPr marL="9525" marR="9525" marT="9525" marB="0" anchor="b"/>
                </a:tc>
                <a:tc>
                  <a:txBody>
                    <a:bodyPr/>
                    <a:lstStyle/>
                    <a:p>
                      <a:pPr algn="ctr" fontAlgn="b"/>
                      <a:endParaRPr lang="en-US" sz="1400" b="0" i="0" u="none" strike="noStrike" dirty="0">
                        <a:solidFill>
                          <a:srgbClr val="000000"/>
                        </a:solidFill>
                        <a:latin typeface="Calibri"/>
                      </a:endParaRPr>
                    </a:p>
                  </a:txBody>
                  <a:tcPr marL="9525" marR="9525" marT="9525" marB="0" anchor="b"/>
                </a:tc>
              </a:tr>
            </a:tbl>
          </a:graphicData>
        </a:graphic>
      </p:graphicFrame>
      <p:sp>
        <p:nvSpPr>
          <p:cNvPr id="5" name="Left Brace 4"/>
          <p:cNvSpPr/>
          <p:nvPr/>
        </p:nvSpPr>
        <p:spPr bwMode="auto">
          <a:xfrm>
            <a:off x="6096000" y="3962400"/>
            <a:ext cx="914400" cy="1752600"/>
          </a:xfrm>
          <a:prstGeom prst="leftBrace">
            <a:avLst>
              <a:gd name="adj1" fmla="val 12984"/>
              <a:gd name="adj2" fmla="val 52426"/>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txBody>
          <a:bodyPr vert="horz" wrap="square" lIns="91440" tIns="45720" rIns="91440" bIns="45720" numCol="1" rtlCol="0" anchor="t" anchorCtr="0" compatLnSpc="1">
            <a:prstTxWarp prst="textNoShape">
              <a:avLst/>
            </a:prstTxWarp>
          </a:bodyPr>
          <a:lstStyle/>
          <a:p>
            <a:pPr marR="0" algn="l" defTabSz="914400" rtl="0" eaLnBrk="1" fontAlgn="base" latinLnBrk="0" hangingPunct="1">
              <a:lnSpc>
                <a:spcPct val="90000"/>
              </a:lnSpc>
              <a:spcBef>
                <a:spcPct val="20000"/>
              </a:spcBef>
              <a:spcAft>
                <a:spcPct val="0"/>
              </a:spcAft>
              <a:buClrTx/>
              <a:buSzTx/>
              <a:tabLst/>
            </a:pPr>
            <a:r>
              <a:rPr kumimoji="0" lang="en-US" sz="2000" b="0" i="0" u="none" strike="noStrike" cap="none" normalizeH="0" baseline="0" dirty="0" smtClean="0">
                <a:ln>
                  <a:noFill/>
                </a:ln>
                <a:solidFill>
                  <a:schemeClr val="tx1"/>
                </a:solidFill>
                <a:effectLst/>
                <a:latin typeface="Arial" charset="0"/>
              </a:rPr>
              <a:t>5 days</a:t>
            </a:r>
            <a:endParaRPr kumimoji="0" lang="en-US" sz="2000" b="0" i="0" u="none" strike="noStrike" cap="none" normalizeH="0" baseline="0" dirty="0" smtClean="0">
              <a:ln>
                <a:noFill/>
              </a:ln>
              <a:solidFill>
                <a:schemeClr val="tx1"/>
              </a:solidFill>
              <a:effectLst/>
              <a:latin typeface="Arial" charset="0"/>
            </a:endParaRPr>
          </a:p>
        </p:txBody>
      </p:sp>
      <p:sp>
        <p:nvSpPr>
          <p:cNvPr id="6" name="Left Brace 5"/>
          <p:cNvSpPr/>
          <p:nvPr/>
        </p:nvSpPr>
        <p:spPr bwMode="auto">
          <a:xfrm>
            <a:off x="609600" y="2590800"/>
            <a:ext cx="838200" cy="2667000"/>
          </a:xfrm>
          <a:prstGeom prst="leftBrac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txBody>
          <a:bodyPr vert="horz" wrap="square" lIns="91440" tIns="45720" rIns="91440" bIns="45720" numCol="1" rtlCol="0" anchor="t" anchorCtr="0" compatLnSpc="1">
            <a:prstTxWarp prst="textNoShape">
              <a:avLst/>
            </a:prstTxWarp>
          </a:bodyPr>
          <a:lstStyle/>
          <a:p>
            <a:pPr marR="0" algn="l" defTabSz="914400" rtl="0" eaLnBrk="1" fontAlgn="base" latinLnBrk="0" hangingPunct="1">
              <a:lnSpc>
                <a:spcPct val="90000"/>
              </a:lnSpc>
              <a:spcBef>
                <a:spcPct val="20000"/>
              </a:spcBef>
              <a:spcAft>
                <a:spcPct val="0"/>
              </a:spcAft>
              <a:buClrTx/>
              <a:buSzTx/>
              <a:tabLst/>
            </a:pPr>
            <a:r>
              <a:rPr kumimoji="0" lang="en-US" sz="2800" b="0" i="0" u="none" strike="noStrike" cap="none" normalizeH="0" baseline="0" dirty="0" smtClean="0">
                <a:ln>
                  <a:noFill/>
                </a:ln>
                <a:solidFill>
                  <a:schemeClr val="tx1"/>
                </a:solidFill>
                <a:effectLst/>
                <a:latin typeface="Arial" charset="0"/>
              </a:rPr>
              <a:t>9 days</a:t>
            </a:r>
            <a:endParaRPr kumimoji="0" lang="en-US" sz="2800" b="0" i="0" u="none" strike="noStrike" cap="none" normalizeH="0" baseline="0" dirty="0" smtClean="0">
              <a:ln>
                <a:noFill/>
              </a:ln>
              <a:solidFill>
                <a:schemeClr val="tx1"/>
              </a:solidFill>
              <a:effectLst/>
              <a:latin typeface="Arial"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762000" y="1981200"/>
          <a:ext cx="7391400" cy="4137660"/>
        </p:xfrm>
        <a:graphic>
          <a:graphicData uri="http://schemas.openxmlformats.org/drawingml/2006/table">
            <a:tbl>
              <a:tblPr>
                <a:tableStyleId>{3C2FFA5D-87B4-456A-9821-1D502468CF0F}</a:tableStyleId>
              </a:tblPr>
              <a:tblGrid>
                <a:gridCol w="1847850"/>
                <a:gridCol w="1847850"/>
                <a:gridCol w="1847850"/>
                <a:gridCol w="1847850"/>
              </a:tblGrid>
              <a:tr h="571500">
                <a:tc>
                  <a:txBody>
                    <a:bodyPr/>
                    <a:lstStyle/>
                    <a:p>
                      <a:pPr algn="ctr" fontAlgn="b"/>
                      <a:r>
                        <a:rPr lang="en-US" sz="1800" u="none" strike="noStrike" dirty="0">
                          <a:effectLst>
                            <a:outerShdw blurRad="50800" dist="50800" dir="5400000" algn="ctr" rotWithShape="0">
                              <a:srgbClr val="000000">
                                <a:alpha val="14000"/>
                              </a:srgbClr>
                            </a:outerShdw>
                          </a:effectLst>
                        </a:rPr>
                        <a:t>Day</a:t>
                      </a:r>
                      <a:endParaRPr lang="en-US" sz="1800" b="0" i="0" u="none" strike="noStrike" dirty="0">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800" u="none" strike="noStrike" dirty="0">
                          <a:effectLst>
                            <a:outerShdw blurRad="50800" dist="50800" dir="5400000" algn="ctr" rotWithShape="0">
                              <a:srgbClr val="000000">
                                <a:alpha val="14000"/>
                              </a:srgbClr>
                            </a:outerShdw>
                          </a:effectLst>
                        </a:rPr>
                        <a:t>Sleeping early</a:t>
                      </a:r>
                      <a:endParaRPr lang="en-US" sz="1800" b="0" i="0" u="none" strike="noStrike" dirty="0">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800" u="none" strike="noStrike" dirty="0">
                          <a:effectLst>
                            <a:outerShdw blurRad="50800" dist="50800" dir="5400000" algn="ctr" rotWithShape="0">
                              <a:srgbClr val="000000">
                                <a:alpha val="14000"/>
                              </a:srgbClr>
                            </a:outerShdw>
                          </a:effectLst>
                        </a:rPr>
                        <a:t> Planning with buddy</a:t>
                      </a:r>
                      <a:endParaRPr lang="en-US" sz="1800" b="0" i="0" u="none" strike="noStrike" dirty="0">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800" u="none" strike="noStrike" dirty="0">
                          <a:effectLst>
                            <a:outerShdw blurRad="50800" dist="50800" dir="5400000" algn="ctr" rotWithShape="0">
                              <a:srgbClr val="000000">
                                <a:alpha val="14000"/>
                              </a:srgbClr>
                            </a:outerShdw>
                          </a:effectLst>
                        </a:rPr>
                        <a:t>Exercise</a:t>
                      </a:r>
                      <a:endParaRPr lang="en-US" sz="1800" b="0" i="0" u="none" strike="noStrike" dirty="0">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r>
              <a:tr h="190500">
                <a:tc>
                  <a:txBody>
                    <a:bodyPr/>
                    <a:lstStyle/>
                    <a:p>
                      <a:pPr algn="ctr" fontAlgn="b"/>
                      <a:r>
                        <a:rPr lang="en-US" sz="1400" u="none" strike="noStrike">
                          <a:effectLst>
                            <a:outerShdw blurRad="50800" dist="50800" dir="5400000" algn="ctr" rotWithShape="0">
                              <a:srgbClr val="000000">
                                <a:alpha val="14000"/>
                              </a:srgbClr>
                            </a:outerShdw>
                          </a:effectLst>
                        </a:rPr>
                        <a:t>1</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Yes</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No</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No</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r>
              <a:tr h="190500">
                <a:tc>
                  <a:txBody>
                    <a:bodyPr/>
                    <a:lstStyle/>
                    <a:p>
                      <a:pPr algn="ctr" fontAlgn="b"/>
                      <a:r>
                        <a:rPr lang="en-US" sz="1400" u="none" strike="noStrike">
                          <a:effectLst>
                            <a:outerShdw blurRad="50800" dist="50800" dir="5400000" algn="ctr" rotWithShape="0">
                              <a:srgbClr val="000000">
                                <a:alpha val="14000"/>
                              </a:srgbClr>
                            </a:outerShdw>
                          </a:effectLst>
                        </a:rPr>
                        <a:t>2</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Yes</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No</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No</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r>
              <a:tr h="125730">
                <a:tc>
                  <a:txBody>
                    <a:bodyPr/>
                    <a:lstStyle/>
                    <a:p>
                      <a:pPr algn="ctr" fontAlgn="b"/>
                      <a:r>
                        <a:rPr lang="en-US" sz="1400" u="none" strike="noStrike">
                          <a:effectLst>
                            <a:outerShdw blurRad="50800" dist="50800" dir="5400000" algn="ctr" rotWithShape="0">
                              <a:srgbClr val="000000">
                                <a:alpha val="14000"/>
                              </a:srgbClr>
                            </a:outerShdw>
                          </a:effectLst>
                        </a:rPr>
                        <a:t>3</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Yes</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No</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No</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r>
              <a:tr h="190500">
                <a:tc>
                  <a:txBody>
                    <a:bodyPr/>
                    <a:lstStyle/>
                    <a:p>
                      <a:pPr algn="ctr" fontAlgn="b"/>
                      <a:endParaRPr lang="en-US" sz="1400" b="0" i="0" u="none" strike="noStrike" dirty="0">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endParaRPr lang="en-US" sz="1400" b="0" i="0" u="none" strike="noStrike" dirty="0">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endParaRPr lang="en-US" sz="1400" b="0" i="0" u="none" strike="noStrike" dirty="0">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endParaRPr lang="en-US" sz="1400" b="0" i="0" u="none" strike="noStrike" dirty="0">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r>
              <a:tr h="190500">
                <a:tc>
                  <a:txBody>
                    <a:bodyPr/>
                    <a:lstStyle/>
                    <a:p>
                      <a:pPr algn="ctr" fontAlgn="b"/>
                      <a:endParaRPr lang="en-US" sz="1400" b="0" i="0" u="none" strike="noStrike" dirty="0">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endParaRPr lang="en-US" sz="1400" b="0" i="0" u="none" strike="noStrike" dirty="0">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endParaRPr lang="en-US" sz="1400" b="0" i="0" u="none" strike="noStrike" dirty="0">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endParaRPr lang="en-US" sz="1400" b="0" i="0" u="none" strike="noStrike" dirty="0">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r>
              <a:tr h="190500">
                <a:tc>
                  <a:txBody>
                    <a:bodyPr/>
                    <a:lstStyle/>
                    <a:p>
                      <a:pPr algn="ctr" fontAlgn="b"/>
                      <a:r>
                        <a:rPr lang="en-US" sz="1400" u="none" strike="noStrike">
                          <a:effectLst>
                            <a:outerShdw blurRad="50800" dist="50800" dir="5400000" algn="ctr" rotWithShape="0">
                              <a:srgbClr val="000000">
                                <a:alpha val="14000"/>
                              </a:srgbClr>
                            </a:outerShdw>
                          </a:effectLst>
                        </a:rPr>
                        <a:t>6</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Yes</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No</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No</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r>
              <a:tr h="72390">
                <a:tc>
                  <a:txBody>
                    <a:bodyPr/>
                    <a:lstStyle/>
                    <a:p>
                      <a:pPr algn="ctr" fontAlgn="b"/>
                      <a:endParaRPr lang="en-US" sz="1400" b="0" i="0" u="none" strike="noStrike" dirty="0">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endParaRPr lang="en-US" sz="1400" b="0" i="0" u="none" strike="noStrike" dirty="0">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endParaRPr lang="en-US" sz="1400" b="0" i="0" u="none" strike="noStrike" dirty="0">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endParaRPr lang="en-US" sz="1400" b="0" i="0" u="none" strike="noStrike" dirty="0">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r>
              <a:tr h="190500">
                <a:tc>
                  <a:txBody>
                    <a:bodyPr/>
                    <a:lstStyle/>
                    <a:p>
                      <a:pPr algn="ctr" fontAlgn="b"/>
                      <a:r>
                        <a:rPr lang="en-US" sz="1400" u="none" strike="noStrike">
                          <a:effectLst>
                            <a:outerShdw blurRad="50800" dist="50800" dir="5400000" algn="ctr" rotWithShape="0">
                              <a:srgbClr val="000000">
                                <a:alpha val="14000"/>
                              </a:srgbClr>
                            </a:outerShdw>
                          </a:effectLst>
                        </a:rPr>
                        <a:t>8</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Yes</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Yes</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Yes</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r>
              <a:tr h="190500">
                <a:tc>
                  <a:txBody>
                    <a:bodyPr/>
                    <a:lstStyle/>
                    <a:p>
                      <a:pPr algn="ctr" fontAlgn="b"/>
                      <a:r>
                        <a:rPr lang="en-US" sz="1400" u="none" strike="noStrike">
                          <a:effectLst>
                            <a:outerShdw blurRad="50800" dist="50800" dir="5400000" algn="ctr" rotWithShape="0">
                              <a:srgbClr val="000000">
                                <a:alpha val="14000"/>
                              </a:srgbClr>
                            </a:outerShdw>
                          </a:effectLst>
                        </a:rPr>
                        <a:t>9</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Yes</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Yes</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Yes</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r>
              <a:tr h="190500">
                <a:tc>
                  <a:txBody>
                    <a:bodyPr/>
                    <a:lstStyle/>
                    <a:p>
                      <a:pPr algn="ctr" fontAlgn="b"/>
                      <a:r>
                        <a:rPr lang="en-US" sz="1400" u="none" strike="noStrike">
                          <a:effectLst>
                            <a:outerShdw blurRad="50800" dist="50800" dir="5400000" algn="ctr" rotWithShape="0">
                              <a:srgbClr val="000000">
                                <a:alpha val="14000"/>
                              </a:srgbClr>
                            </a:outerShdw>
                          </a:effectLst>
                        </a:rPr>
                        <a:t>10</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Yes</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Yes</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Yes</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r>
              <a:tr h="190500">
                <a:tc>
                  <a:txBody>
                    <a:bodyPr/>
                    <a:lstStyle/>
                    <a:p>
                      <a:pPr algn="ctr" fontAlgn="b"/>
                      <a:r>
                        <a:rPr lang="en-US" sz="1400" u="none" strike="noStrike">
                          <a:effectLst>
                            <a:outerShdw blurRad="50800" dist="50800" dir="5400000" algn="ctr" rotWithShape="0">
                              <a:srgbClr val="000000">
                                <a:alpha val="14000"/>
                              </a:srgbClr>
                            </a:outerShdw>
                          </a:effectLst>
                        </a:rPr>
                        <a:t>11</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Yes</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Yes </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Yes</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r>
              <a:tr h="190500">
                <a:tc>
                  <a:txBody>
                    <a:bodyPr/>
                    <a:lstStyle/>
                    <a:p>
                      <a:pPr algn="ctr" fontAlgn="b"/>
                      <a:r>
                        <a:rPr lang="en-US" sz="1400" u="none" strike="noStrike">
                          <a:effectLst>
                            <a:outerShdw blurRad="50800" dist="50800" dir="5400000" algn="ctr" rotWithShape="0">
                              <a:srgbClr val="000000">
                                <a:alpha val="14000"/>
                              </a:srgbClr>
                            </a:outerShdw>
                          </a:effectLst>
                        </a:rPr>
                        <a:t>12</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Yes</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No</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r>
                        <a:rPr lang="en-US" sz="1400" u="none" strike="noStrike">
                          <a:effectLst>
                            <a:outerShdw blurRad="50800" dist="50800" dir="5400000" algn="ctr" rotWithShape="0">
                              <a:srgbClr val="000000">
                                <a:alpha val="14000"/>
                              </a:srgbClr>
                            </a:outerShdw>
                          </a:effectLst>
                        </a:rPr>
                        <a:t>Yes</a:t>
                      </a:r>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r>
              <a:tr h="190500">
                <a:tc>
                  <a:txBody>
                    <a:bodyPr/>
                    <a:lstStyle/>
                    <a:p>
                      <a:pPr algn="ctr" fontAlgn="b"/>
                      <a:endParaRPr lang="en-US" sz="1400" b="0" i="0" u="none" strike="noStrike" dirty="0">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endParaRPr lang="en-US" sz="1400" b="0" i="0" u="none" strike="noStrike" dirty="0">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r>
              <a:tr h="190500">
                <a:tc>
                  <a:txBody>
                    <a:bodyPr/>
                    <a:lstStyle/>
                    <a:p>
                      <a:pPr algn="ctr" fontAlgn="b"/>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endParaRPr lang="en-US" sz="1400" b="0" i="0" u="none" strike="noStrike" dirty="0">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endParaRPr lang="en-US" sz="1400" b="0" i="0" u="none" strike="noStrike" dirty="0">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r>
              <a:tr h="190500">
                <a:tc>
                  <a:txBody>
                    <a:bodyPr/>
                    <a:lstStyle/>
                    <a:p>
                      <a:pPr algn="ctr" fontAlgn="b"/>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endParaRPr lang="en-US" sz="1400" b="0" i="0" u="none" strike="noStrike" dirty="0">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r>
              <a:tr h="190500">
                <a:tc>
                  <a:txBody>
                    <a:bodyPr/>
                    <a:lstStyle/>
                    <a:p>
                      <a:pPr algn="ctr" fontAlgn="b"/>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endParaRPr lang="en-US" sz="1400" b="0" i="0" u="none" strike="noStrike">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c>
                  <a:txBody>
                    <a:bodyPr/>
                    <a:lstStyle/>
                    <a:p>
                      <a:pPr algn="ctr" fontAlgn="b"/>
                      <a:endParaRPr lang="en-US" sz="1400" b="0" i="0" u="none" strike="noStrike" dirty="0">
                        <a:solidFill>
                          <a:srgbClr val="000000"/>
                        </a:solidFill>
                        <a:effectLst>
                          <a:outerShdw blurRad="50800" dist="50800" dir="5400000" algn="ctr" rotWithShape="0">
                            <a:srgbClr val="000000">
                              <a:alpha val="14000"/>
                            </a:srgbClr>
                          </a:outerShdw>
                        </a:effectLst>
                        <a:latin typeface="Calibri"/>
                      </a:endParaRPr>
                    </a:p>
                  </a:txBody>
                  <a:tcPr marL="9525" marR="9525" marT="9525" marB="0" anchor="b"/>
                </a:tc>
              </a:tr>
            </a:tbl>
          </a:graphicData>
        </a:graphic>
      </p:graphicFrame>
      <p:sp>
        <p:nvSpPr>
          <p:cNvPr id="7" name="Rounded Rectangle 6"/>
          <p:cNvSpPr/>
          <p:nvPr/>
        </p:nvSpPr>
        <p:spPr bwMode="auto">
          <a:xfrm>
            <a:off x="2133600" y="5029200"/>
            <a:ext cx="4191000" cy="11430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90000"/>
              </a:lnSpc>
              <a:spcBef>
                <a:spcPct val="20000"/>
              </a:spcBef>
              <a:spcAft>
                <a:spcPct val="0"/>
              </a:spcAft>
              <a:buClrTx/>
              <a:buSzTx/>
              <a:buFontTx/>
              <a:buChar char="•"/>
              <a:tabLst/>
            </a:pPr>
            <a:endParaRPr kumimoji="0" lang="en-US" sz="2800" b="0" i="0" u="none" strike="noStrike" cap="none" normalizeH="0" baseline="0" smtClean="0">
              <a:ln>
                <a:noFill/>
              </a:ln>
              <a:solidFill>
                <a:schemeClr val="tx1"/>
              </a:solidFill>
              <a:effectLst/>
              <a:latin typeface="Arial" charset="0"/>
            </a:endParaRPr>
          </a:p>
        </p:txBody>
      </p:sp>
      <p:sp>
        <p:nvSpPr>
          <p:cNvPr id="3" name="Title 2"/>
          <p:cNvSpPr>
            <a:spLocks noGrp="1"/>
          </p:cNvSpPr>
          <p:nvPr>
            <p:ph type="title"/>
          </p:nvPr>
        </p:nvSpPr>
        <p:spPr/>
        <p:txBody>
          <a:bodyPr/>
          <a:lstStyle/>
          <a:p>
            <a:r>
              <a:rPr lang="en-US" dirty="0" smtClean="0"/>
              <a:t>Calculation from Diary data</a:t>
            </a:r>
            <a:endParaRPr lang="en-US" dirty="0"/>
          </a:p>
        </p:txBody>
      </p:sp>
      <p:sp>
        <p:nvSpPr>
          <p:cNvPr id="5" name="Left Brace 4"/>
          <p:cNvSpPr/>
          <p:nvPr/>
        </p:nvSpPr>
        <p:spPr bwMode="auto">
          <a:xfrm>
            <a:off x="6096000" y="3962400"/>
            <a:ext cx="914400" cy="1752600"/>
          </a:xfrm>
          <a:prstGeom prst="leftBrace">
            <a:avLst>
              <a:gd name="adj1" fmla="val 12984"/>
              <a:gd name="adj2" fmla="val 52426"/>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txBody>
          <a:bodyPr vert="horz" wrap="square" lIns="91440" tIns="45720" rIns="91440" bIns="45720" numCol="1" rtlCol="0" anchor="t" anchorCtr="0" compatLnSpc="1">
            <a:prstTxWarp prst="textNoShape">
              <a:avLst/>
            </a:prstTxWarp>
          </a:bodyPr>
          <a:lstStyle/>
          <a:p>
            <a:pPr marR="0" algn="l" defTabSz="914400" rtl="0" eaLnBrk="1" fontAlgn="base" latinLnBrk="0" hangingPunct="1">
              <a:lnSpc>
                <a:spcPct val="90000"/>
              </a:lnSpc>
              <a:spcBef>
                <a:spcPct val="20000"/>
              </a:spcBef>
              <a:spcAft>
                <a:spcPct val="0"/>
              </a:spcAft>
              <a:buClrTx/>
              <a:buSzTx/>
              <a:tabLst/>
            </a:pPr>
            <a:r>
              <a:rPr kumimoji="0" lang="en-US" sz="2000" b="0" i="0" u="none" strike="noStrike" cap="none" normalizeH="0" baseline="0" dirty="0" smtClean="0">
                <a:ln>
                  <a:noFill/>
                </a:ln>
                <a:solidFill>
                  <a:schemeClr val="tx1"/>
                </a:solidFill>
                <a:effectLst/>
                <a:latin typeface="Arial" charset="0"/>
              </a:rPr>
              <a:t>5 days</a:t>
            </a:r>
            <a:endParaRPr kumimoji="0" lang="en-US" sz="2000" b="0" i="0" u="none" strike="noStrike" cap="none" normalizeH="0" baseline="0" dirty="0" smtClean="0">
              <a:ln>
                <a:noFill/>
              </a:ln>
              <a:solidFill>
                <a:schemeClr val="tx1"/>
              </a:solidFill>
              <a:effectLst/>
              <a:latin typeface="Arial" charset="0"/>
            </a:endParaRPr>
          </a:p>
        </p:txBody>
      </p:sp>
      <p:sp>
        <p:nvSpPr>
          <p:cNvPr id="6" name="Left Brace 5"/>
          <p:cNvSpPr/>
          <p:nvPr/>
        </p:nvSpPr>
        <p:spPr bwMode="auto">
          <a:xfrm>
            <a:off x="609600" y="2590800"/>
            <a:ext cx="838200" cy="2667000"/>
          </a:xfrm>
          <a:prstGeom prst="leftBrac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txBody>
          <a:bodyPr vert="horz" wrap="square" lIns="91440" tIns="45720" rIns="91440" bIns="45720" numCol="1" rtlCol="0" anchor="t" anchorCtr="0" compatLnSpc="1">
            <a:prstTxWarp prst="textNoShape">
              <a:avLst/>
            </a:prstTxWarp>
          </a:bodyPr>
          <a:lstStyle/>
          <a:p>
            <a:pPr marR="0" algn="l" defTabSz="914400" rtl="0" eaLnBrk="1" fontAlgn="base" latinLnBrk="0" hangingPunct="1">
              <a:lnSpc>
                <a:spcPct val="90000"/>
              </a:lnSpc>
              <a:spcBef>
                <a:spcPct val="20000"/>
              </a:spcBef>
              <a:spcAft>
                <a:spcPct val="0"/>
              </a:spcAft>
              <a:buClrTx/>
              <a:buSzTx/>
              <a:tabLst/>
            </a:pPr>
            <a:r>
              <a:rPr kumimoji="0" lang="en-US" sz="2800" b="0" i="0" u="none" strike="noStrike" cap="none" normalizeH="0" baseline="0" dirty="0" smtClean="0">
                <a:ln>
                  <a:noFill/>
                </a:ln>
                <a:solidFill>
                  <a:schemeClr val="tx1"/>
                </a:solidFill>
                <a:effectLst/>
                <a:latin typeface="Arial" charset="0"/>
              </a:rPr>
              <a:t>9 days</a:t>
            </a:r>
            <a:endParaRPr kumimoji="0" lang="en-US" sz="2800" b="0" i="0" u="none" strike="noStrike" cap="none" normalizeH="0" baseline="0" dirty="0" smtClean="0">
              <a:ln>
                <a:noFill/>
              </a:ln>
              <a:solidFill>
                <a:schemeClr val="tx1"/>
              </a:solidFill>
              <a:effectLst/>
              <a:latin typeface="Arial" charset="0"/>
            </a:endParaRPr>
          </a:p>
        </p:txBody>
      </p:sp>
      <p:graphicFrame>
        <p:nvGraphicFramePr>
          <p:cNvPr id="63490" name="Content Placeholder 8"/>
          <p:cNvGraphicFramePr>
            <a:graphicFrameLocks noChangeAspect="1"/>
          </p:cNvGraphicFramePr>
          <p:nvPr/>
        </p:nvGraphicFramePr>
        <p:xfrm>
          <a:off x="2286000" y="5257800"/>
          <a:ext cx="3816350" cy="773112"/>
        </p:xfrm>
        <a:graphic>
          <a:graphicData uri="http://schemas.openxmlformats.org/presentationml/2006/ole">
            <p:oleObj spid="_x0000_s63490" name="Equation" r:id="rId4" imgW="1942920" imgH="393480" progId="Equation.3">
              <p:embed/>
            </p:oleObj>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hangingPunct="1">
              <a:defRPr/>
            </a:pPr>
            <a:r>
              <a:rPr lang="en-US" dirty="0" smtClean="0"/>
              <a:t>Take Home Lesson</a:t>
            </a:r>
            <a:endParaRPr lang="en-US" dirty="0"/>
          </a:p>
        </p:txBody>
      </p:sp>
      <p:sp>
        <p:nvSpPr>
          <p:cNvPr id="3" name="Subtitle 2"/>
          <p:cNvSpPr>
            <a:spLocks noGrp="1"/>
          </p:cNvSpPr>
          <p:nvPr>
            <p:ph type="subTitle" idx="1"/>
          </p:nvPr>
        </p:nvSpPr>
        <p:spPr>
          <a:xfrm>
            <a:off x="1143000" y="4051300"/>
            <a:ext cx="6934200" cy="1003300"/>
          </a:xfrm>
        </p:spPr>
        <p:txBody>
          <a:bodyPr/>
          <a:lstStyle/>
          <a:p>
            <a:pPr eaLnBrk="1" hangingPunct="1">
              <a:defRPr/>
            </a:pPr>
            <a:r>
              <a:rPr lang="en-US" dirty="0" smtClean="0"/>
              <a:t>Conditional Probability Measured Impact of a Cause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ctrTitle"/>
          </p:nvPr>
        </p:nvSpPr>
        <p:spPr>
          <a:xfrm>
            <a:off x="685800" y="0"/>
            <a:ext cx="8153400" cy="1219200"/>
          </a:xfrm>
        </p:spPr>
        <p:txBody>
          <a:bodyPr/>
          <a:lstStyle/>
          <a:p>
            <a:r>
              <a:rPr lang="en-US" dirty="0" smtClean="0"/>
              <a:t>Daily Probability of Exercise</a:t>
            </a:r>
            <a:endParaRPr lang="en-US" dirty="0"/>
          </a:p>
        </p:txBody>
      </p:sp>
      <p:graphicFrame>
        <p:nvGraphicFramePr>
          <p:cNvPr id="4" name="Content Placeholder 3"/>
          <p:cNvGraphicFramePr>
            <a:graphicFrameLocks noChangeAspect="1"/>
          </p:cNvGraphicFramePr>
          <p:nvPr>
            <p:ph idx="4294967295"/>
          </p:nvPr>
        </p:nvGraphicFramePr>
        <p:xfrm>
          <a:off x="1828800" y="2743200"/>
          <a:ext cx="6092825" cy="1281113"/>
        </p:xfrm>
        <a:graphic>
          <a:graphicData uri="http://schemas.openxmlformats.org/presentationml/2006/ole">
            <p:oleObj spid="_x0000_s1026" name="Equation" r:id="rId4" imgW="1968480" imgH="419040" progId="Equation.3">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ctrTitle"/>
          </p:nvPr>
        </p:nvSpPr>
        <p:spPr>
          <a:xfrm>
            <a:off x="685800" y="0"/>
            <a:ext cx="8153400" cy="1219200"/>
          </a:xfrm>
        </p:spPr>
        <p:txBody>
          <a:bodyPr/>
          <a:lstStyle/>
          <a:p>
            <a:r>
              <a:rPr lang="en-US" dirty="0" smtClean="0"/>
              <a:t>Daily Probability of Exercise</a:t>
            </a:r>
            <a:endParaRPr lang="en-US" dirty="0"/>
          </a:p>
        </p:txBody>
      </p:sp>
      <p:graphicFrame>
        <p:nvGraphicFramePr>
          <p:cNvPr id="4" name="Content Placeholder 3"/>
          <p:cNvGraphicFramePr>
            <a:graphicFrameLocks noChangeAspect="1"/>
          </p:cNvGraphicFramePr>
          <p:nvPr>
            <p:ph idx="4294967295"/>
          </p:nvPr>
        </p:nvGraphicFramePr>
        <p:xfrm>
          <a:off x="3138488" y="2743200"/>
          <a:ext cx="3471862" cy="1281113"/>
        </p:xfrm>
        <a:graphic>
          <a:graphicData uri="http://schemas.openxmlformats.org/presentationml/2006/ole">
            <p:oleObj spid="_x0000_s2050" name="Equation" r:id="rId4" imgW="1066680" imgH="393480" progId="Equation.3">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ctrTitle"/>
          </p:nvPr>
        </p:nvSpPr>
        <p:spPr>
          <a:xfrm>
            <a:off x="685800" y="0"/>
            <a:ext cx="8153400" cy="1219200"/>
          </a:xfrm>
        </p:spPr>
        <p:txBody>
          <a:bodyPr/>
          <a:lstStyle/>
          <a:p>
            <a:r>
              <a:rPr lang="en-US" dirty="0" smtClean="0"/>
              <a:t>Daily Probability of Exercise</a:t>
            </a:r>
            <a:endParaRPr lang="en-US" dirty="0"/>
          </a:p>
        </p:txBody>
      </p:sp>
      <p:graphicFrame>
        <p:nvGraphicFramePr>
          <p:cNvPr id="4" name="Content Placeholder 3"/>
          <p:cNvGraphicFramePr>
            <a:graphicFrameLocks noChangeAspect="1"/>
          </p:cNvGraphicFramePr>
          <p:nvPr>
            <p:ph idx="4294967295"/>
          </p:nvPr>
        </p:nvGraphicFramePr>
        <p:xfrm>
          <a:off x="3200400" y="2743200"/>
          <a:ext cx="3471862" cy="1281113"/>
        </p:xfrm>
        <a:graphic>
          <a:graphicData uri="http://schemas.openxmlformats.org/presentationml/2006/ole">
            <p:oleObj spid="_x0000_s3074" name="Equation" r:id="rId4" imgW="1066680" imgH="393480" progId="Equation.3">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Probability Scale</a:t>
            </a:r>
            <a:endParaRPr lang="en-US" dirty="0"/>
          </a:p>
        </p:txBody>
      </p:sp>
      <p:graphicFrame>
        <p:nvGraphicFramePr>
          <p:cNvPr id="6" name="Content Placeholder 5"/>
          <p:cNvGraphicFramePr>
            <a:graphicFrameLocks noGrp="1"/>
          </p:cNvGraphicFramePr>
          <p:nvPr>
            <p:ph idx="1"/>
          </p:nvPr>
        </p:nvGraphicFramePr>
        <p:xfrm>
          <a:off x="609600" y="2057400"/>
          <a:ext cx="76962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kern="1200" dirty="0" smtClean="0"/>
              <a:t>Is </a:t>
            </a:r>
            <a:r>
              <a:rPr lang="en-US" kern="1200" dirty="0" smtClean="0"/>
              <a:t>a positive number between 0 and </a:t>
            </a:r>
            <a:r>
              <a:rPr lang="en-US" kern="1200" dirty="0" smtClean="0"/>
              <a:t>1</a:t>
            </a:r>
            <a:endParaRPr lang="en-US" dirty="0" smtClean="0"/>
          </a:p>
          <a:p>
            <a:r>
              <a:rPr lang="en-US" kern="1200" dirty="0" smtClean="0"/>
              <a:t>The </a:t>
            </a:r>
            <a:r>
              <a:rPr lang="en-US" kern="1200" dirty="0" smtClean="0"/>
              <a:t>sum of the probabilities </a:t>
            </a:r>
            <a:r>
              <a:rPr lang="en-US" kern="1200" dirty="0" smtClean="0"/>
              <a:t>is 1</a:t>
            </a:r>
            <a:endParaRPr lang="en-US" dirty="0" smtClean="0"/>
          </a:p>
          <a:p>
            <a:r>
              <a:rPr lang="en-US" kern="1200" dirty="0" smtClean="0"/>
              <a:t>Probability </a:t>
            </a:r>
            <a:r>
              <a:rPr lang="en-US" kern="1200" dirty="0" smtClean="0"/>
              <a:t>of </a:t>
            </a:r>
            <a:r>
              <a:rPr lang="en-US" kern="1200" dirty="0" smtClean="0"/>
              <a:t>two </a:t>
            </a:r>
            <a:r>
              <a:rPr lang="en-US" kern="1200" dirty="0" smtClean="0"/>
              <a:t>exclusive events </a:t>
            </a:r>
            <a:r>
              <a:rPr lang="en-US" kern="1200" dirty="0" smtClean="0"/>
              <a:t>is sum </a:t>
            </a:r>
            <a:r>
              <a:rPr lang="en-US" kern="1200" dirty="0" smtClean="0"/>
              <a:t>of the probability of </a:t>
            </a:r>
            <a:r>
              <a:rPr lang="en-US" kern="1200" dirty="0" smtClean="0"/>
              <a:t>each</a:t>
            </a:r>
            <a:endParaRPr lang="en-US" dirty="0"/>
          </a:p>
        </p:txBody>
      </p:sp>
      <p:sp>
        <p:nvSpPr>
          <p:cNvPr id="3" name="Title 2"/>
          <p:cNvSpPr>
            <a:spLocks noGrp="1"/>
          </p:cNvSpPr>
          <p:nvPr>
            <p:ph type="title"/>
          </p:nvPr>
        </p:nvSpPr>
        <p:spPr/>
        <p:txBody>
          <a:bodyPr/>
          <a:lstStyle/>
          <a:p>
            <a:r>
              <a:rPr lang="en-US" dirty="0" smtClean="0"/>
              <a:t>Axioms of Probability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Venn Diagram</a:t>
            </a:r>
            <a:endParaRPr lang="en-US" dirty="0"/>
          </a:p>
        </p:txBody>
      </p:sp>
      <p:pic>
        <p:nvPicPr>
          <p:cNvPr id="4098" name="Picture 2"/>
          <p:cNvPicPr>
            <a:picLocks noGrp="1" noChangeAspect="1" noChangeArrowheads="1"/>
          </p:cNvPicPr>
          <p:nvPr>
            <p:ph idx="1"/>
          </p:nvPr>
        </p:nvPicPr>
        <p:blipFill>
          <a:blip r:embed="rId3"/>
          <a:srcRect/>
          <a:stretch>
            <a:fillRect/>
          </a:stretch>
        </p:blipFill>
        <p:spPr bwMode="auto">
          <a:xfrm>
            <a:off x="2552700" y="2462212"/>
            <a:ext cx="3810000" cy="2847975"/>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Venn Diagram</a:t>
            </a:r>
            <a:endParaRPr lang="en-US"/>
          </a:p>
        </p:txBody>
      </p:sp>
      <p:pic>
        <p:nvPicPr>
          <p:cNvPr id="4098" name="Picture 2"/>
          <p:cNvPicPr>
            <a:picLocks noGrp="1" noChangeAspect="1" noChangeArrowheads="1"/>
          </p:cNvPicPr>
          <p:nvPr>
            <p:ph idx="1"/>
          </p:nvPr>
        </p:nvPicPr>
        <p:blipFill>
          <a:blip r:embed="rId3"/>
          <a:srcRect/>
          <a:stretch>
            <a:fillRect/>
          </a:stretch>
        </p:blipFill>
        <p:spPr bwMode="auto">
          <a:xfrm>
            <a:off x="762000" y="2438400"/>
            <a:ext cx="3810000" cy="2847975"/>
          </a:xfrm>
          <a:prstGeom prst="rect">
            <a:avLst/>
          </a:prstGeom>
          <a:noFill/>
          <a:ln w="9525">
            <a:noFill/>
            <a:miter lim="800000"/>
            <a:headEnd/>
            <a:tailEnd/>
          </a:ln>
          <a:effectLst/>
        </p:spPr>
      </p:pic>
      <p:pic>
        <p:nvPicPr>
          <p:cNvPr id="5122" name="Picture 2"/>
          <p:cNvPicPr>
            <a:picLocks noChangeAspect="1" noChangeArrowheads="1"/>
          </p:cNvPicPr>
          <p:nvPr/>
        </p:nvPicPr>
        <p:blipFill>
          <a:blip r:embed="rId4"/>
          <a:srcRect/>
          <a:stretch>
            <a:fillRect/>
          </a:stretch>
        </p:blipFill>
        <p:spPr bwMode="auto">
          <a:xfrm>
            <a:off x="4953000" y="2667000"/>
            <a:ext cx="3810000" cy="2181225"/>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Char char="•"/>
          <a:tabLst/>
          <a:defRPr kumimoji="0" lang="en-US"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Tx/>
          <a:buSzTx/>
          <a:buFontTx/>
          <a:buChar char="•"/>
          <a:tabLst/>
          <a:defRPr kumimoji="0" lang="en-US" sz="2800" b="0" i="0" u="none" strike="noStrike" cap="none" normalizeH="0" baseline="0" smtClean="0">
            <a:ln>
              <a:noFill/>
            </a:ln>
            <a:solidFill>
              <a:schemeClr val="tx1"/>
            </a:solidFill>
            <a:effectLst/>
            <a:latin typeface="Arial" charset="0"/>
          </a:defRPr>
        </a:defPPr>
      </a:lstStyle>
    </a:lnDef>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Crayons</Template>
  <TotalTime>2136</TotalTime>
  <Words>1359</Words>
  <Application>Microsoft PowerPoint</Application>
  <PresentationFormat>On-screen Show (4:3)</PresentationFormat>
  <Paragraphs>402</Paragraphs>
  <Slides>28</Slides>
  <Notes>28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Crayons</vt:lpstr>
      <vt:lpstr>Microsoft Equation 3.0</vt:lpstr>
      <vt:lpstr>Measuring Impact of a Cause</vt:lpstr>
      <vt:lpstr>Definition</vt:lpstr>
      <vt:lpstr>Daily Probability of Exercise</vt:lpstr>
      <vt:lpstr>Daily Probability of Exercise</vt:lpstr>
      <vt:lpstr>Daily Probability of Exercise</vt:lpstr>
      <vt:lpstr>Probability Scale</vt:lpstr>
      <vt:lpstr>Axioms of Probability</vt:lpstr>
      <vt:lpstr>Venn Diagram</vt:lpstr>
      <vt:lpstr>Venn Diagram</vt:lpstr>
      <vt:lpstr>Probability of Exercise</vt:lpstr>
      <vt:lpstr>Combination of Events</vt:lpstr>
      <vt:lpstr>Combination of Events</vt:lpstr>
      <vt:lpstr>Probability of both events occurring together</vt:lpstr>
      <vt:lpstr>Probability of exercise in evening or morning</vt:lpstr>
      <vt:lpstr>Impact of a Cause</vt:lpstr>
      <vt:lpstr>Impact of a Cause</vt:lpstr>
      <vt:lpstr>Impact of a Cause</vt:lpstr>
      <vt:lpstr>Impact of a Cause</vt:lpstr>
      <vt:lpstr>Impact of a Cause</vt:lpstr>
      <vt:lpstr>Numerical Example</vt:lpstr>
      <vt:lpstr>Numerical Example</vt:lpstr>
      <vt:lpstr>Numerical Example</vt:lpstr>
      <vt:lpstr>Calculation from Diary data</vt:lpstr>
      <vt:lpstr>Calculation from Diary data</vt:lpstr>
      <vt:lpstr>Calculation from Diary data</vt:lpstr>
      <vt:lpstr>Calculation from Diary data</vt:lpstr>
      <vt:lpstr>Calculation from Diary data</vt:lpstr>
      <vt:lpstr>Take Home Lesson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Community’s Health</dc:title>
  <dc:creator>Farrokh Alemi</dc:creator>
  <cp:lastModifiedBy>Farrokh</cp:lastModifiedBy>
  <cp:revision>169</cp:revision>
  <dcterms:created xsi:type="dcterms:W3CDTF">2002-06-25T02:07:10Z</dcterms:created>
  <dcterms:modified xsi:type="dcterms:W3CDTF">2008-06-29T22:22:55Z</dcterms:modified>
</cp:coreProperties>
</file>