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2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8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5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8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7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2F7D2-567F-2344-B4AE-582242D0D59C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9D0F9-264B-0140-BDFE-7C35A19CA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1579" y="1358349"/>
            <a:ext cx="11778915" cy="3218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4800" dirty="0" smtClean="0">
                <a:solidFill>
                  <a:srgbClr val="111111"/>
                </a:solidFill>
                <a:ea typeface="Times New Roman" charset="0"/>
                <a:cs typeface="Times New Roman" charset="0"/>
              </a:rPr>
              <a:t>Complementary Probability = </a:t>
            </a:r>
            <a:r>
              <a:rPr lang="en-US" sz="4800" dirty="0" smtClean="0">
                <a:solidFill>
                  <a:srgbClr val="111111"/>
                </a:solidFill>
                <a:effectLst/>
                <a:ea typeface="Times New Roman" charset="0"/>
                <a:cs typeface="Times New Roman" charset="0"/>
              </a:rPr>
              <a:t>1-0.75 = 0.25</a:t>
            </a:r>
            <a:endParaRPr lang="en-US" sz="4800" dirty="0" smtClean="0">
              <a:effectLst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</a:pPr>
            <a:r>
              <a:rPr lang="en-US" sz="4800" dirty="0" smtClean="0">
                <a:solidFill>
                  <a:srgbClr val="111111"/>
                </a:solidFill>
                <a:effectLst/>
                <a:ea typeface="Times New Roman" charset="0"/>
                <a:cs typeface="Times New Roman" charset="0"/>
              </a:rPr>
              <a:t>Odds = 0.75/0.25 = 3</a:t>
            </a:r>
            <a:endParaRPr lang="en-US" sz="4800" dirty="0" smtClean="0">
              <a:effectLst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</a:pPr>
            <a:r>
              <a:rPr lang="en-US" sz="4800" dirty="0" smtClean="0">
                <a:solidFill>
                  <a:srgbClr val="111111"/>
                </a:solidFill>
                <a:effectLst/>
                <a:ea typeface="Times New Roman" charset="0"/>
                <a:cs typeface="Times New Roman" charset="0"/>
              </a:rPr>
              <a:t>Natural Log of Odds = Ln(3) = 1.10</a:t>
            </a:r>
            <a:endParaRPr lang="en-US" sz="4800" dirty="0" smtClean="0">
              <a:effectLst/>
              <a:ea typeface="Calibri" charset="0"/>
              <a:cs typeface="Times New Roman" charset="0"/>
            </a:endParaRPr>
          </a:p>
          <a:p>
            <a:pPr>
              <a:lnSpc>
                <a:spcPct val="107000"/>
              </a:lnSpc>
            </a:pPr>
            <a:r>
              <a:rPr lang="en-US" sz="4800" dirty="0" smtClean="0">
                <a:solidFill>
                  <a:srgbClr val="111111"/>
                </a:solidFill>
                <a:effectLst/>
                <a:ea typeface="Times New Roman" charset="0"/>
                <a:cs typeface="Times New Roman" charset="0"/>
              </a:rPr>
              <a:t>Logit of probability 0.75 = 1.10</a:t>
            </a:r>
            <a:endParaRPr lang="en-US" sz="4800" dirty="0">
              <a:effectLst/>
              <a:ea typeface="Calibri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8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Farrokh Alemi</dc:creator>
  <cp:lastModifiedBy>Farrokh Alemi</cp:lastModifiedBy>
  <cp:revision>2</cp:revision>
  <dcterms:created xsi:type="dcterms:W3CDTF">2019-09-17T11:06:17Z</dcterms:created>
  <dcterms:modified xsi:type="dcterms:W3CDTF">2019-09-17T11:10:49Z</dcterms:modified>
</cp:coreProperties>
</file>