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136" autoAdjust="0"/>
  </p:normalViewPr>
  <p:slideViewPr>
    <p:cSldViewPr snapToGrid="0">
      <p:cViewPr varScale="1">
        <p:scale>
          <a:sx n="45" d="100"/>
          <a:sy n="45" d="100"/>
        </p:scale>
        <p:origin x="14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A2E37-7297-4458-842E-9327BBA59AB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13921-39C6-4A4C-B502-334141E62356}" type="slidenum">
              <a:rPr lang="en-US" smtClean="0"/>
              <a:t>‹#›</a:t>
            </a:fld>
            <a:endParaRPr lang="en-US"/>
          </a:p>
        </p:txBody>
      </p:sp>
    </p:spTree>
    <p:extLst>
      <p:ext uri="{BB962C8B-B14F-4D97-AF65-F5344CB8AC3E}">
        <p14:creationId xmlns:p14="http://schemas.microsoft.com/office/powerpoint/2010/main" val="371758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shows how you can calculate the average treatment effect or the causal treatment effect.  </a:t>
            </a:r>
          </a:p>
        </p:txBody>
      </p:sp>
      <p:sp>
        <p:nvSpPr>
          <p:cNvPr id="4" name="Slide Number Placeholder 3"/>
          <p:cNvSpPr>
            <a:spLocks noGrp="1"/>
          </p:cNvSpPr>
          <p:nvPr>
            <p:ph type="sldNum" sz="quarter" idx="5"/>
          </p:nvPr>
        </p:nvSpPr>
        <p:spPr/>
        <p:txBody>
          <a:bodyPr/>
          <a:lstStyle/>
          <a:p>
            <a:fld id="{8D513921-39C6-4A4C-B502-334141E62356}" type="slidenum">
              <a:rPr lang="en-US" smtClean="0"/>
              <a:t>2</a:t>
            </a:fld>
            <a:endParaRPr lang="en-US"/>
          </a:p>
        </p:txBody>
      </p:sp>
    </p:spTree>
    <p:extLst>
      <p:ext uri="{BB962C8B-B14F-4D97-AF65-F5344CB8AC3E}">
        <p14:creationId xmlns:p14="http://schemas.microsoft.com/office/powerpoint/2010/main" val="719449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causal effect, we need to block parents in the Markov blanket of treatment.  This will block every backdoor from remission to citalopram that does not involve the descendants of citalopram.  </a:t>
            </a:r>
          </a:p>
        </p:txBody>
      </p:sp>
      <p:sp>
        <p:nvSpPr>
          <p:cNvPr id="4" name="Slide Number Placeholder 3"/>
          <p:cNvSpPr>
            <a:spLocks noGrp="1"/>
          </p:cNvSpPr>
          <p:nvPr>
            <p:ph type="sldNum" sz="quarter" idx="5"/>
          </p:nvPr>
        </p:nvSpPr>
        <p:spPr/>
        <p:txBody>
          <a:bodyPr/>
          <a:lstStyle/>
          <a:p>
            <a:fld id="{8D513921-39C6-4A4C-B502-334141E62356}" type="slidenum">
              <a:rPr lang="en-US" smtClean="0"/>
              <a:t>11</a:t>
            </a:fld>
            <a:endParaRPr lang="en-US"/>
          </a:p>
        </p:txBody>
      </p:sp>
    </p:spTree>
    <p:extLst>
      <p:ext uri="{BB962C8B-B14F-4D97-AF65-F5344CB8AC3E}">
        <p14:creationId xmlns:p14="http://schemas.microsoft.com/office/powerpoint/2010/main" val="363750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block the parents in Markov blanket, calculate the average treatment effect for every combination of the parents. Every combination of age and gender.</a:t>
            </a:r>
          </a:p>
        </p:txBody>
      </p:sp>
      <p:sp>
        <p:nvSpPr>
          <p:cNvPr id="4" name="Slide Number Placeholder 3"/>
          <p:cNvSpPr>
            <a:spLocks noGrp="1"/>
          </p:cNvSpPr>
          <p:nvPr>
            <p:ph type="sldNum" sz="quarter" idx="5"/>
          </p:nvPr>
        </p:nvSpPr>
        <p:spPr/>
        <p:txBody>
          <a:bodyPr/>
          <a:lstStyle/>
          <a:p>
            <a:fld id="{8D513921-39C6-4A4C-B502-334141E62356}" type="slidenum">
              <a:rPr lang="en-US" smtClean="0"/>
              <a:t>12</a:t>
            </a:fld>
            <a:endParaRPr lang="en-US"/>
          </a:p>
        </p:txBody>
      </p:sp>
    </p:spTree>
    <p:extLst>
      <p:ext uri="{BB962C8B-B14F-4D97-AF65-F5344CB8AC3E}">
        <p14:creationId xmlns:p14="http://schemas.microsoft.com/office/powerpoint/2010/main" val="2276852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female patients over 30 years, citalopram users had 73.5% and patients not treated with citalopram had 41.9% remission rate.</a:t>
            </a:r>
          </a:p>
        </p:txBody>
      </p:sp>
      <p:sp>
        <p:nvSpPr>
          <p:cNvPr id="4" name="Slide Number Placeholder 3"/>
          <p:cNvSpPr>
            <a:spLocks noGrp="1"/>
          </p:cNvSpPr>
          <p:nvPr>
            <p:ph type="sldNum" sz="quarter" idx="5"/>
          </p:nvPr>
        </p:nvSpPr>
        <p:spPr/>
        <p:txBody>
          <a:bodyPr/>
          <a:lstStyle/>
          <a:p>
            <a:fld id="{8D513921-39C6-4A4C-B502-334141E62356}" type="slidenum">
              <a:rPr lang="en-US" smtClean="0"/>
              <a:t>13</a:t>
            </a:fld>
            <a:endParaRPr lang="en-US"/>
          </a:p>
        </p:txBody>
      </p:sp>
    </p:spTree>
    <p:extLst>
      <p:ext uri="{BB962C8B-B14F-4D97-AF65-F5344CB8AC3E}">
        <p14:creationId xmlns:p14="http://schemas.microsoft.com/office/powerpoint/2010/main" val="199366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male patients over 30 years, patients treated had 61.3% remission rate and untreated patients had 11.9% remission rate.</a:t>
            </a:r>
          </a:p>
        </p:txBody>
      </p:sp>
      <p:sp>
        <p:nvSpPr>
          <p:cNvPr id="4" name="Slide Number Placeholder 3"/>
          <p:cNvSpPr>
            <a:spLocks noGrp="1"/>
          </p:cNvSpPr>
          <p:nvPr>
            <p:ph type="sldNum" sz="quarter" idx="5"/>
          </p:nvPr>
        </p:nvSpPr>
        <p:spPr/>
        <p:txBody>
          <a:bodyPr/>
          <a:lstStyle/>
          <a:p>
            <a:fld id="{8D513921-39C6-4A4C-B502-334141E62356}" type="slidenum">
              <a:rPr lang="en-US" smtClean="0"/>
              <a:t>14</a:t>
            </a:fld>
            <a:endParaRPr lang="en-US"/>
          </a:p>
        </p:txBody>
      </p:sp>
    </p:spTree>
    <p:extLst>
      <p:ext uri="{BB962C8B-B14F-4D97-AF65-F5344CB8AC3E}">
        <p14:creationId xmlns:p14="http://schemas.microsoft.com/office/powerpoint/2010/main" val="2231388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young females and young males, the treatment effect is also calculated.</a:t>
            </a:r>
          </a:p>
        </p:txBody>
      </p:sp>
      <p:sp>
        <p:nvSpPr>
          <p:cNvPr id="4" name="Slide Number Placeholder 3"/>
          <p:cNvSpPr>
            <a:spLocks noGrp="1"/>
          </p:cNvSpPr>
          <p:nvPr>
            <p:ph type="sldNum" sz="quarter" idx="5"/>
          </p:nvPr>
        </p:nvSpPr>
        <p:spPr/>
        <p:txBody>
          <a:bodyPr/>
          <a:lstStyle/>
          <a:p>
            <a:fld id="{8D513921-39C6-4A4C-B502-334141E62356}" type="slidenum">
              <a:rPr lang="en-US" smtClean="0"/>
              <a:t>15</a:t>
            </a:fld>
            <a:endParaRPr lang="en-US"/>
          </a:p>
        </p:txBody>
      </p:sp>
    </p:spTree>
    <p:extLst>
      <p:ext uri="{BB962C8B-B14F-4D97-AF65-F5344CB8AC3E}">
        <p14:creationId xmlns:p14="http://schemas.microsoft.com/office/powerpoint/2010/main" val="2984913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independence of age and gender, the probability of a female patient being above 30 years old is product of the probability of each of these patient characteristics.   </a:t>
            </a:r>
          </a:p>
        </p:txBody>
      </p:sp>
      <p:sp>
        <p:nvSpPr>
          <p:cNvPr id="4" name="Slide Number Placeholder 3"/>
          <p:cNvSpPr>
            <a:spLocks noGrp="1"/>
          </p:cNvSpPr>
          <p:nvPr>
            <p:ph type="sldNum" sz="quarter" idx="5"/>
          </p:nvPr>
        </p:nvSpPr>
        <p:spPr/>
        <p:txBody>
          <a:bodyPr/>
          <a:lstStyle/>
          <a:p>
            <a:fld id="{8D513921-39C6-4A4C-B502-334141E62356}" type="slidenum">
              <a:rPr lang="en-US" smtClean="0"/>
              <a:t>16</a:t>
            </a:fld>
            <a:endParaRPr lang="en-US"/>
          </a:p>
        </p:txBody>
      </p:sp>
    </p:spTree>
    <p:extLst>
      <p:ext uri="{BB962C8B-B14F-4D97-AF65-F5344CB8AC3E}">
        <p14:creationId xmlns:p14="http://schemas.microsoft.com/office/powerpoint/2010/main" val="609480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the joint probabilities of the other combinations of age and gender can be calculated.  </a:t>
            </a:r>
          </a:p>
        </p:txBody>
      </p:sp>
      <p:sp>
        <p:nvSpPr>
          <p:cNvPr id="4" name="Slide Number Placeholder 3"/>
          <p:cNvSpPr>
            <a:spLocks noGrp="1"/>
          </p:cNvSpPr>
          <p:nvPr>
            <p:ph type="sldNum" sz="quarter" idx="5"/>
          </p:nvPr>
        </p:nvSpPr>
        <p:spPr/>
        <p:txBody>
          <a:bodyPr/>
          <a:lstStyle/>
          <a:p>
            <a:fld id="{8D513921-39C6-4A4C-B502-334141E62356}" type="slidenum">
              <a:rPr lang="en-US" smtClean="0"/>
              <a:t>17</a:t>
            </a:fld>
            <a:endParaRPr lang="en-US"/>
          </a:p>
        </p:txBody>
      </p:sp>
    </p:spTree>
    <p:extLst>
      <p:ext uri="{BB962C8B-B14F-4D97-AF65-F5344CB8AC3E}">
        <p14:creationId xmlns:p14="http://schemas.microsoft.com/office/powerpoint/2010/main" val="3288515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weighted average of the causal impact can now be calculated and it is 41.14%</a:t>
            </a:r>
          </a:p>
        </p:txBody>
      </p:sp>
      <p:sp>
        <p:nvSpPr>
          <p:cNvPr id="4" name="Slide Number Placeholder 3"/>
          <p:cNvSpPr>
            <a:spLocks noGrp="1"/>
          </p:cNvSpPr>
          <p:nvPr>
            <p:ph type="sldNum" sz="quarter" idx="5"/>
          </p:nvPr>
        </p:nvSpPr>
        <p:spPr/>
        <p:txBody>
          <a:bodyPr/>
          <a:lstStyle/>
          <a:p>
            <a:fld id="{8D513921-39C6-4A4C-B502-334141E62356}" type="slidenum">
              <a:rPr lang="en-US" smtClean="0"/>
              <a:t>18</a:t>
            </a:fld>
            <a:endParaRPr lang="en-US"/>
          </a:p>
        </p:txBody>
      </p:sp>
    </p:spTree>
    <p:extLst>
      <p:ext uri="{BB962C8B-B14F-4D97-AF65-F5344CB8AC3E}">
        <p14:creationId xmlns:p14="http://schemas.microsoft.com/office/powerpoint/2010/main" val="185384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has shown how causal and average treatment effects are calculated in Network models.</a:t>
            </a:r>
          </a:p>
        </p:txBody>
      </p:sp>
      <p:sp>
        <p:nvSpPr>
          <p:cNvPr id="4" name="Slide Number Placeholder 3"/>
          <p:cNvSpPr>
            <a:spLocks noGrp="1"/>
          </p:cNvSpPr>
          <p:nvPr>
            <p:ph type="sldNum" sz="quarter" idx="5"/>
          </p:nvPr>
        </p:nvSpPr>
        <p:spPr/>
        <p:txBody>
          <a:bodyPr/>
          <a:lstStyle/>
          <a:p>
            <a:fld id="{8D513921-39C6-4A4C-B502-334141E62356}" type="slidenum">
              <a:rPr lang="en-US" smtClean="0"/>
              <a:t>19</a:t>
            </a:fld>
            <a:endParaRPr lang="en-US"/>
          </a:p>
        </p:txBody>
      </p:sp>
    </p:spTree>
    <p:extLst>
      <p:ext uri="{BB962C8B-B14F-4D97-AF65-F5344CB8AC3E}">
        <p14:creationId xmlns:p14="http://schemas.microsoft.com/office/powerpoint/2010/main" val="247755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the calculations using this network model.  </a:t>
            </a:r>
          </a:p>
        </p:txBody>
      </p:sp>
      <p:sp>
        <p:nvSpPr>
          <p:cNvPr id="4" name="Slide Number Placeholder 3"/>
          <p:cNvSpPr>
            <a:spLocks noGrp="1"/>
          </p:cNvSpPr>
          <p:nvPr>
            <p:ph type="sldNum" sz="quarter" idx="5"/>
          </p:nvPr>
        </p:nvSpPr>
        <p:spPr/>
        <p:txBody>
          <a:bodyPr/>
          <a:lstStyle/>
          <a:p>
            <a:fld id="{8D513921-39C6-4A4C-B502-334141E62356}" type="slidenum">
              <a:rPr lang="en-US" smtClean="0"/>
              <a:t>3</a:t>
            </a:fld>
            <a:endParaRPr lang="en-US"/>
          </a:p>
        </p:txBody>
      </p:sp>
    </p:spTree>
    <p:extLst>
      <p:ext uri="{BB962C8B-B14F-4D97-AF65-F5344CB8AC3E}">
        <p14:creationId xmlns:p14="http://schemas.microsoft.com/office/powerpoint/2010/main" val="2232180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treatment effect is the change in outcome for change in treatment.    Of the patients who did not receive citalopram, </a:t>
            </a:r>
          </a:p>
        </p:txBody>
      </p:sp>
      <p:sp>
        <p:nvSpPr>
          <p:cNvPr id="4" name="Slide Number Placeholder 3"/>
          <p:cNvSpPr>
            <a:spLocks noGrp="1"/>
          </p:cNvSpPr>
          <p:nvPr>
            <p:ph type="sldNum" sz="quarter" idx="5"/>
          </p:nvPr>
        </p:nvSpPr>
        <p:spPr/>
        <p:txBody>
          <a:bodyPr/>
          <a:lstStyle/>
          <a:p>
            <a:fld id="{8D513921-39C6-4A4C-B502-334141E62356}" type="slidenum">
              <a:rPr lang="en-US" smtClean="0"/>
              <a:t>4</a:t>
            </a:fld>
            <a:endParaRPr lang="en-US"/>
          </a:p>
        </p:txBody>
      </p:sp>
    </p:spTree>
    <p:extLst>
      <p:ext uri="{BB962C8B-B14F-4D97-AF65-F5344CB8AC3E}">
        <p14:creationId xmlns:p14="http://schemas.microsoft.com/office/powerpoint/2010/main" val="173134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13.8% experienced remission. </a:t>
            </a:r>
          </a:p>
        </p:txBody>
      </p:sp>
      <p:sp>
        <p:nvSpPr>
          <p:cNvPr id="4" name="Slide Number Placeholder 3"/>
          <p:cNvSpPr>
            <a:spLocks noGrp="1"/>
          </p:cNvSpPr>
          <p:nvPr>
            <p:ph type="sldNum" sz="quarter" idx="5"/>
          </p:nvPr>
        </p:nvSpPr>
        <p:spPr/>
        <p:txBody>
          <a:bodyPr/>
          <a:lstStyle/>
          <a:p>
            <a:fld id="{8D513921-39C6-4A4C-B502-334141E62356}" type="slidenum">
              <a:rPr lang="en-US" smtClean="0"/>
              <a:t>5</a:t>
            </a:fld>
            <a:endParaRPr lang="en-US"/>
          </a:p>
        </p:txBody>
      </p:sp>
    </p:spTree>
    <p:extLst>
      <p:ext uri="{BB962C8B-B14F-4D97-AF65-F5344CB8AC3E}">
        <p14:creationId xmlns:p14="http://schemas.microsoft.com/office/powerpoint/2010/main" val="331726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patients who took citalopram, </a:t>
            </a:r>
          </a:p>
        </p:txBody>
      </p:sp>
      <p:sp>
        <p:nvSpPr>
          <p:cNvPr id="4" name="Slide Number Placeholder 3"/>
          <p:cNvSpPr>
            <a:spLocks noGrp="1"/>
          </p:cNvSpPr>
          <p:nvPr>
            <p:ph type="sldNum" sz="quarter" idx="5"/>
          </p:nvPr>
        </p:nvSpPr>
        <p:spPr/>
        <p:txBody>
          <a:bodyPr/>
          <a:lstStyle/>
          <a:p>
            <a:fld id="{8D513921-39C6-4A4C-B502-334141E62356}" type="slidenum">
              <a:rPr lang="en-US" smtClean="0"/>
              <a:t>6</a:t>
            </a:fld>
            <a:endParaRPr lang="en-US"/>
          </a:p>
        </p:txBody>
      </p:sp>
    </p:spTree>
    <p:extLst>
      <p:ext uri="{BB962C8B-B14F-4D97-AF65-F5344CB8AC3E}">
        <p14:creationId xmlns:p14="http://schemas.microsoft.com/office/powerpoint/2010/main" val="249809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73.5% experienced remission.  </a:t>
            </a:r>
          </a:p>
        </p:txBody>
      </p:sp>
      <p:sp>
        <p:nvSpPr>
          <p:cNvPr id="4" name="Slide Number Placeholder 3"/>
          <p:cNvSpPr>
            <a:spLocks noGrp="1"/>
          </p:cNvSpPr>
          <p:nvPr>
            <p:ph type="sldNum" sz="quarter" idx="5"/>
          </p:nvPr>
        </p:nvSpPr>
        <p:spPr/>
        <p:txBody>
          <a:bodyPr/>
          <a:lstStyle/>
          <a:p>
            <a:fld id="{8D513921-39C6-4A4C-B502-334141E62356}" type="slidenum">
              <a:rPr lang="en-US" smtClean="0"/>
              <a:t>7</a:t>
            </a:fld>
            <a:endParaRPr lang="en-US"/>
          </a:p>
        </p:txBody>
      </p:sp>
    </p:spTree>
    <p:extLst>
      <p:ext uri="{BB962C8B-B14F-4D97-AF65-F5344CB8AC3E}">
        <p14:creationId xmlns:p14="http://schemas.microsoft.com/office/powerpoint/2010/main" val="297701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treatment effect is the change in remission rate after you take citalopram.  It is 73.5% minus 13.8%</a:t>
            </a:r>
          </a:p>
        </p:txBody>
      </p:sp>
      <p:sp>
        <p:nvSpPr>
          <p:cNvPr id="4" name="Slide Number Placeholder 3"/>
          <p:cNvSpPr>
            <a:spLocks noGrp="1"/>
          </p:cNvSpPr>
          <p:nvPr>
            <p:ph type="sldNum" sz="quarter" idx="5"/>
          </p:nvPr>
        </p:nvSpPr>
        <p:spPr/>
        <p:txBody>
          <a:bodyPr/>
          <a:lstStyle/>
          <a:p>
            <a:fld id="{8D513921-39C6-4A4C-B502-334141E62356}" type="slidenum">
              <a:rPr lang="en-US" smtClean="0"/>
              <a:t>8</a:t>
            </a:fld>
            <a:endParaRPr lang="en-US"/>
          </a:p>
        </p:txBody>
      </p:sp>
    </p:spTree>
    <p:extLst>
      <p:ext uri="{BB962C8B-B14F-4D97-AF65-F5344CB8AC3E}">
        <p14:creationId xmlns:p14="http://schemas.microsoft.com/office/powerpoint/2010/main" val="427293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treatment effect is biased by the fact that more women take citalopram and more patients over 30 years take citalopram.  </a:t>
            </a:r>
          </a:p>
        </p:txBody>
      </p:sp>
      <p:sp>
        <p:nvSpPr>
          <p:cNvPr id="4" name="Slide Number Placeholder 3"/>
          <p:cNvSpPr>
            <a:spLocks noGrp="1"/>
          </p:cNvSpPr>
          <p:nvPr>
            <p:ph type="sldNum" sz="quarter" idx="5"/>
          </p:nvPr>
        </p:nvSpPr>
        <p:spPr/>
        <p:txBody>
          <a:bodyPr/>
          <a:lstStyle/>
          <a:p>
            <a:fld id="{8D513921-39C6-4A4C-B502-334141E62356}" type="slidenum">
              <a:rPr lang="en-US" smtClean="0"/>
              <a:t>9</a:t>
            </a:fld>
            <a:endParaRPr lang="en-US"/>
          </a:p>
        </p:txBody>
      </p:sp>
    </p:spTree>
    <p:extLst>
      <p:ext uri="{BB962C8B-B14F-4D97-AF65-F5344CB8AC3E}">
        <p14:creationId xmlns:p14="http://schemas.microsoft.com/office/powerpoint/2010/main" val="2648665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 effect controls for selection bias.  Let us look at how causal effect is calculated.  </a:t>
            </a:r>
          </a:p>
        </p:txBody>
      </p:sp>
      <p:sp>
        <p:nvSpPr>
          <p:cNvPr id="4" name="Slide Number Placeholder 3"/>
          <p:cNvSpPr>
            <a:spLocks noGrp="1"/>
          </p:cNvSpPr>
          <p:nvPr>
            <p:ph type="sldNum" sz="quarter" idx="5"/>
          </p:nvPr>
        </p:nvSpPr>
        <p:spPr/>
        <p:txBody>
          <a:bodyPr/>
          <a:lstStyle/>
          <a:p>
            <a:fld id="{8D513921-39C6-4A4C-B502-334141E62356}" type="slidenum">
              <a:rPr lang="en-US" smtClean="0"/>
              <a:t>10</a:t>
            </a:fld>
            <a:endParaRPr lang="en-US"/>
          </a:p>
        </p:txBody>
      </p:sp>
    </p:spTree>
    <p:extLst>
      <p:ext uri="{BB962C8B-B14F-4D97-AF65-F5344CB8AC3E}">
        <p14:creationId xmlns:p14="http://schemas.microsoft.com/office/powerpoint/2010/main" val="158440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DC31-6EB2-4327-9077-C236B3BED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2DEAB-4236-42B3-A490-FB22755A9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109F3D-E4D4-4FE8-9928-399C145A2846}"/>
              </a:ext>
            </a:extLst>
          </p:cNvPr>
          <p:cNvSpPr>
            <a:spLocks noGrp="1"/>
          </p:cNvSpPr>
          <p:nvPr>
            <p:ph type="dt" sz="half" idx="10"/>
          </p:nvPr>
        </p:nvSpPr>
        <p:spPr/>
        <p:txBody>
          <a:bodyPr/>
          <a:lstStyle/>
          <a:p>
            <a:fld id="{F2F099A1-F4D3-4AB7-81B4-9FA16BA784E3}" type="datetimeFigureOut">
              <a:rPr lang="en-US" smtClean="0"/>
              <a:t>2/27/2025</a:t>
            </a:fld>
            <a:endParaRPr lang="en-US"/>
          </a:p>
        </p:txBody>
      </p:sp>
      <p:sp>
        <p:nvSpPr>
          <p:cNvPr id="5" name="Footer Placeholder 4">
            <a:extLst>
              <a:ext uri="{FF2B5EF4-FFF2-40B4-BE49-F238E27FC236}">
                <a16:creationId xmlns:a16="http://schemas.microsoft.com/office/drawing/2014/main" id="{B420E440-2BFB-489C-84B3-0AF25E79B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8EAEB-767D-4F64-B763-8CF8C561DB3F}"/>
              </a:ext>
            </a:extLst>
          </p:cNvPr>
          <p:cNvSpPr>
            <a:spLocks noGrp="1"/>
          </p:cNvSpPr>
          <p:nvPr>
            <p:ph type="sldNum" sz="quarter" idx="12"/>
          </p:nvPr>
        </p:nvSpPr>
        <p:spPr/>
        <p:txBody>
          <a:bodyPr/>
          <a:lstStyle/>
          <a:p>
            <a:fld id="{DAB4885D-B49E-4122-AB7E-DBCBB1ED857F}" type="slidenum">
              <a:rPr lang="en-US" smtClean="0"/>
              <a:t>‹#›</a:t>
            </a:fld>
            <a:endParaRPr lang="en-US"/>
          </a:p>
        </p:txBody>
      </p:sp>
    </p:spTree>
    <p:extLst>
      <p:ext uri="{BB962C8B-B14F-4D97-AF65-F5344CB8AC3E}">
        <p14:creationId xmlns:p14="http://schemas.microsoft.com/office/powerpoint/2010/main" val="173993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DBA5-6AC7-45D0-BCA1-0459E0BB1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B39802-B234-4882-9D4F-595E22E03C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5D251-8E3B-4C7B-A752-2D4F132342C6}"/>
              </a:ext>
            </a:extLst>
          </p:cNvPr>
          <p:cNvSpPr>
            <a:spLocks noGrp="1"/>
          </p:cNvSpPr>
          <p:nvPr>
            <p:ph type="dt" sz="half" idx="10"/>
          </p:nvPr>
        </p:nvSpPr>
        <p:spPr/>
        <p:txBody>
          <a:bodyPr/>
          <a:lstStyle/>
          <a:p>
            <a:fld id="{F2F099A1-F4D3-4AB7-81B4-9FA16BA784E3}" type="datetimeFigureOut">
              <a:rPr lang="en-US" smtClean="0"/>
              <a:t>2/27/2025</a:t>
            </a:fld>
            <a:endParaRPr lang="en-US"/>
          </a:p>
        </p:txBody>
      </p:sp>
      <p:sp>
        <p:nvSpPr>
          <p:cNvPr id="5" name="Footer Placeholder 4">
            <a:extLst>
              <a:ext uri="{FF2B5EF4-FFF2-40B4-BE49-F238E27FC236}">
                <a16:creationId xmlns:a16="http://schemas.microsoft.com/office/drawing/2014/main" id="{9BE2B1BB-16BB-4CDA-BE08-D198FD31F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D1163-9CFF-4072-B73A-AF14C927A223}"/>
              </a:ext>
            </a:extLst>
          </p:cNvPr>
          <p:cNvSpPr>
            <a:spLocks noGrp="1"/>
          </p:cNvSpPr>
          <p:nvPr>
            <p:ph type="sldNum" sz="quarter" idx="12"/>
          </p:nvPr>
        </p:nvSpPr>
        <p:spPr/>
        <p:txBody>
          <a:bodyPr/>
          <a:lstStyle/>
          <a:p>
            <a:fld id="{DAB4885D-B49E-4122-AB7E-DBCBB1ED857F}" type="slidenum">
              <a:rPr lang="en-US" smtClean="0"/>
              <a:t>‹#›</a:t>
            </a:fld>
            <a:endParaRPr lang="en-US"/>
          </a:p>
        </p:txBody>
      </p:sp>
    </p:spTree>
    <p:extLst>
      <p:ext uri="{BB962C8B-B14F-4D97-AF65-F5344CB8AC3E}">
        <p14:creationId xmlns:p14="http://schemas.microsoft.com/office/powerpoint/2010/main" val="259803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8531C-719A-4D58-B710-D770908C4D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DC3F05-F55A-40A9-B101-0C931CAF9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D01B3-4468-4D86-A098-9309C57D96E5}"/>
              </a:ext>
            </a:extLst>
          </p:cNvPr>
          <p:cNvSpPr>
            <a:spLocks noGrp="1"/>
          </p:cNvSpPr>
          <p:nvPr>
            <p:ph type="dt" sz="half" idx="10"/>
          </p:nvPr>
        </p:nvSpPr>
        <p:spPr/>
        <p:txBody>
          <a:bodyPr/>
          <a:lstStyle/>
          <a:p>
            <a:fld id="{F2F099A1-F4D3-4AB7-81B4-9FA16BA784E3}" type="datetimeFigureOut">
              <a:rPr lang="en-US" smtClean="0"/>
              <a:t>2/27/2025</a:t>
            </a:fld>
            <a:endParaRPr lang="en-US"/>
          </a:p>
        </p:txBody>
      </p:sp>
      <p:sp>
        <p:nvSpPr>
          <p:cNvPr id="5" name="Footer Placeholder 4">
            <a:extLst>
              <a:ext uri="{FF2B5EF4-FFF2-40B4-BE49-F238E27FC236}">
                <a16:creationId xmlns:a16="http://schemas.microsoft.com/office/drawing/2014/main" id="{226559F2-16D6-4FC8-8310-56AE8BC49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3E8F5-7DF3-4ADD-902F-3CF7386F550C}"/>
              </a:ext>
            </a:extLst>
          </p:cNvPr>
          <p:cNvSpPr>
            <a:spLocks noGrp="1"/>
          </p:cNvSpPr>
          <p:nvPr>
            <p:ph type="sldNum" sz="quarter" idx="12"/>
          </p:nvPr>
        </p:nvSpPr>
        <p:spPr/>
        <p:txBody>
          <a:bodyPr/>
          <a:lstStyle/>
          <a:p>
            <a:fld id="{DAB4885D-B49E-4122-AB7E-DBCBB1ED857F}" type="slidenum">
              <a:rPr lang="en-US" smtClean="0"/>
              <a:t>‹#›</a:t>
            </a:fld>
            <a:endParaRPr lang="en-US"/>
          </a:p>
        </p:txBody>
      </p:sp>
    </p:spTree>
    <p:extLst>
      <p:ext uri="{BB962C8B-B14F-4D97-AF65-F5344CB8AC3E}">
        <p14:creationId xmlns:p14="http://schemas.microsoft.com/office/powerpoint/2010/main" val="98077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C320-8543-4640-A0C4-1EAC57C47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45AD1-7BE9-40B1-8DA3-438160325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74615-CA6E-48C7-B827-88A6894AEF98}"/>
              </a:ext>
            </a:extLst>
          </p:cNvPr>
          <p:cNvSpPr>
            <a:spLocks noGrp="1"/>
          </p:cNvSpPr>
          <p:nvPr>
            <p:ph type="dt" sz="half" idx="10"/>
          </p:nvPr>
        </p:nvSpPr>
        <p:spPr/>
        <p:txBody>
          <a:bodyPr/>
          <a:lstStyle/>
          <a:p>
            <a:fld id="{F2F099A1-F4D3-4AB7-81B4-9FA16BA784E3}" type="datetimeFigureOut">
              <a:rPr lang="en-US" smtClean="0"/>
              <a:t>2/27/2025</a:t>
            </a:fld>
            <a:endParaRPr lang="en-US"/>
          </a:p>
        </p:txBody>
      </p:sp>
      <p:sp>
        <p:nvSpPr>
          <p:cNvPr id="5" name="Footer Placeholder 4">
            <a:extLst>
              <a:ext uri="{FF2B5EF4-FFF2-40B4-BE49-F238E27FC236}">
                <a16:creationId xmlns:a16="http://schemas.microsoft.com/office/drawing/2014/main" id="{DDE6EA9E-A47A-450F-80F6-E87D9D24C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DA6E0-61DC-4C30-B0D4-79F734DBB0F6}"/>
              </a:ext>
            </a:extLst>
          </p:cNvPr>
          <p:cNvSpPr>
            <a:spLocks noGrp="1"/>
          </p:cNvSpPr>
          <p:nvPr>
            <p:ph type="sldNum" sz="quarter" idx="12"/>
          </p:nvPr>
        </p:nvSpPr>
        <p:spPr/>
        <p:txBody>
          <a:bodyPr/>
          <a:lstStyle/>
          <a:p>
            <a:fld id="{DAB4885D-B49E-4122-AB7E-DBCBB1ED857F}" type="slidenum">
              <a:rPr lang="en-US" smtClean="0"/>
              <a:t>‹#›</a:t>
            </a:fld>
            <a:endParaRPr lang="en-US"/>
          </a:p>
        </p:txBody>
      </p:sp>
    </p:spTree>
    <p:extLst>
      <p:ext uri="{BB962C8B-B14F-4D97-AF65-F5344CB8AC3E}">
        <p14:creationId xmlns:p14="http://schemas.microsoft.com/office/powerpoint/2010/main" val="331214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40FAB-ADA3-461B-B639-BAB1717AAE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572E18-AC07-474B-B452-74F5B3EDC0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875588-43F5-48DE-A946-64ACB996FEF4}"/>
              </a:ext>
            </a:extLst>
          </p:cNvPr>
          <p:cNvSpPr>
            <a:spLocks noGrp="1"/>
          </p:cNvSpPr>
          <p:nvPr>
            <p:ph type="dt" sz="half" idx="10"/>
          </p:nvPr>
        </p:nvSpPr>
        <p:spPr/>
        <p:txBody>
          <a:bodyPr/>
          <a:lstStyle/>
          <a:p>
            <a:fld id="{F2F099A1-F4D3-4AB7-81B4-9FA16BA784E3}" type="datetimeFigureOut">
              <a:rPr lang="en-US" smtClean="0"/>
              <a:t>2/27/2025</a:t>
            </a:fld>
            <a:endParaRPr lang="en-US"/>
          </a:p>
        </p:txBody>
      </p:sp>
      <p:sp>
        <p:nvSpPr>
          <p:cNvPr id="5" name="Footer Placeholder 4">
            <a:extLst>
              <a:ext uri="{FF2B5EF4-FFF2-40B4-BE49-F238E27FC236}">
                <a16:creationId xmlns:a16="http://schemas.microsoft.com/office/drawing/2014/main" id="{8F16F43F-1483-48EF-914D-3DF93BA6D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C78B6-8A42-4579-AC69-4480F270131C}"/>
              </a:ext>
            </a:extLst>
          </p:cNvPr>
          <p:cNvSpPr>
            <a:spLocks noGrp="1"/>
          </p:cNvSpPr>
          <p:nvPr>
            <p:ph type="sldNum" sz="quarter" idx="12"/>
          </p:nvPr>
        </p:nvSpPr>
        <p:spPr/>
        <p:txBody>
          <a:bodyPr/>
          <a:lstStyle/>
          <a:p>
            <a:fld id="{DAB4885D-B49E-4122-AB7E-DBCBB1ED857F}" type="slidenum">
              <a:rPr lang="en-US" smtClean="0"/>
              <a:t>‹#›</a:t>
            </a:fld>
            <a:endParaRPr lang="en-US"/>
          </a:p>
        </p:txBody>
      </p:sp>
    </p:spTree>
    <p:extLst>
      <p:ext uri="{BB962C8B-B14F-4D97-AF65-F5344CB8AC3E}">
        <p14:creationId xmlns:p14="http://schemas.microsoft.com/office/powerpoint/2010/main" val="278812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030E-BADE-4714-BCAA-9469B24AF0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C0A88-9E80-4AFC-B525-27FB781C7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66C4D3-6D38-4431-87AC-CCB4FAE96B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5EB3F-77BF-4966-B6B9-32C4BB9C5703}"/>
              </a:ext>
            </a:extLst>
          </p:cNvPr>
          <p:cNvSpPr>
            <a:spLocks noGrp="1"/>
          </p:cNvSpPr>
          <p:nvPr>
            <p:ph type="dt" sz="half" idx="10"/>
          </p:nvPr>
        </p:nvSpPr>
        <p:spPr/>
        <p:txBody>
          <a:bodyPr/>
          <a:lstStyle/>
          <a:p>
            <a:fld id="{F2F099A1-F4D3-4AB7-81B4-9FA16BA784E3}" type="datetimeFigureOut">
              <a:rPr lang="en-US" smtClean="0"/>
              <a:t>2/27/2025</a:t>
            </a:fld>
            <a:endParaRPr lang="en-US"/>
          </a:p>
        </p:txBody>
      </p:sp>
      <p:sp>
        <p:nvSpPr>
          <p:cNvPr id="6" name="Footer Placeholder 5">
            <a:extLst>
              <a:ext uri="{FF2B5EF4-FFF2-40B4-BE49-F238E27FC236}">
                <a16:creationId xmlns:a16="http://schemas.microsoft.com/office/drawing/2014/main" id="{ED67D371-ACEE-46E3-8984-2F8AFFEE5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A4A00-64CC-4BC1-9F84-1A36E6B1FB10}"/>
              </a:ext>
            </a:extLst>
          </p:cNvPr>
          <p:cNvSpPr>
            <a:spLocks noGrp="1"/>
          </p:cNvSpPr>
          <p:nvPr>
            <p:ph type="sldNum" sz="quarter" idx="12"/>
          </p:nvPr>
        </p:nvSpPr>
        <p:spPr/>
        <p:txBody>
          <a:bodyPr/>
          <a:lstStyle/>
          <a:p>
            <a:fld id="{DAB4885D-B49E-4122-AB7E-DBCBB1ED857F}" type="slidenum">
              <a:rPr lang="en-US" smtClean="0"/>
              <a:t>‹#›</a:t>
            </a:fld>
            <a:endParaRPr lang="en-US"/>
          </a:p>
        </p:txBody>
      </p:sp>
    </p:spTree>
    <p:extLst>
      <p:ext uri="{BB962C8B-B14F-4D97-AF65-F5344CB8AC3E}">
        <p14:creationId xmlns:p14="http://schemas.microsoft.com/office/powerpoint/2010/main" val="47239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BFAD-7D66-405E-964D-F52DFA5C7F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1569E-A224-48D9-9213-20B424DD2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B78AB8-56F7-4FCC-8F5B-193B8FF159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E0D2E3-04C3-4347-A325-77CC55758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7C23C9-10AB-42DC-AD2B-079A345333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5B5F77-B1D3-4772-8CAF-873318D98A4B}"/>
              </a:ext>
            </a:extLst>
          </p:cNvPr>
          <p:cNvSpPr>
            <a:spLocks noGrp="1"/>
          </p:cNvSpPr>
          <p:nvPr>
            <p:ph type="dt" sz="half" idx="10"/>
          </p:nvPr>
        </p:nvSpPr>
        <p:spPr/>
        <p:txBody>
          <a:bodyPr/>
          <a:lstStyle/>
          <a:p>
            <a:fld id="{F2F099A1-F4D3-4AB7-81B4-9FA16BA784E3}" type="datetimeFigureOut">
              <a:rPr lang="en-US" smtClean="0"/>
              <a:t>2/27/2025</a:t>
            </a:fld>
            <a:endParaRPr lang="en-US"/>
          </a:p>
        </p:txBody>
      </p:sp>
      <p:sp>
        <p:nvSpPr>
          <p:cNvPr id="8" name="Footer Placeholder 7">
            <a:extLst>
              <a:ext uri="{FF2B5EF4-FFF2-40B4-BE49-F238E27FC236}">
                <a16:creationId xmlns:a16="http://schemas.microsoft.com/office/drawing/2014/main" id="{9FAFD253-7B33-46D3-863B-29AC2C24D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9C636F-A8A4-4872-A1FB-57A56427F625}"/>
              </a:ext>
            </a:extLst>
          </p:cNvPr>
          <p:cNvSpPr>
            <a:spLocks noGrp="1"/>
          </p:cNvSpPr>
          <p:nvPr>
            <p:ph type="sldNum" sz="quarter" idx="12"/>
          </p:nvPr>
        </p:nvSpPr>
        <p:spPr/>
        <p:txBody>
          <a:bodyPr/>
          <a:lstStyle/>
          <a:p>
            <a:fld id="{DAB4885D-B49E-4122-AB7E-DBCBB1ED857F}" type="slidenum">
              <a:rPr lang="en-US" smtClean="0"/>
              <a:t>‹#›</a:t>
            </a:fld>
            <a:endParaRPr lang="en-US"/>
          </a:p>
        </p:txBody>
      </p:sp>
    </p:spTree>
    <p:extLst>
      <p:ext uri="{BB962C8B-B14F-4D97-AF65-F5344CB8AC3E}">
        <p14:creationId xmlns:p14="http://schemas.microsoft.com/office/powerpoint/2010/main" val="106404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5909-B43A-4D21-BBF4-2541F66E45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3F0955-4452-45A6-B006-7BED4D538767}"/>
              </a:ext>
            </a:extLst>
          </p:cNvPr>
          <p:cNvSpPr>
            <a:spLocks noGrp="1"/>
          </p:cNvSpPr>
          <p:nvPr>
            <p:ph type="dt" sz="half" idx="10"/>
          </p:nvPr>
        </p:nvSpPr>
        <p:spPr/>
        <p:txBody>
          <a:bodyPr/>
          <a:lstStyle/>
          <a:p>
            <a:fld id="{F2F099A1-F4D3-4AB7-81B4-9FA16BA784E3}" type="datetimeFigureOut">
              <a:rPr lang="en-US" smtClean="0"/>
              <a:t>2/27/2025</a:t>
            </a:fld>
            <a:endParaRPr lang="en-US"/>
          </a:p>
        </p:txBody>
      </p:sp>
      <p:sp>
        <p:nvSpPr>
          <p:cNvPr id="4" name="Footer Placeholder 3">
            <a:extLst>
              <a:ext uri="{FF2B5EF4-FFF2-40B4-BE49-F238E27FC236}">
                <a16:creationId xmlns:a16="http://schemas.microsoft.com/office/drawing/2014/main" id="{D81F5276-ECCE-40FA-9B8C-8E36D395BC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0F6DC2-9530-47AB-89F3-B0AA693E5E82}"/>
              </a:ext>
            </a:extLst>
          </p:cNvPr>
          <p:cNvSpPr>
            <a:spLocks noGrp="1"/>
          </p:cNvSpPr>
          <p:nvPr>
            <p:ph type="sldNum" sz="quarter" idx="12"/>
          </p:nvPr>
        </p:nvSpPr>
        <p:spPr/>
        <p:txBody>
          <a:bodyPr/>
          <a:lstStyle/>
          <a:p>
            <a:fld id="{DAB4885D-B49E-4122-AB7E-DBCBB1ED857F}" type="slidenum">
              <a:rPr lang="en-US" smtClean="0"/>
              <a:t>‹#›</a:t>
            </a:fld>
            <a:endParaRPr lang="en-US"/>
          </a:p>
        </p:txBody>
      </p:sp>
    </p:spTree>
    <p:extLst>
      <p:ext uri="{BB962C8B-B14F-4D97-AF65-F5344CB8AC3E}">
        <p14:creationId xmlns:p14="http://schemas.microsoft.com/office/powerpoint/2010/main" val="391321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158CF-9F59-41FA-92E9-5169468AC703}"/>
              </a:ext>
            </a:extLst>
          </p:cNvPr>
          <p:cNvSpPr>
            <a:spLocks noGrp="1"/>
          </p:cNvSpPr>
          <p:nvPr>
            <p:ph type="dt" sz="half" idx="10"/>
          </p:nvPr>
        </p:nvSpPr>
        <p:spPr/>
        <p:txBody>
          <a:bodyPr/>
          <a:lstStyle/>
          <a:p>
            <a:fld id="{F2F099A1-F4D3-4AB7-81B4-9FA16BA784E3}" type="datetimeFigureOut">
              <a:rPr lang="en-US" smtClean="0"/>
              <a:t>2/27/2025</a:t>
            </a:fld>
            <a:endParaRPr lang="en-US"/>
          </a:p>
        </p:txBody>
      </p:sp>
      <p:sp>
        <p:nvSpPr>
          <p:cNvPr id="3" name="Footer Placeholder 2">
            <a:extLst>
              <a:ext uri="{FF2B5EF4-FFF2-40B4-BE49-F238E27FC236}">
                <a16:creationId xmlns:a16="http://schemas.microsoft.com/office/drawing/2014/main" id="{B68ADB67-3CAD-435B-90F7-F811E57E1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5FF440-C35E-413B-B328-EC09C10B8DB2}"/>
              </a:ext>
            </a:extLst>
          </p:cNvPr>
          <p:cNvSpPr>
            <a:spLocks noGrp="1"/>
          </p:cNvSpPr>
          <p:nvPr>
            <p:ph type="sldNum" sz="quarter" idx="12"/>
          </p:nvPr>
        </p:nvSpPr>
        <p:spPr/>
        <p:txBody>
          <a:bodyPr/>
          <a:lstStyle/>
          <a:p>
            <a:fld id="{DAB4885D-B49E-4122-AB7E-DBCBB1ED857F}" type="slidenum">
              <a:rPr lang="en-US" smtClean="0"/>
              <a:t>‹#›</a:t>
            </a:fld>
            <a:endParaRPr lang="en-US"/>
          </a:p>
        </p:txBody>
      </p:sp>
    </p:spTree>
    <p:extLst>
      <p:ext uri="{BB962C8B-B14F-4D97-AF65-F5344CB8AC3E}">
        <p14:creationId xmlns:p14="http://schemas.microsoft.com/office/powerpoint/2010/main" val="260802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F5A8-ED6B-44DB-83BE-1D3ED7745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090849-47D2-4DC0-8ECF-A4D3F2D95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D79C38-F32B-41EA-8F7C-EA27715D3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A48F23-4E2E-409D-9400-459854613848}"/>
              </a:ext>
            </a:extLst>
          </p:cNvPr>
          <p:cNvSpPr>
            <a:spLocks noGrp="1"/>
          </p:cNvSpPr>
          <p:nvPr>
            <p:ph type="dt" sz="half" idx="10"/>
          </p:nvPr>
        </p:nvSpPr>
        <p:spPr/>
        <p:txBody>
          <a:bodyPr/>
          <a:lstStyle/>
          <a:p>
            <a:fld id="{F2F099A1-F4D3-4AB7-81B4-9FA16BA784E3}" type="datetimeFigureOut">
              <a:rPr lang="en-US" smtClean="0"/>
              <a:t>2/27/2025</a:t>
            </a:fld>
            <a:endParaRPr lang="en-US"/>
          </a:p>
        </p:txBody>
      </p:sp>
      <p:sp>
        <p:nvSpPr>
          <p:cNvPr id="6" name="Footer Placeholder 5">
            <a:extLst>
              <a:ext uri="{FF2B5EF4-FFF2-40B4-BE49-F238E27FC236}">
                <a16:creationId xmlns:a16="http://schemas.microsoft.com/office/drawing/2014/main" id="{16AAD90C-4C5C-4ED1-ADAE-8BBF838C5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A1D3B3-C64E-4E81-B277-356ADB2D3993}"/>
              </a:ext>
            </a:extLst>
          </p:cNvPr>
          <p:cNvSpPr>
            <a:spLocks noGrp="1"/>
          </p:cNvSpPr>
          <p:nvPr>
            <p:ph type="sldNum" sz="quarter" idx="12"/>
          </p:nvPr>
        </p:nvSpPr>
        <p:spPr/>
        <p:txBody>
          <a:bodyPr/>
          <a:lstStyle/>
          <a:p>
            <a:fld id="{DAB4885D-B49E-4122-AB7E-DBCBB1ED857F}" type="slidenum">
              <a:rPr lang="en-US" smtClean="0"/>
              <a:t>‹#›</a:t>
            </a:fld>
            <a:endParaRPr lang="en-US"/>
          </a:p>
        </p:txBody>
      </p:sp>
    </p:spTree>
    <p:extLst>
      <p:ext uri="{BB962C8B-B14F-4D97-AF65-F5344CB8AC3E}">
        <p14:creationId xmlns:p14="http://schemas.microsoft.com/office/powerpoint/2010/main" val="16249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F396-F1FB-4C94-9063-573C8A57F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DCACDC-9FA1-415C-95A3-A2BD9C4306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6B95F6-4973-425C-921B-47BD7370D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20C01-A537-4EE0-AB47-27482334F952}"/>
              </a:ext>
            </a:extLst>
          </p:cNvPr>
          <p:cNvSpPr>
            <a:spLocks noGrp="1"/>
          </p:cNvSpPr>
          <p:nvPr>
            <p:ph type="dt" sz="half" idx="10"/>
          </p:nvPr>
        </p:nvSpPr>
        <p:spPr/>
        <p:txBody>
          <a:bodyPr/>
          <a:lstStyle/>
          <a:p>
            <a:fld id="{F2F099A1-F4D3-4AB7-81B4-9FA16BA784E3}" type="datetimeFigureOut">
              <a:rPr lang="en-US" smtClean="0"/>
              <a:t>2/27/2025</a:t>
            </a:fld>
            <a:endParaRPr lang="en-US"/>
          </a:p>
        </p:txBody>
      </p:sp>
      <p:sp>
        <p:nvSpPr>
          <p:cNvPr id="6" name="Footer Placeholder 5">
            <a:extLst>
              <a:ext uri="{FF2B5EF4-FFF2-40B4-BE49-F238E27FC236}">
                <a16:creationId xmlns:a16="http://schemas.microsoft.com/office/drawing/2014/main" id="{1EFB4369-7947-428C-8982-939658A43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A30FB-89AD-4542-B1AB-8781C07E18BA}"/>
              </a:ext>
            </a:extLst>
          </p:cNvPr>
          <p:cNvSpPr>
            <a:spLocks noGrp="1"/>
          </p:cNvSpPr>
          <p:nvPr>
            <p:ph type="sldNum" sz="quarter" idx="12"/>
          </p:nvPr>
        </p:nvSpPr>
        <p:spPr/>
        <p:txBody>
          <a:bodyPr/>
          <a:lstStyle/>
          <a:p>
            <a:fld id="{DAB4885D-B49E-4122-AB7E-DBCBB1ED857F}" type="slidenum">
              <a:rPr lang="en-US" smtClean="0"/>
              <a:t>‹#›</a:t>
            </a:fld>
            <a:endParaRPr lang="en-US"/>
          </a:p>
        </p:txBody>
      </p:sp>
    </p:spTree>
    <p:extLst>
      <p:ext uri="{BB962C8B-B14F-4D97-AF65-F5344CB8AC3E}">
        <p14:creationId xmlns:p14="http://schemas.microsoft.com/office/powerpoint/2010/main" val="125343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56DC0-4B28-4B67-A1B0-F6657F2A2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E1E0C7-6B0C-476C-8B0E-13BF93686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27905-18FB-40AC-A6B5-E6B79919E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099A1-F4D3-4AB7-81B4-9FA16BA784E3}" type="datetimeFigureOut">
              <a:rPr lang="en-US" smtClean="0"/>
              <a:t>2/27/2025</a:t>
            </a:fld>
            <a:endParaRPr lang="en-US"/>
          </a:p>
        </p:txBody>
      </p:sp>
      <p:sp>
        <p:nvSpPr>
          <p:cNvPr id="5" name="Footer Placeholder 4">
            <a:extLst>
              <a:ext uri="{FF2B5EF4-FFF2-40B4-BE49-F238E27FC236}">
                <a16:creationId xmlns:a16="http://schemas.microsoft.com/office/drawing/2014/main" id="{730C47FF-84BA-4AB5-BD63-31D2CFEB8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E77105-75F1-42EA-972E-A4A11698D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4885D-B49E-4122-AB7E-DBCBB1ED857F}" type="slidenum">
              <a:rPr lang="en-US" smtClean="0"/>
              <a:t>‹#›</a:t>
            </a:fld>
            <a:endParaRPr lang="en-US"/>
          </a:p>
        </p:txBody>
      </p:sp>
    </p:spTree>
    <p:extLst>
      <p:ext uri="{BB962C8B-B14F-4D97-AF65-F5344CB8AC3E}">
        <p14:creationId xmlns:p14="http://schemas.microsoft.com/office/powerpoint/2010/main" val="2473446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55F4DF-BFF7-4EA9-A592-DDDF3AC68131}"/>
              </a:ext>
            </a:extLst>
          </p:cNvPr>
          <p:cNvPicPr>
            <a:picLocks noChangeAspect="1"/>
          </p:cNvPicPr>
          <p:nvPr/>
        </p:nvPicPr>
        <p:blipFill>
          <a:blip r:embed="rId2"/>
          <a:stretch>
            <a:fillRect/>
          </a:stretch>
        </p:blipFill>
        <p:spPr>
          <a:xfrm>
            <a:off x="1386840" y="1360170"/>
            <a:ext cx="9418320" cy="4137660"/>
          </a:xfrm>
          <a:prstGeom prst="rect">
            <a:avLst/>
          </a:prstGeom>
        </p:spPr>
      </p:pic>
    </p:spTree>
    <p:extLst>
      <p:ext uri="{BB962C8B-B14F-4D97-AF65-F5344CB8AC3E}">
        <p14:creationId xmlns:p14="http://schemas.microsoft.com/office/powerpoint/2010/main" val="299588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4CDE45-0423-49CF-AFAE-8BDAFB13DA3E}"/>
              </a:ext>
            </a:extLst>
          </p:cNvPr>
          <p:cNvPicPr>
            <a:picLocks noChangeAspect="1"/>
          </p:cNvPicPr>
          <p:nvPr/>
        </p:nvPicPr>
        <p:blipFill>
          <a:blip r:embed="rId3"/>
          <a:stretch>
            <a:fillRect/>
          </a:stretch>
        </p:blipFill>
        <p:spPr>
          <a:xfrm>
            <a:off x="529590" y="678180"/>
            <a:ext cx="11132820" cy="5501640"/>
          </a:xfrm>
          <a:prstGeom prst="rect">
            <a:avLst/>
          </a:prstGeom>
        </p:spPr>
      </p:pic>
    </p:spTree>
    <p:extLst>
      <p:ext uri="{BB962C8B-B14F-4D97-AF65-F5344CB8AC3E}">
        <p14:creationId xmlns:p14="http://schemas.microsoft.com/office/powerpoint/2010/main" val="329147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16A507-B1FE-475C-A28A-C5E70F0AB2A3}"/>
              </a:ext>
            </a:extLst>
          </p:cNvPr>
          <p:cNvPicPr>
            <a:picLocks noChangeAspect="1"/>
          </p:cNvPicPr>
          <p:nvPr/>
        </p:nvPicPr>
        <p:blipFill>
          <a:blip r:embed="rId3"/>
          <a:stretch>
            <a:fillRect/>
          </a:stretch>
        </p:blipFill>
        <p:spPr>
          <a:xfrm>
            <a:off x="529590" y="578167"/>
            <a:ext cx="11132820" cy="5501640"/>
          </a:xfrm>
          <a:prstGeom prst="rect">
            <a:avLst/>
          </a:prstGeom>
        </p:spPr>
      </p:pic>
    </p:spTree>
    <p:extLst>
      <p:ext uri="{BB962C8B-B14F-4D97-AF65-F5344CB8AC3E}">
        <p14:creationId xmlns:p14="http://schemas.microsoft.com/office/powerpoint/2010/main" val="187091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330D13-87AB-43BB-A7F0-F734AEE511B8}"/>
              </a:ext>
            </a:extLst>
          </p:cNvPr>
          <p:cNvPicPr>
            <a:picLocks noChangeAspect="1"/>
          </p:cNvPicPr>
          <p:nvPr/>
        </p:nvPicPr>
        <p:blipFill>
          <a:blip r:embed="rId3"/>
          <a:stretch>
            <a:fillRect/>
          </a:stretch>
        </p:blipFill>
        <p:spPr>
          <a:xfrm>
            <a:off x="529590" y="560070"/>
            <a:ext cx="11132820" cy="5737860"/>
          </a:xfrm>
          <a:prstGeom prst="rect">
            <a:avLst/>
          </a:prstGeom>
        </p:spPr>
      </p:pic>
    </p:spTree>
    <p:extLst>
      <p:ext uri="{BB962C8B-B14F-4D97-AF65-F5344CB8AC3E}">
        <p14:creationId xmlns:p14="http://schemas.microsoft.com/office/powerpoint/2010/main" val="115389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AED8C5B-A130-4668-9161-B0B6D68338EB}"/>
              </a:ext>
            </a:extLst>
          </p:cNvPr>
          <p:cNvPicPr>
            <a:picLocks noChangeAspect="1"/>
          </p:cNvPicPr>
          <p:nvPr/>
        </p:nvPicPr>
        <p:blipFill>
          <a:blip r:embed="rId3"/>
          <a:stretch>
            <a:fillRect/>
          </a:stretch>
        </p:blipFill>
        <p:spPr>
          <a:xfrm>
            <a:off x="521970" y="441960"/>
            <a:ext cx="11148060" cy="5974080"/>
          </a:xfrm>
          <a:prstGeom prst="rect">
            <a:avLst/>
          </a:prstGeom>
        </p:spPr>
      </p:pic>
    </p:spTree>
    <p:extLst>
      <p:ext uri="{BB962C8B-B14F-4D97-AF65-F5344CB8AC3E}">
        <p14:creationId xmlns:p14="http://schemas.microsoft.com/office/powerpoint/2010/main" val="16810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2368C3A-1373-4388-B770-E0453F478B8B}"/>
              </a:ext>
            </a:extLst>
          </p:cNvPr>
          <p:cNvPicPr>
            <a:picLocks noChangeAspect="1"/>
          </p:cNvPicPr>
          <p:nvPr/>
        </p:nvPicPr>
        <p:blipFill>
          <a:blip r:embed="rId3"/>
          <a:stretch>
            <a:fillRect/>
          </a:stretch>
        </p:blipFill>
        <p:spPr>
          <a:xfrm>
            <a:off x="521970" y="441960"/>
            <a:ext cx="11148060" cy="5974080"/>
          </a:xfrm>
          <a:prstGeom prst="rect">
            <a:avLst/>
          </a:prstGeom>
        </p:spPr>
      </p:pic>
    </p:spTree>
    <p:extLst>
      <p:ext uri="{BB962C8B-B14F-4D97-AF65-F5344CB8AC3E}">
        <p14:creationId xmlns:p14="http://schemas.microsoft.com/office/powerpoint/2010/main" val="245104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309305-BD9F-48B8-8A8F-853B522006A5}"/>
              </a:ext>
            </a:extLst>
          </p:cNvPr>
          <p:cNvPicPr>
            <a:picLocks noChangeAspect="1"/>
          </p:cNvPicPr>
          <p:nvPr/>
        </p:nvPicPr>
        <p:blipFill>
          <a:blip r:embed="rId3"/>
          <a:stretch>
            <a:fillRect/>
          </a:stretch>
        </p:blipFill>
        <p:spPr>
          <a:xfrm>
            <a:off x="521970" y="300038"/>
            <a:ext cx="11148060" cy="6057900"/>
          </a:xfrm>
          <a:prstGeom prst="rect">
            <a:avLst/>
          </a:prstGeom>
        </p:spPr>
      </p:pic>
    </p:spTree>
    <p:extLst>
      <p:ext uri="{BB962C8B-B14F-4D97-AF65-F5344CB8AC3E}">
        <p14:creationId xmlns:p14="http://schemas.microsoft.com/office/powerpoint/2010/main" val="3272670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CAD9342-13E2-4FFA-A85A-73F76CA16A70}"/>
              </a:ext>
            </a:extLst>
          </p:cNvPr>
          <p:cNvPicPr>
            <a:picLocks noChangeAspect="1"/>
          </p:cNvPicPr>
          <p:nvPr/>
        </p:nvPicPr>
        <p:blipFill>
          <a:blip r:embed="rId3"/>
          <a:stretch>
            <a:fillRect/>
          </a:stretch>
        </p:blipFill>
        <p:spPr>
          <a:xfrm>
            <a:off x="666750" y="441960"/>
            <a:ext cx="10858500" cy="5974080"/>
          </a:xfrm>
          <a:prstGeom prst="rect">
            <a:avLst/>
          </a:prstGeom>
        </p:spPr>
      </p:pic>
    </p:spTree>
    <p:extLst>
      <p:ext uri="{BB962C8B-B14F-4D97-AF65-F5344CB8AC3E}">
        <p14:creationId xmlns:p14="http://schemas.microsoft.com/office/powerpoint/2010/main" val="163514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60F0AD-9074-4EE9-9688-192FA5ACCBAC}"/>
              </a:ext>
            </a:extLst>
          </p:cNvPr>
          <p:cNvPicPr>
            <a:picLocks noChangeAspect="1"/>
          </p:cNvPicPr>
          <p:nvPr/>
        </p:nvPicPr>
        <p:blipFill>
          <a:blip r:embed="rId3"/>
          <a:stretch>
            <a:fillRect/>
          </a:stretch>
        </p:blipFill>
        <p:spPr>
          <a:xfrm>
            <a:off x="666750" y="441960"/>
            <a:ext cx="10858500" cy="5974080"/>
          </a:xfrm>
          <a:prstGeom prst="rect">
            <a:avLst/>
          </a:prstGeom>
        </p:spPr>
      </p:pic>
    </p:spTree>
    <p:extLst>
      <p:ext uri="{BB962C8B-B14F-4D97-AF65-F5344CB8AC3E}">
        <p14:creationId xmlns:p14="http://schemas.microsoft.com/office/powerpoint/2010/main" val="31371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477C5-F4E4-4264-A0F3-9FB5028FA56D}"/>
              </a:ext>
            </a:extLst>
          </p:cNvPr>
          <p:cNvPicPr>
            <a:picLocks noChangeAspect="1"/>
          </p:cNvPicPr>
          <p:nvPr/>
        </p:nvPicPr>
        <p:blipFill>
          <a:blip r:embed="rId3"/>
          <a:stretch>
            <a:fillRect/>
          </a:stretch>
        </p:blipFill>
        <p:spPr>
          <a:xfrm>
            <a:off x="666750" y="1165860"/>
            <a:ext cx="10858500" cy="4526280"/>
          </a:xfrm>
          <a:prstGeom prst="rect">
            <a:avLst/>
          </a:prstGeom>
        </p:spPr>
      </p:pic>
    </p:spTree>
    <p:extLst>
      <p:ext uri="{BB962C8B-B14F-4D97-AF65-F5344CB8AC3E}">
        <p14:creationId xmlns:p14="http://schemas.microsoft.com/office/powerpoint/2010/main" val="131639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8CB0FE-BE69-4AFE-8343-0E7B58D05D9B}"/>
              </a:ext>
            </a:extLst>
          </p:cNvPr>
          <p:cNvPicPr>
            <a:picLocks noChangeAspect="1"/>
          </p:cNvPicPr>
          <p:nvPr/>
        </p:nvPicPr>
        <p:blipFill>
          <a:blip r:embed="rId3"/>
          <a:stretch>
            <a:fillRect/>
          </a:stretch>
        </p:blipFill>
        <p:spPr>
          <a:xfrm>
            <a:off x="1062990" y="243840"/>
            <a:ext cx="10066020" cy="6370320"/>
          </a:xfrm>
          <a:prstGeom prst="rect">
            <a:avLst/>
          </a:prstGeom>
        </p:spPr>
      </p:pic>
    </p:spTree>
    <p:extLst>
      <p:ext uri="{BB962C8B-B14F-4D97-AF65-F5344CB8AC3E}">
        <p14:creationId xmlns:p14="http://schemas.microsoft.com/office/powerpoint/2010/main" val="358987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66AB05-A42E-40CF-A533-5774C6934281}"/>
              </a:ext>
            </a:extLst>
          </p:cNvPr>
          <p:cNvPicPr>
            <a:picLocks noChangeAspect="1"/>
          </p:cNvPicPr>
          <p:nvPr/>
        </p:nvPicPr>
        <p:blipFill>
          <a:blip r:embed="rId3"/>
          <a:stretch>
            <a:fillRect/>
          </a:stretch>
        </p:blipFill>
        <p:spPr>
          <a:xfrm>
            <a:off x="662940" y="2255520"/>
            <a:ext cx="10866120" cy="2346960"/>
          </a:xfrm>
          <a:prstGeom prst="rect">
            <a:avLst/>
          </a:prstGeom>
        </p:spPr>
      </p:pic>
    </p:spTree>
    <p:extLst>
      <p:ext uri="{BB962C8B-B14F-4D97-AF65-F5344CB8AC3E}">
        <p14:creationId xmlns:p14="http://schemas.microsoft.com/office/powerpoint/2010/main" val="231350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0EA0A-11BE-49BD-8D17-4E16308B25EA}"/>
              </a:ext>
            </a:extLst>
          </p:cNvPr>
          <p:cNvPicPr>
            <a:picLocks noChangeAspect="1"/>
          </p:cNvPicPr>
          <p:nvPr/>
        </p:nvPicPr>
        <p:blipFill>
          <a:blip r:embed="rId3"/>
          <a:stretch>
            <a:fillRect/>
          </a:stretch>
        </p:blipFill>
        <p:spPr>
          <a:xfrm>
            <a:off x="529590" y="678180"/>
            <a:ext cx="11132820" cy="5501640"/>
          </a:xfrm>
          <a:prstGeom prst="rect">
            <a:avLst/>
          </a:prstGeom>
        </p:spPr>
      </p:pic>
    </p:spTree>
    <p:extLst>
      <p:ext uri="{BB962C8B-B14F-4D97-AF65-F5344CB8AC3E}">
        <p14:creationId xmlns:p14="http://schemas.microsoft.com/office/powerpoint/2010/main" val="97120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0A931B-7CEE-4525-AC9C-2E32F8C31B20}"/>
              </a:ext>
            </a:extLst>
          </p:cNvPr>
          <p:cNvPicPr>
            <a:picLocks noChangeAspect="1"/>
          </p:cNvPicPr>
          <p:nvPr/>
        </p:nvPicPr>
        <p:blipFill>
          <a:blip r:embed="rId3"/>
          <a:stretch>
            <a:fillRect/>
          </a:stretch>
        </p:blipFill>
        <p:spPr>
          <a:xfrm>
            <a:off x="529590" y="762000"/>
            <a:ext cx="11132820" cy="5334000"/>
          </a:xfrm>
          <a:prstGeom prst="rect">
            <a:avLst/>
          </a:prstGeom>
        </p:spPr>
      </p:pic>
    </p:spTree>
    <p:extLst>
      <p:ext uri="{BB962C8B-B14F-4D97-AF65-F5344CB8AC3E}">
        <p14:creationId xmlns:p14="http://schemas.microsoft.com/office/powerpoint/2010/main" val="135067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8ABBC-54EF-47A6-ADCD-5872348F57CD}"/>
              </a:ext>
            </a:extLst>
          </p:cNvPr>
          <p:cNvPicPr>
            <a:picLocks noChangeAspect="1"/>
          </p:cNvPicPr>
          <p:nvPr/>
        </p:nvPicPr>
        <p:blipFill>
          <a:blip r:embed="rId3"/>
          <a:stretch>
            <a:fillRect/>
          </a:stretch>
        </p:blipFill>
        <p:spPr>
          <a:xfrm>
            <a:off x="525780" y="762000"/>
            <a:ext cx="11140440" cy="5334000"/>
          </a:xfrm>
          <a:prstGeom prst="rect">
            <a:avLst/>
          </a:prstGeom>
        </p:spPr>
      </p:pic>
    </p:spTree>
    <p:extLst>
      <p:ext uri="{BB962C8B-B14F-4D97-AF65-F5344CB8AC3E}">
        <p14:creationId xmlns:p14="http://schemas.microsoft.com/office/powerpoint/2010/main" val="187416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BE6B47-C9F2-4460-A39B-433848C97AEE}"/>
              </a:ext>
            </a:extLst>
          </p:cNvPr>
          <p:cNvPicPr>
            <a:picLocks noChangeAspect="1"/>
          </p:cNvPicPr>
          <p:nvPr/>
        </p:nvPicPr>
        <p:blipFill>
          <a:blip r:embed="rId3"/>
          <a:stretch>
            <a:fillRect/>
          </a:stretch>
        </p:blipFill>
        <p:spPr>
          <a:xfrm>
            <a:off x="525780" y="712470"/>
            <a:ext cx="11140440" cy="5433060"/>
          </a:xfrm>
          <a:prstGeom prst="rect">
            <a:avLst/>
          </a:prstGeom>
        </p:spPr>
      </p:pic>
    </p:spTree>
    <p:extLst>
      <p:ext uri="{BB962C8B-B14F-4D97-AF65-F5344CB8AC3E}">
        <p14:creationId xmlns:p14="http://schemas.microsoft.com/office/powerpoint/2010/main" val="246739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C91E2F-FEDD-4632-BD51-0C3C8E57378F}"/>
              </a:ext>
            </a:extLst>
          </p:cNvPr>
          <p:cNvPicPr>
            <a:picLocks noChangeAspect="1"/>
          </p:cNvPicPr>
          <p:nvPr/>
        </p:nvPicPr>
        <p:blipFill>
          <a:blip r:embed="rId3"/>
          <a:stretch>
            <a:fillRect/>
          </a:stretch>
        </p:blipFill>
        <p:spPr>
          <a:xfrm>
            <a:off x="525780" y="712470"/>
            <a:ext cx="11140440" cy="5433060"/>
          </a:xfrm>
          <a:prstGeom prst="rect">
            <a:avLst/>
          </a:prstGeom>
        </p:spPr>
      </p:pic>
    </p:spTree>
    <p:extLst>
      <p:ext uri="{BB962C8B-B14F-4D97-AF65-F5344CB8AC3E}">
        <p14:creationId xmlns:p14="http://schemas.microsoft.com/office/powerpoint/2010/main" val="236556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73D0DC-05AE-42C0-9C78-6500967196B4}"/>
              </a:ext>
            </a:extLst>
          </p:cNvPr>
          <p:cNvPicPr>
            <a:picLocks noChangeAspect="1"/>
          </p:cNvPicPr>
          <p:nvPr/>
        </p:nvPicPr>
        <p:blipFill>
          <a:blip r:embed="rId3"/>
          <a:stretch>
            <a:fillRect/>
          </a:stretch>
        </p:blipFill>
        <p:spPr>
          <a:xfrm>
            <a:off x="662940" y="2255520"/>
            <a:ext cx="10866120" cy="2346960"/>
          </a:xfrm>
          <a:prstGeom prst="rect">
            <a:avLst/>
          </a:prstGeom>
        </p:spPr>
      </p:pic>
    </p:spTree>
    <p:extLst>
      <p:ext uri="{BB962C8B-B14F-4D97-AF65-F5344CB8AC3E}">
        <p14:creationId xmlns:p14="http://schemas.microsoft.com/office/powerpoint/2010/main" val="306651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98DC09-1621-438C-B742-889D34951463}"/>
              </a:ext>
            </a:extLst>
          </p:cNvPr>
          <p:cNvPicPr>
            <a:picLocks noChangeAspect="1"/>
          </p:cNvPicPr>
          <p:nvPr/>
        </p:nvPicPr>
        <p:blipFill>
          <a:blip r:embed="rId3"/>
          <a:stretch>
            <a:fillRect/>
          </a:stretch>
        </p:blipFill>
        <p:spPr>
          <a:xfrm>
            <a:off x="529590" y="594360"/>
            <a:ext cx="11132820" cy="5669280"/>
          </a:xfrm>
          <a:prstGeom prst="rect">
            <a:avLst/>
          </a:prstGeom>
        </p:spPr>
      </p:pic>
    </p:spTree>
    <p:extLst>
      <p:ext uri="{BB962C8B-B14F-4D97-AF65-F5344CB8AC3E}">
        <p14:creationId xmlns:p14="http://schemas.microsoft.com/office/powerpoint/2010/main" val="1097476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347</Words>
  <Application>Microsoft Office PowerPoint</Application>
  <PresentationFormat>Widescreen</PresentationFormat>
  <Paragraphs>36</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of Causal Impact</dc:title>
  <dc:creator>Farrokh Alemi</dc:creator>
  <cp:lastModifiedBy>Farrokh Alemi</cp:lastModifiedBy>
  <cp:revision>20</cp:revision>
  <dcterms:created xsi:type="dcterms:W3CDTF">2025-02-26T21:19:42Z</dcterms:created>
  <dcterms:modified xsi:type="dcterms:W3CDTF">2025-02-28T02:13:19Z</dcterms:modified>
</cp:coreProperties>
</file>