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68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FFCC"/>
    <a:srgbClr val="66FFCC"/>
    <a:srgbClr val="FFFF00"/>
    <a:srgbClr val="7D1219"/>
    <a:srgbClr val="006873"/>
    <a:srgbClr val="00FF00"/>
    <a:srgbClr val="FFFF66"/>
    <a:srgbClr val="FFCC33"/>
    <a:srgbClr val="006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5"/>
    <p:restoredTop sz="71098" autoAdjust="0"/>
  </p:normalViewPr>
  <p:slideViewPr>
    <p:cSldViewPr snapToGrid="0" snapToObjects="1">
      <p:cViewPr varScale="1">
        <p:scale>
          <a:sx n="56" d="100"/>
          <a:sy n="56" d="100"/>
        </p:scale>
        <p:origin x="10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14596-0A55-41D0-AE6F-1F8F74D78798}" type="doc">
      <dgm:prSet loTypeId="urn:microsoft.com/office/officeart/2005/8/layout/hProcess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9D26FAF-344E-4C52-98C7-934B42BB8A08}">
      <dgm:prSet phldrT="[Text]"/>
      <dgm:spPr/>
      <dgm:t>
        <a:bodyPr/>
        <a:lstStyle/>
        <a:p>
          <a:r>
            <a:rPr lang="en-US" b="1" smtClean="0"/>
            <a:t>1</a:t>
          </a:r>
          <a:endParaRPr lang="en-US" b="1" dirty="0"/>
        </a:p>
      </dgm:t>
    </dgm:pt>
    <dgm:pt modelId="{F50D184A-3165-4943-97BF-BFF3D2D002BA}" type="parTrans" cxnId="{72735C0B-9D0F-4485-A4C5-F353A79AB1D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A68D2CF-B603-4C65-A7F6-F8451191EFBA}" type="sibTrans" cxnId="{72735C0B-9D0F-4485-A4C5-F353A79AB1D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2B705CB-D9E8-44F2-A15A-8EEF094B915B}">
      <dgm:prSet phldrT="[Text]"/>
      <dgm:spPr/>
      <dgm:t>
        <a:bodyPr/>
        <a:lstStyle/>
        <a:p>
          <a:r>
            <a:rPr lang="en-US" smtClean="0"/>
            <a:t>Predict Propensity for Treatment</a:t>
          </a:r>
          <a:endParaRPr lang="en-US" dirty="0"/>
        </a:p>
      </dgm:t>
    </dgm:pt>
    <dgm:pt modelId="{7B532FAF-714D-408C-A5CE-0724408D69A1}" type="parTrans" cxnId="{AB74E17B-CB53-4534-94A0-F1C4CBBECDD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878C310-24FC-4A50-8FD2-08F323C8ECB5}" type="sibTrans" cxnId="{AB74E17B-CB53-4534-94A0-F1C4CBBECDD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EFADD98-8A1F-459A-949B-32C1B3CCAD5C}">
      <dgm:prSet phldrT="[Text]"/>
      <dgm:spPr/>
      <dgm:t>
        <a:bodyPr/>
        <a:lstStyle/>
        <a:p>
          <a:r>
            <a:rPr lang="en-US" b="1" smtClean="0"/>
            <a:t>2</a:t>
          </a:r>
          <a:endParaRPr lang="en-US" b="1" dirty="0"/>
        </a:p>
      </dgm:t>
    </dgm:pt>
    <dgm:pt modelId="{ADE055AC-252B-4022-AA0A-9F2CDE581FA9}" type="parTrans" cxnId="{7DDA47C1-0150-4485-A578-34905A8C2E2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E12DF137-ED1D-46A6-A513-E824F46E8132}" type="sibTrans" cxnId="{7DDA47C1-0150-4485-A578-34905A8C2E2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3F4C4C17-436D-47C3-AC44-FBAF0403A21E}">
      <dgm:prSet phldrT="[Text]"/>
      <dgm:spPr/>
      <dgm:t>
        <a:bodyPr/>
        <a:lstStyle/>
        <a:p>
          <a:r>
            <a:rPr lang="en-US" smtClean="0"/>
            <a:t>Balance Covariates across treated and untreated</a:t>
          </a:r>
          <a:endParaRPr lang="en-US" dirty="0"/>
        </a:p>
      </dgm:t>
    </dgm:pt>
    <dgm:pt modelId="{90651BF8-635B-4046-8219-F5B2EF8AE3A9}" type="parTrans" cxnId="{24AF36EA-7E51-4F33-9719-26A67A31EDE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8CEDA51-752B-4E91-9834-08696294D782}" type="sibTrans" cxnId="{24AF36EA-7E51-4F33-9719-26A67A31EDE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9142B6A1-CFFC-488C-B05B-574E941FC1CB}">
      <dgm:prSet phldrT="[Text]"/>
      <dgm:spPr/>
      <dgm:t>
        <a:bodyPr/>
        <a:lstStyle/>
        <a:p>
          <a:r>
            <a:rPr lang="en-US" b="1" smtClean="0"/>
            <a:t>3</a:t>
          </a:r>
          <a:endParaRPr lang="en-US" b="1" dirty="0"/>
        </a:p>
      </dgm:t>
    </dgm:pt>
    <dgm:pt modelId="{11B62D1A-31E9-4D2C-861D-BF989E44D289}" type="parTrans" cxnId="{642740D9-EAF9-4504-A71C-11680920DC59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652C8C8-2245-42AE-8B7E-BEEFC218F278}" type="sibTrans" cxnId="{642740D9-EAF9-4504-A71C-11680920DC59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D631E8D7-E3D8-4AF7-9518-90C755A7EECC}">
      <dgm:prSet phldrT="[Text]"/>
      <dgm:spPr/>
      <dgm:t>
        <a:bodyPr/>
        <a:lstStyle/>
        <a:p>
          <a:r>
            <a:rPr lang="en-US" smtClean="0"/>
            <a:t>Calculate Impact of Treatment in Balanced Data</a:t>
          </a:r>
          <a:endParaRPr lang="en-US" dirty="0"/>
        </a:p>
      </dgm:t>
    </dgm:pt>
    <dgm:pt modelId="{7F832F27-8457-4437-81C8-9A301D982EC9}" type="parTrans" cxnId="{69E82E9A-F289-4C55-A374-53CC81DAF6C5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EF30445-8551-4E84-8C8E-F96D11C044D5}" type="sibTrans" cxnId="{69E82E9A-F289-4C55-A374-53CC81DAF6C5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C612168-8B3F-45AB-B146-594A9C7013E9}" type="pres">
      <dgm:prSet presAssocID="{91914596-0A55-41D0-AE6F-1F8F74D787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BD20CF-15CF-40B5-82A9-4E00BFAC6294}" type="pres">
      <dgm:prSet presAssocID="{89D26FAF-344E-4C52-98C7-934B42BB8A0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6695A-EF53-4E3C-8138-DA2334EA2AD2}" type="pres">
      <dgm:prSet presAssocID="{89D26FAF-344E-4C52-98C7-934B42BB8A08}" presName="bgRect" presStyleLbl="node1" presStyleIdx="0" presStyleCnt="3" custLinFactNeighborX="-6168" custLinFactNeighborY="1186"/>
      <dgm:spPr/>
      <dgm:t>
        <a:bodyPr/>
        <a:lstStyle/>
        <a:p>
          <a:endParaRPr lang="en-US"/>
        </a:p>
      </dgm:t>
    </dgm:pt>
    <dgm:pt modelId="{C9F296F6-3C91-4B21-AF91-77967509D32F}" type="pres">
      <dgm:prSet presAssocID="{89D26FAF-344E-4C52-98C7-934B42BB8A0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A2773-29EF-4244-B753-76E049A0E20B}" type="pres">
      <dgm:prSet presAssocID="{89D26FAF-344E-4C52-98C7-934B42BB8A0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EC24F-E957-485D-AE51-DB8625007798}" type="pres">
      <dgm:prSet presAssocID="{8A68D2CF-B603-4C65-A7F6-F8451191EFBA}" presName="hSp" presStyleCnt="0"/>
      <dgm:spPr/>
      <dgm:t>
        <a:bodyPr/>
        <a:lstStyle/>
        <a:p>
          <a:endParaRPr lang="en-US"/>
        </a:p>
      </dgm:t>
    </dgm:pt>
    <dgm:pt modelId="{1FDA22D1-C579-4F7B-BCF5-27DE23ABD4A5}" type="pres">
      <dgm:prSet presAssocID="{8A68D2CF-B603-4C65-A7F6-F8451191EFBA}" presName="vProcSp" presStyleCnt="0"/>
      <dgm:spPr/>
      <dgm:t>
        <a:bodyPr/>
        <a:lstStyle/>
        <a:p>
          <a:endParaRPr lang="en-US"/>
        </a:p>
      </dgm:t>
    </dgm:pt>
    <dgm:pt modelId="{BD004C6D-6A01-4D76-BFEB-0EA8E16B9CFC}" type="pres">
      <dgm:prSet presAssocID="{8A68D2CF-B603-4C65-A7F6-F8451191EFBA}" presName="vSp1" presStyleCnt="0"/>
      <dgm:spPr/>
      <dgm:t>
        <a:bodyPr/>
        <a:lstStyle/>
        <a:p>
          <a:endParaRPr lang="en-US"/>
        </a:p>
      </dgm:t>
    </dgm:pt>
    <dgm:pt modelId="{4B34CABC-C262-4479-8402-AB5630D12DF0}" type="pres">
      <dgm:prSet presAssocID="{8A68D2CF-B603-4C65-A7F6-F8451191EFBA}" presName="simulatedConn" presStyleLbl="solidFgAcc1" presStyleIdx="0" presStyleCnt="2"/>
      <dgm:spPr/>
      <dgm:t>
        <a:bodyPr/>
        <a:lstStyle/>
        <a:p>
          <a:endParaRPr lang="en-US"/>
        </a:p>
      </dgm:t>
    </dgm:pt>
    <dgm:pt modelId="{48C97843-5473-42F2-8451-36B441986A50}" type="pres">
      <dgm:prSet presAssocID="{8A68D2CF-B603-4C65-A7F6-F8451191EFBA}" presName="vSp2" presStyleCnt="0"/>
      <dgm:spPr/>
      <dgm:t>
        <a:bodyPr/>
        <a:lstStyle/>
        <a:p>
          <a:endParaRPr lang="en-US"/>
        </a:p>
      </dgm:t>
    </dgm:pt>
    <dgm:pt modelId="{ECFB2A1A-B8ED-402C-AD2D-52A65B47E606}" type="pres">
      <dgm:prSet presAssocID="{8A68D2CF-B603-4C65-A7F6-F8451191EFBA}" presName="sibTrans" presStyleCnt="0"/>
      <dgm:spPr/>
      <dgm:t>
        <a:bodyPr/>
        <a:lstStyle/>
        <a:p>
          <a:endParaRPr lang="en-US"/>
        </a:p>
      </dgm:t>
    </dgm:pt>
    <dgm:pt modelId="{113C178A-CC52-42FC-8454-C6ED656EE2F1}" type="pres">
      <dgm:prSet presAssocID="{FEFADD98-8A1F-459A-949B-32C1B3CCAD5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C7667-EA8D-4798-B979-87EE9B966CEB}" type="pres">
      <dgm:prSet presAssocID="{FEFADD98-8A1F-459A-949B-32C1B3CCAD5C}" presName="bgRect" presStyleLbl="node1" presStyleIdx="1" presStyleCnt="3"/>
      <dgm:spPr/>
      <dgm:t>
        <a:bodyPr/>
        <a:lstStyle/>
        <a:p>
          <a:endParaRPr lang="en-US"/>
        </a:p>
      </dgm:t>
    </dgm:pt>
    <dgm:pt modelId="{A7B1B3C4-D135-4E95-9E5A-5984E3931CF9}" type="pres">
      <dgm:prSet presAssocID="{FEFADD98-8A1F-459A-949B-32C1B3CCAD5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8F382-BB6C-4ED5-A006-E0DEE2B6D957}" type="pres">
      <dgm:prSet presAssocID="{FEFADD98-8A1F-459A-949B-32C1B3CCAD5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EFE12-18BD-4AEA-AA83-7F3D1375E97F}" type="pres">
      <dgm:prSet presAssocID="{E12DF137-ED1D-46A6-A513-E824F46E8132}" presName="hSp" presStyleCnt="0"/>
      <dgm:spPr/>
      <dgm:t>
        <a:bodyPr/>
        <a:lstStyle/>
        <a:p>
          <a:endParaRPr lang="en-US"/>
        </a:p>
      </dgm:t>
    </dgm:pt>
    <dgm:pt modelId="{F71499BA-75D3-4C9D-9B16-57F31379FA3F}" type="pres">
      <dgm:prSet presAssocID="{E12DF137-ED1D-46A6-A513-E824F46E8132}" presName="vProcSp" presStyleCnt="0"/>
      <dgm:spPr/>
      <dgm:t>
        <a:bodyPr/>
        <a:lstStyle/>
        <a:p>
          <a:endParaRPr lang="en-US"/>
        </a:p>
      </dgm:t>
    </dgm:pt>
    <dgm:pt modelId="{63BD15E7-59FF-4D20-8D30-9A858F3CC49B}" type="pres">
      <dgm:prSet presAssocID="{E12DF137-ED1D-46A6-A513-E824F46E8132}" presName="vSp1" presStyleCnt="0"/>
      <dgm:spPr/>
      <dgm:t>
        <a:bodyPr/>
        <a:lstStyle/>
        <a:p>
          <a:endParaRPr lang="en-US"/>
        </a:p>
      </dgm:t>
    </dgm:pt>
    <dgm:pt modelId="{B41DDB5D-7770-469A-86E2-7194F0A5B4DB}" type="pres">
      <dgm:prSet presAssocID="{E12DF137-ED1D-46A6-A513-E824F46E8132}" presName="simulatedConn" presStyleLbl="solidFgAcc1" presStyleIdx="1" presStyleCnt="2"/>
      <dgm:spPr/>
      <dgm:t>
        <a:bodyPr/>
        <a:lstStyle/>
        <a:p>
          <a:endParaRPr lang="en-US"/>
        </a:p>
      </dgm:t>
    </dgm:pt>
    <dgm:pt modelId="{739F3CFE-2328-4A00-8AAE-6FCB811A1A52}" type="pres">
      <dgm:prSet presAssocID="{E12DF137-ED1D-46A6-A513-E824F46E8132}" presName="vSp2" presStyleCnt="0"/>
      <dgm:spPr/>
      <dgm:t>
        <a:bodyPr/>
        <a:lstStyle/>
        <a:p>
          <a:endParaRPr lang="en-US"/>
        </a:p>
      </dgm:t>
    </dgm:pt>
    <dgm:pt modelId="{212228EF-8956-459C-BEE4-543D00C2B21D}" type="pres">
      <dgm:prSet presAssocID="{E12DF137-ED1D-46A6-A513-E824F46E8132}" presName="sibTrans" presStyleCnt="0"/>
      <dgm:spPr/>
      <dgm:t>
        <a:bodyPr/>
        <a:lstStyle/>
        <a:p>
          <a:endParaRPr lang="en-US"/>
        </a:p>
      </dgm:t>
    </dgm:pt>
    <dgm:pt modelId="{61A5E21B-8FBC-41CE-8636-F568918E3F11}" type="pres">
      <dgm:prSet presAssocID="{9142B6A1-CFFC-488C-B05B-574E941FC1C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0CBB9-B649-4BF5-99AA-3C1CC749EA4A}" type="pres">
      <dgm:prSet presAssocID="{9142B6A1-CFFC-488C-B05B-574E941FC1CB}" presName="bgRect" presStyleLbl="node1" presStyleIdx="2" presStyleCnt="3"/>
      <dgm:spPr/>
      <dgm:t>
        <a:bodyPr/>
        <a:lstStyle/>
        <a:p>
          <a:endParaRPr lang="en-US"/>
        </a:p>
      </dgm:t>
    </dgm:pt>
    <dgm:pt modelId="{602A64C6-70EA-4468-B38D-D76112F5FA9A}" type="pres">
      <dgm:prSet presAssocID="{9142B6A1-CFFC-488C-B05B-574E941FC1C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4F3A2-35FB-4350-AFBF-2798DF2180F6}" type="pres">
      <dgm:prSet presAssocID="{9142B6A1-CFFC-488C-B05B-574E941FC1C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DA47C1-0150-4485-A578-34905A8C2E2D}" srcId="{91914596-0A55-41D0-AE6F-1F8F74D78798}" destId="{FEFADD98-8A1F-459A-949B-32C1B3CCAD5C}" srcOrd="1" destOrd="0" parTransId="{ADE055AC-252B-4022-AA0A-9F2CDE581FA9}" sibTransId="{E12DF137-ED1D-46A6-A513-E824F46E8132}"/>
    <dgm:cxn modelId="{079AC6D0-2B95-4610-92E2-AF78F0E616E6}" type="presOf" srcId="{89D26FAF-344E-4C52-98C7-934B42BB8A08}" destId="{FA56695A-EF53-4E3C-8138-DA2334EA2AD2}" srcOrd="0" destOrd="0" presId="urn:microsoft.com/office/officeart/2005/8/layout/hProcess7"/>
    <dgm:cxn modelId="{642740D9-EAF9-4504-A71C-11680920DC59}" srcId="{91914596-0A55-41D0-AE6F-1F8F74D78798}" destId="{9142B6A1-CFFC-488C-B05B-574E941FC1CB}" srcOrd="2" destOrd="0" parTransId="{11B62D1A-31E9-4D2C-861D-BF989E44D289}" sibTransId="{F652C8C8-2245-42AE-8B7E-BEEFC218F278}"/>
    <dgm:cxn modelId="{AEA7F68E-F8D7-46B0-9185-38B6D71827DC}" type="presOf" srcId="{42B705CB-D9E8-44F2-A15A-8EEF094B915B}" destId="{F14A2773-29EF-4244-B753-76E049A0E20B}" srcOrd="0" destOrd="0" presId="urn:microsoft.com/office/officeart/2005/8/layout/hProcess7"/>
    <dgm:cxn modelId="{06A4834B-A1DC-43A6-803A-03BAFECDFA26}" type="presOf" srcId="{9142B6A1-CFFC-488C-B05B-574E941FC1CB}" destId="{D640CBB9-B649-4BF5-99AA-3C1CC749EA4A}" srcOrd="0" destOrd="0" presId="urn:microsoft.com/office/officeart/2005/8/layout/hProcess7"/>
    <dgm:cxn modelId="{79823D4B-33AC-4BBB-B351-B0DE7130EEEC}" type="presOf" srcId="{D631E8D7-E3D8-4AF7-9518-90C755A7EECC}" destId="{C464F3A2-35FB-4350-AFBF-2798DF2180F6}" srcOrd="0" destOrd="0" presId="urn:microsoft.com/office/officeart/2005/8/layout/hProcess7"/>
    <dgm:cxn modelId="{2819A3D0-FCC2-4FA6-AAFD-3E19E35A22BD}" type="presOf" srcId="{91914596-0A55-41D0-AE6F-1F8F74D78798}" destId="{BC612168-8B3F-45AB-B146-594A9C7013E9}" srcOrd="0" destOrd="0" presId="urn:microsoft.com/office/officeart/2005/8/layout/hProcess7"/>
    <dgm:cxn modelId="{2AD9A004-7569-44E3-B57B-5CB8D81E5B1A}" type="presOf" srcId="{FEFADD98-8A1F-459A-949B-32C1B3CCAD5C}" destId="{A7B1B3C4-D135-4E95-9E5A-5984E3931CF9}" srcOrd="1" destOrd="0" presId="urn:microsoft.com/office/officeart/2005/8/layout/hProcess7"/>
    <dgm:cxn modelId="{AB74E17B-CB53-4534-94A0-F1C4CBBECDD4}" srcId="{89D26FAF-344E-4C52-98C7-934B42BB8A08}" destId="{42B705CB-D9E8-44F2-A15A-8EEF094B915B}" srcOrd="0" destOrd="0" parTransId="{7B532FAF-714D-408C-A5CE-0724408D69A1}" sibTransId="{8878C310-24FC-4A50-8FD2-08F323C8ECB5}"/>
    <dgm:cxn modelId="{69E82E9A-F289-4C55-A374-53CC81DAF6C5}" srcId="{9142B6A1-CFFC-488C-B05B-574E941FC1CB}" destId="{D631E8D7-E3D8-4AF7-9518-90C755A7EECC}" srcOrd="0" destOrd="0" parTransId="{7F832F27-8457-4437-81C8-9A301D982EC9}" sibTransId="{BEF30445-8551-4E84-8C8E-F96D11C044D5}"/>
    <dgm:cxn modelId="{5691C0D3-CF83-4808-AE69-E42D94FE15CB}" type="presOf" srcId="{FEFADD98-8A1F-459A-949B-32C1B3CCAD5C}" destId="{DB3C7667-EA8D-4798-B979-87EE9B966CEB}" srcOrd="0" destOrd="0" presId="urn:microsoft.com/office/officeart/2005/8/layout/hProcess7"/>
    <dgm:cxn modelId="{24AF36EA-7E51-4F33-9719-26A67A31EDED}" srcId="{FEFADD98-8A1F-459A-949B-32C1B3CCAD5C}" destId="{3F4C4C17-436D-47C3-AC44-FBAF0403A21E}" srcOrd="0" destOrd="0" parTransId="{90651BF8-635B-4046-8219-F5B2EF8AE3A9}" sibTransId="{F8CEDA51-752B-4E91-9834-08696294D782}"/>
    <dgm:cxn modelId="{2435FFC1-BE54-429C-B5DF-70A853E56422}" type="presOf" srcId="{89D26FAF-344E-4C52-98C7-934B42BB8A08}" destId="{C9F296F6-3C91-4B21-AF91-77967509D32F}" srcOrd="1" destOrd="0" presId="urn:microsoft.com/office/officeart/2005/8/layout/hProcess7"/>
    <dgm:cxn modelId="{D5C20D38-5135-4B97-990F-569E571B4114}" type="presOf" srcId="{9142B6A1-CFFC-488C-B05B-574E941FC1CB}" destId="{602A64C6-70EA-4468-B38D-D76112F5FA9A}" srcOrd="1" destOrd="0" presId="urn:microsoft.com/office/officeart/2005/8/layout/hProcess7"/>
    <dgm:cxn modelId="{72735C0B-9D0F-4485-A4C5-F353A79AB1DF}" srcId="{91914596-0A55-41D0-AE6F-1F8F74D78798}" destId="{89D26FAF-344E-4C52-98C7-934B42BB8A08}" srcOrd="0" destOrd="0" parTransId="{F50D184A-3165-4943-97BF-BFF3D2D002BA}" sibTransId="{8A68D2CF-B603-4C65-A7F6-F8451191EFBA}"/>
    <dgm:cxn modelId="{28C77355-D786-4B68-91BD-AE0F5830E630}" type="presOf" srcId="{3F4C4C17-436D-47C3-AC44-FBAF0403A21E}" destId="{8B08F382-BB6C-4ED5-A006-E0DEE2B6D957}" srcOrd="0" destOrd="0" presId="urn:microsoft.com/office/officeart/2005/8/layout/hProcess7"/>
    <dgm:cxn modelId="{06DCE1FE-A74F-4CBD-8A9E-8A7B9649A54A}" type="presParOf" srcId="{BC612168-8B3F-45AB-B146-594A9C7013E9}" destId="{C2BD20CF-15CF-40B5-82A9-4E00BFAC6294}" srcOrd="0" destOrd="0" presId="urn:microsoft.com/office/officeart/2005/8/layout/hProcess7"/>
    <dgm:cxn modelId="{CF28A947-44C4-4BA0-8773-809F8C2B62F2}" type="presParOf" srcId="{C2BD20CF-15CF-40B5-82A9-4E00BFAC6294}" destId="{FA56695A-EF53-4E3C-8138-DA2334EA2AD2}" srcOrd="0" destOrd="0" presId="urn:microsoft.com/office/officeart/2005/8/layout/hProcess7"/>
    <dgm:cxn modelId="{37020CE5-F12B-4A21-A602-075A77A60B47}" type="presParOf" srcId="{C2BD20CF-15CF-40B5-82A9-4E00BFAC6294}" destId="{C9F296F6-3C91-4B21-AF91-77967509D32F}" srcOrd="1" destOrd="0" presId="urn:microsoft.com/office/officeart/2005/8/layout/hProcess7"/>
    <dgm:cxn modelId="{A39436F3-16B8-4A3B-AFB8-CC2A7E24A34F}" type="presParOf" srcId="{C2BD20CF-15CF-40B5-82A9-4E00BFAC6294}" destId="{F14A2773-29EF-4244-B753-76E049A0E20B}" srcOrd="2" destOrd="0" presId="urn:microsoft.com/office/officeart/2005/8/layout/hProcess7"/>
    <dgm:cxn modelId="{67944B73-4937-4348-9568-D103F7FD7861}" type="presParOf" srcId="{BC612168-8B3F-45AB-B146-594A9C7013E9}" destId="{56CEC24F-E957-485D-AE51-DB8625007798}" srcOrd="1" destOrd="0" presId="urn:microsoft.com/office/officeart/2005/8/layout/hProcess7"/>
    <dgm:cxn modelId="{D7D165DD-0BA5-4273-A266-5A71590AC0FA}" type="presParOf" srcId="{BC612168-8B3F-45AB-B146-594A9C7013E9}" destId="{1FDA22D1-C579-4F7B-BCF5-27DE23ABD4A5}" srcOrd="2" destOrd="0" presId="urn:microsoft.com/office/officeart/2005/8/layout/hProcess7"/>
    <dgm:cxn modelId="{53BE85B6-94D3-42BA-B16E-A5B51CC51F95}" type="presParOf" srcId="{1FDA22D1-C579-4F7B-BCF5-27DE23ABD4A5}" destId="{BD004C6D-6A01-4D76-BFEB-0EA8E16B9CFC}" srcOrd="0" destOrd="0" presId="urn:microsoft.com/office/officeart/2005/8/layout/hProcess7"/>
    <dgm:cxn modelId="{3F2DED31-4040-4EA1-9738-06E3451AB2B4}" type="presParOf" srcId="{1FDA22D1-C579-4F7B-BCF5-27DE23ABD4A5}" destId="{4B34CABC-C262-4479-8402-AB5630D12DF0}" srcOrd="1" destOrd="0" presId="urn:microsoft.com/office/officeart/2005/8/layout/hProcess7"/>
    <dgm:cxn modelId="{698CADCD-1C2C-4717-A87C-A48F11E1D094}" type="presParOf" srcId="{1FDA22D1-C579-4F7B-BCF5-27DE23ABD4A5}" destId="{48C97843-5473-42F2-8451-36B441986A50}" srcOrd="2" destOrd="0" presId="urn:microsoft.com/office/officeart/2005/8/layout/hProcess7"/>
    <dgm:cxn modelId="{11550A8D-0965-4438-B733-1E8D9C58B7E4}" type="presParOf" srcId="{BC612168-8B3F-45AB-B146-594A9C7013E9}" destId="{ECFB2A1A-B8ED-402C-AD2D-52A65B47E606}" srcOrd="3" destOrd="0" presId="urn:microsoft.com/office/officeart/2005/8/layout/hProcess7"/>
    <dgm:cxn modelId="{D4D28BE6-E28C-4F44-9653-D472EEC8EC2B}" type="presParOf" srcId="{BC612168-8B3F-45AB-B146-594A9C7013E9}" destId="{113C178A-CC52-42FC-8454-C6ED656EE2F1}" srcOrd="4" destOrd="0" presId="urn:microsoft.com/office/officeart/2005/8/layout/hProcess7"/>
    <dgm:cxn modelId="{F04F7CD4-637B-4B4A-AE12-734C825B53AC}" type="presParOf" srcId="{113C178A-CC52-42FC-8454-C6ED656EE2F1}" destId="{DB3C7667-EA8D-4798-B979-87EE9B966CEB}" srcOrd="0" destOrd="0" presId="urn:microsoft.com/office/officeart/2005/8/layout/hProcess7"/>
    <dgm:cxn modelId="{857F99A4-839E-4AE8-BC4A-7544394C4E75}" type="presParOf" srcId="{113C178A-CC52-42FC-8454-C6ED656EE2F1}" destId="{A7B1B3C4-D135-4E95-9E5A-5984E3931CF9}" srcOrd="1" destOrd="0" presId="urn:microsoft.com/office/officeart/2005/8/layout/hProcess7"/>
    <dgm:cxn modelId="{FC4A96DA-5D44-401E-ABE8-4B7B327DE4F3}" type="presParOf" srcId="{113C178A-CC52-42FC-8454-C6ED656EE2F1}" destId="{8B08F382-BB6C-4ED5-A006-E0DEE2B6D957}" srcOrd="2" destOrd="0" presId="urn:microsoft.com/office/officeart/2005/8/layout/hProcess7"/>
    <dgm:cxn modelId="{D475FC56-5822-4A15-B9FD-9A2F9E4C3124}" type="presParOf" srcId="{BC612168-8B3F-45AB-B146-594A9C7013E9}" destId="{1F6EFE12-18BD-4AEA-AA83-7F3D1375E97F}" srcOrd="5" destOrd="0" presId="urn:microsoft.com/office/officeart/2005/8/layout/hProcess7"/>
    <dgm:cxn modelId="{BBDC6763-8D83-4B93-9351-214E3B9EE387}" type="presParOf" srcId="{BC612168-8B3F-45AB-B146-594A9C7013E9}" destId="{F71499BA-75D3-4C9D-9B16-57F31379FA3F}" srcOrd="6" destOrd="0" presId="urn:microsoft.com/office/officeart/2005/8/layout/hProcess7"/>
    <dgm:cxn modelId="{A4E691BC-C3BD-49EB-BB27-0C427175E1DA}" type="presParOf" srcId="{F71499BA-75D3-4C9D-9B16-57F31379FA3F}" destId="{63BD15E7-59FF-4D20-8D30-9A858F3CC49B}" srcOrd="0" destOrd="0" presId="urn:microsoft.com/office/officeart/2005/8/layout/hProcess7"/>
    <dgm:cxn modelId="{7E945D84-8B6B-4686-8B50-9393AC488BE8}" type="presParOf" srcId="{F71499BA-75D3-4C9D-9B16-57F31379FA3F}" destId="{B41DDB5D-7770-469A-86E2-7194F0A5B4DB}" srcOrd="1" destOrd="0" presId="urn:microsoft.com/office/officeart/2005/8/layout/hProcess7"/>
    <dgm:cxn modelId="{CA684E5B-9683-4BCF-8D69-355F5F88A732}" type="presParOf" srcId="{F71499BA-75D3-4C9D-9B16-57F31379FA3F}" destId="{739F3CFE-2328-4A00-8AAE-6FCB811A1A52}" srcOrd="2" destOrd="0" presId="urn:microsoft.com/office/officeart/2005/8/layout/hProcess7"/>
    <dgm:cxn modelId="{52BD2D92-A27A-4FA6-9729-ADD6252C233D}" type="presParOf" srcId="{BC612168-8B3F-45AB-B146-594A9C7013E9}" destId="{212228EF-8956-459C-BEE4-543D00C2B21D}" srcOrd="7" destOrd="0" presId="urn:microsoft.com/office/officeart/2005/8/layout/hProcess7"/>
    <dgm:cxn modelId="{85260C4D-D72C-4F52-A419-B9E74AB05B92}" type="presParOf" srcId="{BC612168-8B3F-45AB-B146-594A9C7013E9}" destId="{61A5E21B-8FBC-41CE-8636-F568918E3F11}" srcOrd="8" destOrd="0" presId="urn:microsoft.com/office/officeart/2005/8/layout/hProcess7"/>
    <dgm:cxn modelId="{E1B9C801-7F57-4EB2-BA10-BBC50D07955A}" type="presParOf" srcId="{61A5E21B-8FBC-41CE-8636-F568918E3F11}" destId="{D640CBB9-B649-4BF5-99AA-3C1CC749EA4A}" srcOrd="0" destOrd="0" presId="urn:microsoft.com/office/officeart/2005/8/layout/hProcess7"/>
    <dgm:cxn modelId="{E3B899A4-A9BC-4A83-93D1-91CD1EB30DAC}" type="presParOf" srcId="{61A5E21B-8FBC-41CE-8636-F568918E3F11}" destId="{602A64C6-70EA-4468-B38D-D76112F5FA9A}" srcOrd="1" destOrd="0" presId="urn:microsoft.com/office/officeart/2005/8/layout/hProcess7"/>
    <dgm:cxn modelId="{2D55DD11-AFE6-4226-82F8-40B6DB0CF2C7}" type="presParOf" srcId="{61A5E21B-8FBC-41CE-8636-F568918E3F11}" destId="{C464F3A2-35FB-4350-AFBF-2798DF2180F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14596-0A55-41D0-AE6F-1F8F74D78798}" type="doc">
      <dgm:prSet loTypeId="urn:microsoft.com/office/officeart/2005/8/layout/hProcess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D26FAF-344E-4C52-98C7-934B42BB8A08}">
      <dgm:prSet phldrT="[Text]"/>
      <dgm:spPr>
        <a:solidFill>
          <a:schemeClr val="bg1"/>
        </a:solidFill>
      </dgm:spPr>
      <dgm:t>
        <a:bodyPr/>
        <a:lstStyle/>
        <a:p>
          <a:r>
            <a:rPr lang="en-US" b="1" smtClean="0">
              <a:solidFill>
                <a:srgbClr val="FF0000"/>
              </a:solidFill>
            </a:rPr>
            <a:t>1</a:t>
          </a:r>
          <a:endParaRPr lang="en-US" b="1" dirty="0">
            <a:solidFill>
              <a:srgbClr val="FF0000"/>
            </a:solidFill>
          </a:endParaRPr>
        </a:p>
      </dgm:t>
    </dgm:pt>
    <dgm:pt modelId="{F50D184A-3165-4943-97BF-BFF3D2D002BA}" type="parTrans" cxnId="{72735C0B-9D0F-4485-A4C5-F353A79AB1D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A68D2CF-B603-4C65-A7F6-F8451191EFBA}" type="sibTrans" cxnId="{72735C0B-9D0F-4485-A4C5-F353A79AB1D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2B705CB-D9E8-44F2-A15A-8EEF094B915B}">
      <dgm:prSet phldrT="[Text]"/>
      <dgm:spPr/>
      <dgm:t>
        <a:bodyPr/>
        <a:lstStyle/>
        <a:p>
          <a:r>
            <a:rPr lang="en-US" smtClean="0">
              <a:solidFill>
                <a:srgbClr val="FF0000"/>
              </a:solidFill>
            </a:rPr>
            <a:t>Predict Propensity for Treatment</a:t>
          </a:r>
          <a:endParaRPr lang="en-US" dirty="0">
            <a:solidFill>
              <a:srgbClr val="FF0000"/>
            </a:solidFill>
          </a:endParaRPr>
        </a:p>
      </dgm:t>
    </dgm:pt>
    <dgm:pt modelId="{7B532FAF-714D-408C-A5CE-0724408D69A1}" type="parTrans" cxnId="{AB74E17B-CB53-4534-94A0-F1C4CBBECDD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878C310-24FC-4A50-8FD2-08F323C8ECB5}" type="sibTrans" cxnId="{AB74E17B-CB53-4534-94A0-F1C4CBBECDD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C612168-8B3F-45AB-B146-594A9C7013E9}" type="pres">
      <dgm:prSet presAssocID="{91914596-0A55-41D0-AE6F-1F8F74D787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BD20CF-15CF-40B5-82A9-4E00BFAC6294}" type="pres">
      <dgm:prSet presAssocID="{89D26FAF-344E-4C52-98C7-934B42BB8A08}" presName="compositeNode" presStyleCnt="0">
        <dgm:presLayoutVars>
          <dgm:bulletEnabled val="1"/>
        </dgm:presLayoutVars>
      </dgm:prSet>
      <dgm:spPr/>
    </dgm:pt>
    <dgm:pt modelId="{FA56695A-EF53-4E3C-8138-DA2334EA2AD2}" type="pres">
      <dgm:prSet presAssocID="{89D26FAF-344E-4C52-98C7-934B42BB8A08}" presName="bgRect" presStyleLbl="node1" presStyleIdx="0" presStyleCnt="1"/>
      <dgm:spPr/>
      <dgm:t>
        <a:bodyPr/>
        <a:lstStyle/>
        <a:p>
          <a:endParaRPr lang="en-US"/>
        </a:p>
      </dgm:t>
    </dgm:pt>
    <dgm:pt modelId="{C9F296F6-3C91-4B21-AF91-77967509D32F}" type="pres">
      <dgm:prSet presAssocID="{89D26FAF-344E-4C52-98C7-934B42BB8A08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A2773-29EF-4244-B753-76E049A0E20B}" type="pres">
      <dgm:prSet presAssocID="{89D26FAF-344E-4C52-98C7-934B42BB8A08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8EDF39-2F54-479A-AF71-604A212693E5}" type="presOf" srcId="{89D26FAF-344E-4C52-98C7-934B42BB8A08}" destId="{C9F296F6-3C91-4B21-AF91-77967509D32F}" srcOrd="1" destOrd="0" presId="urn:microsoft.com/office/officeart/2005/8/layout/hProcess7"/>
    <dgm:cxn modelId="{72735C0B-9D0F-4485-A4C5-F353A79AB1DF}" srcId="{91914596-0A55-41D0-AE6F-1F8F74D78798}" destId="{89D26FAF-344E-4C52-98C7-934B42BB8A08}" srcOrd="0" destOrd="0" parTransId="{F50D184A-3165-4943-97BF-BFF3D2D002BA}" sibTransId="{8A68D2CF-B603-4C65-A7F6-F8451191EFBA}"/>
    <dgm:cxn modelId="{CC829F6B-F0C1-4267-BA94-3110A43692C6}" type="presOf" srcId="{89D26FAF-344E-4C52-98C7-934B42BB8A08}" destId="{FA56695A-EF53-4E3C-8138-DA2334EA2AD2}" srcOrd="0" destOrd="0" presId="urn:microsoft.com/office/officeart/2005/8/layout/hProcess7"/>
    <dgm:cxn modelId="{9E1AEFB6-8F79-4B92-8669-8AF84ECD4962}" type="presOf" srcId="{91914596-0A55-41D0-AE6F-1F8F74D78798}" destId="{BC612168-8B3F-45AB-B146-594A9C7013E9}" srcOrd="0" destOrd="0" presId="urn:microsoft.com/office/officeart/2005/8/layout/hProcess7"/>
    <dgm:cxn modelId="{AB74E17B-CB53-4534-94A0-F1C4CBBECDD4}" srcId="{89D26FAF-344E-4C52-98C7-934B42BB8A08}" destId="{42B705CB-D9E8-44F2-A15A-8EEF094B915B}" srcOrd="0" destOrd="0" parTransId="{7B532FAF-714D-408C-A5CE-0724408D69A1}" sibTransId="{8878C310-24FC-4A50-8FD2-08F323C8ECB5}"/>
    <dgm:cxn modelId="{CAD656C8-5338-4118-97FF-89D8F4EE33DA}" type="presOf" srcId="{42B705CB-D9E8-44F2-A15A-8EEF094B915B}" destId="{F14A2773-29EF-4244-B753-76E049A0E20B}" srcOrd="0" destOrd="0" presId="urn:microsoft.com/office/officeart/2005/8/layout/hProcess7"/>
    <dgm:cxn modelId="{5556DC40-4228-42AF-A208-5673C0F47846}" type="presParOf" srcId="{BC612168-8B3F-45AB-B146-594A9C7013E9}" destId="{C2BD20CF-15CF-40B5-82A9-4E00BFAC6294}" srcOrd="0" destOrd="0" presId="urn:microsoft.com/office/officeart/2005/8/layout/hProcess7"/>
    <dgm:cxn modelId="{7537BD28-E8C7-4ED9-A469-6A6D9C20758F}" type="presParOf" srcId="{C2BD20CF-15CF-40B5-82A9-4E00BFAC6294}" destId="{FA56695A-EF53-4E3C-8138-DA2334EA2AD2}" srcOrd="0" destOrd="0" presId="urn:microsoft.com/office/officeart/2005/8/layout/hProcess7"/>
    <dgm:cxn modelId="{070F2D86-23DE-4573-A623-A388859E0BF0}" type="presParOf" srcId="{C2BD20CF-15CF-40B5-82A9-4E00BFAC6294}" destId="{C9F296F6-3C91-4B21-AF91-77967509D32F}" srcOrd="1" destOrd="0" presId="urn:microsoft.com/office/officeart/2005/8/layout/hProcess7"/>
    <dgm:cxn modelId="{BBA7DBF2-0C1A-458C-AE87-3205DB2D1F1C}" type="presParOf" srcId="{C2BD20CF-15CF-40B5-82A9-4E00BFAC6294}" destId="{F14A2773-29EF-4244-B753-76E049A0E20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914596-0A55-41D0-AE6F-1F8F74D78798}" type="doc">
      <dgm:prSet loTypeId="urn:microsoft.com/office/officeart/2005/8/layout/hProcess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B705CB-D9E8-44F2-A15A-8EEF094B915B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Two Methods of Balancing Covariates</a:t>
          </a:r>
          <a:endParaRPr lang="en-US" dirty="0">
            <a:solidFill>
              <a:srgbClr val="FF0000"/>
            </a:solidFill>
          </a:endParaRPr>
        </a:p>
      </dgm:t>
    </dgm:pt>
    <dgm:pt modelId="{8878C310-24FC-4A50-8FD2-08F323C8ECB5}" type="sibTrans" cxnId="{AB74E17B-CB53-4534-94A0-F1C4CBBECDD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B532FAF-714D-408C-A5CE-0724408D69A1}" type="parTrans" cxnId="{AB74E17B-CB53-4534-94A0-F1C4CBBECDD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9D26FAF-344E-4C52-98C7-934B42BB8A08}">
      <dgm:prSet phldrT="[Text]"/>
      <dgm:spPr>
        <a:solidFill>
          <a:schemeClr val="bg1"/>
        </a:solidFill>
      </dgm:spPr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2</a:t>
          </a:r>
          <a:endParaRPr lang="en-US" b="1" dirty="0">
            <a:solidFill>
              <a:srgbClr val="FF0000"/>
            </a:solidFill>
          </a:endParaRPr>
        </a:p>
      </dgm:t>
    </dgm:pt>
    <dgm:pt modelId="{8A68D2CF-B603-4C65-A7F6-F8451191EFBA}" type="sibTrans" cxnId="{72735C0B-9D0F-4485-A4C5-F353A79AB1D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50D184A-3165-4943-97BF-BFF3D2D002BA}" type="parTrans" cxnId="{72735C0B-9D0F-4485-A4C5-F353A79AB1D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C612168-8B3F-45AB-B146-594A9C7013E9}" type="pres">
      <dgm:prSet presAssocID="{91914596-0A55-41D0-AE6F-1F8F74D787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BD20CF-15CF-40B5-82A9-4E00BFAC6294}" type="pres">
      <dgm:prSet presAssocID="{89D26FAF-344E-4C52-98C7-934B42BB8A08}" presName="compositeNode" presStyleCnt="0">
        <dgm:presLayoutVars>
          <dgm:bulletEnabled val="1"/>
        </dgm:presLayoutVars>
      </dgm:prSet>
      <dgm:spPr/>
    </dgm:pt>
    <dgm:pt modelId="{FA56695A-EF53-4E3C-8138-DA2334EA2AD2}" type="pres">
      <dgm:prSet presAssocID="{89D26FAF-344E-4C52-98C7-934B42BB8A08}" presName="bgRect" presStyleLbl="node1" presStyleIdx="0" presStyleCnt="1" custLinFactNeighborX="-331" custLinFactNeighborY="827"/>
      <dgm:spPr/>
      <dgm:t>
        <a:bodyPr/>
        <a:lstStyle/>
        <a:p>
          <a:endParaRPr lang="en-US"/>
        </a:p>
      </dgm:t>
    </dgm:pt>
    <dgm:pt modelId="{C9F296F6-3C91-4B21-AF91-77967509D32F}" type="pres">
      <dgm:prSet presAssocID="{89D26FAF-344E-4C52-98C7-934B42BB8A08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A2773-29EF-4244-B753-76E049A0E20B}" type="pres">
      <dgm:prSet presAssocID="{89D26FAF-344E-4C52-98C7-934B42BB8A08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E5B0AF-7E68-412C-B6D2-B4ADD92529D6}" type="presOf" srcId="{89D26FAF-344E-4C52-98C7-934B42BB8A08}" destId="{C9F296F6-3C91-4B21-AF91-77967509D32F}" srcOrd="1" destOrd="0" presId="urn:microsoft.com/office/officeart/2005/8/layout/hProcess7"/>
    <dgm:cxn modelId="{E3A1E495-26DF-4C15-938A-50BD84B6D648}" type="presOf" srcId="{42B705CB-D9E8-44F2-A15A-8EEF094B915B}" destId="{F14A2773-29EF-4244-B753-76E049A0E20B}" srcOrd="0" destOrd="0" presId="urn:microsoft.com/office/officeart/2005/8/layout/hProcess7"/>
    <dgm:cxn modelId="{72735C0B-9D0F-4485-A4C5-F353A79AB1DF}" srcId="{91914596-0A55-41D0-AE6F-1F8F74D78798}" destId="{89D26FAF-344E-4C52-98C7-934B42BB8A08}" srcOrd="0" destOrd="0" parTransId="{F50D184A-3165-4943-97BF-BFF3D2D002BA}" sibTransId="{8A68D2CF-B603-4C65-A7F6-F8451191EFBA}"/>
    <dgm:cxn modelId="{172569DE-E9A0-440C-BC20-E545B199995A}" type="presOf" srcId="{89D26FAF-344E-4C52-98C7-934B42BB8A08}" destId="{FA56695A-EF53-4E3C-8138-DA2334EA2AD2}" srcOrd="0" destOrd="0" presId="urn:microsoft.com/office/officeart/2005/8/layout/hProcess7"/>
    <dgm:cxn modelId="{AB74E17B-CB53-4534-94A0-F1C4CBBECDD4}" srcId="{89D26FAF-344E-4C52-98C7-934B42BB8A08}" destId="{42B705CB-D9E8-44F2-A15A-8EEF094B915B}" srcOrd="0" destOrd="0" parTransId="{7B532FAF-714D-408C-A5CE-0724408D69A1}" sibTransId="{8878C310-24FC-4A50-8FD2-08F323C8ECB5}"/>
    <dgm:cxn modelId="{DB4D2F12-02EB-4DCA-ADFA-A2AB7BEFF597}" type="presOf" srcId="{91914596-0A55-41D0-AE6F-1F8F74D78798}" destId="{BC612168-8B3F-45AB-B146-594A9C7013E9}" srcOrd="0" destOrd="0" presId="urn:microsoft.com/office/officeart/2005/8/layout/hProcess7"/>
    <dgm:cxn modelId="{891CD28F-E270-4D13-B61B-F2B1A034C8BF}" type="presParOf" srcId="{BC612168-8B3F-45AB-B146-594A9C7013E9}" destId="{C2BD20CF-15CF-40B5-82A9-4E00BFAC6294}" srcOrd="0" destOrd="0" presId="urn:microsoft.com/office/officeart/2005/8/layout/hProcess7"/>
    <dgm:cxn modelId="{E3A482D0-7040-4EF8-B7F5-D04FF96097D5}" type="presParOf" srcId="{C2BD20CF-15CF-40B5-82A9-4E00BFAC6294}" destId="{FA56695A-EF53-4E3C-8138-DA2334EA2AD2}" srcOrd="0" destOrd="0" presId="urn:microsoft.com/office/officeart/2005/8/layout/hProcess7"/>
    <dgm:cxn modelId="{876E24BF-85B2-4EEB-A18D-1A2203F1640B}" type="presParOf" srcId="{C2BD20CF-15CF-40B5-82A9-4E00BFAC6294}" destId="{C9F296F6-3C91-4B21-AF91-77967509D32F}" srcOrd="1" destOrd="0" presId="urn:microsoft.com/office/officeart/2005/8/layout/hProcess7"/>
    <dgm:cxn modelId="{98360408-5CFD-4505-A717-17E235632817}" type="presParOf" srcId="{C2BD20CF-15CF-40B5-82A9-4E00BFAC6294}" destId="{F14A2773-29EF-4244-B753-76E049A0E20B}" srcOrd="2" destOrd="0" presId="urn:microsoft.com/office/officeart/2005/8/layout/hProcess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914596-0A55-41D0-AE6F-1F8F74D78798}" type="doc">
      <dgm:prSet loTypeId="urn:microsoft.com/office/officeart/2005/8/layout/hProcess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FADD98-8A1F-459A-949B-32C1B3CCAD5C}">
      <dgm:prSet phldrT="[Text]"/>
      <dgm:spPr>
        <a:solidFill>
          <a:schemeClr val="bg1"/>
        </a:solidFill>
      </dgm:spPr>
      <dgm:t>
        <a:bodyPr/>
        <a:lstStyle/>
        <a:p>
          <a:endParaRPr lang="en-US" b="1" dirty="0">
            <a:solidFill>
              <a:srgbClr val="FF0000"/>
            </a:solidFill>
          </a:endParaRPr>
        </a:p>
      </dgm:t>
    </dgm:pt>
    <dgm:pt modelId="{ADE055AC-252B-4022-AA0A-9F2CDE581FA9}" type="parTrans" cxnId="{7DDA47C1-0150-4485-A578-34905A8C2E2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E12DF137-ED1D-46A6-A513-E824F46E8132}" type="sibTrans" cxnId="{7DDA47C1-0150-4485-A578-34905A8C2E2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3F4C4C17-436D-47C3-AC44-FBAF0403A21E}">
      <dgm:prSet phldrT="[Text]"/>
      <dgm:spPr/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90651BF8-635B-4046-8219-F5B2EF8AE3A9}" type="parTrans" cxnId="{24AF36EA-7E51-4F33-9719-26A67A31EDE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8CEDA51-752B-4E91-9834-08696294D782}" type="sibTrans" cxnId="{24AF36EA-7E51-4F33-9719-26A67A31EDE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2B705CB-D9E8-44F2-A15A-8EEF094B915B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Inverse Weights</a:t>
          </a:r>
          <a:endParaRPr lang="en-US" dirty="0">
            <a:solidFill>
              <a:srgbClr val="FF0000"/>
            </a:solidFill>
          </a:endParaRPr>
        </a:p>
      </dgm:t>
    </dgm:pt>
    <dgm:pt modelId="{8878C310-24FC-4A50-8FD2-08F323C8ECB5}" type="sibTrans" cxnId="{AB74E17B-CB53-4534-94A0-F1C4CBBECDD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B532FAF-714D-408C-A5CE-0724408D69A1}" type="parTrans" cxnId="{AB74E17B-CB53-4534-94A0-F1C4CBBECDD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9D26FAF-344E-4C52-98C7-934B42BB8A08}">
      <dgm:prSet phldrT="[Text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1</a:t>
          </a:r>
          <a:endParaRPr lang="en-US" b="1" dirty="0">
            <a:solidFill>
              <a:srgbClr val="FF0000"/>
            </a:solidFill>
          </a:endParaRPr>
        </a:p>
      </dgm:t>
    </dgm:pt>
    <dgm:pt modelId="{8A68D2CF-B603-4C65-A7F6-F8451191EFBA}" type="sibTrans" cxnId="{72735C0B-9D0F-4485-A4C5-F353A79AB1D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50D184A-3165-4943-97BF-BFF3D2D002BA}" type="parTrans" cxnId="{72735C0B-9D0F-4485-A4C5-F353A79AB1D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C612168-8B3F-45AB-B146-594A9C7013E9}" type="pres">
      <dgm:prSet presAssocID="{91914596-0A55-41D0-AE6F-1F8F74D787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BD20CF-15CF-40B5-82A9-4E00BFAC6294}" type="pres">
      <dgm:prSet presAssocID="{89D26FAF-344E-4C52-98C7-934B42BB8A08}" presName="compositeNode" presStyleCnt="0">
        <dgm:presLayoutVars>
          <dgm:bulletEnabled val="1"/>
        </dgm:presLayoutVars>
      </dgm:prSet>
      <dgm:spPr/>
    </dgm:pt>
    <dgm:pt modelId="{FA56695A-EF53-4E3C-8138-DA2334EA2AD2}" type="pres">
      <dgm:prSet presAssocID="{89D26FAF-344E-4C52-98C7-934B42BB8A08}" presName="bgRect" presStyleLbl="node1" presStyleIdx="0" presStyleCnt="2" custLinFactNeighborX="-331" custLinFactNeighborY="827"/>
      <dgm:spPr/>
      <dgm:t>
        <a:bodyPr/>
        <a:lstStyle/>
        <a:p>
          <a:endParaRPr lang="en-US"/>
        </a:p>
      </dgm:t>
    </dgm:pt>
    <dgm:pt modelId="{C9F296F6-3C91-4B21-AF91-77967509D32F}" type="pres">
      <dgm:prSet presAssocID="{89D26FAF-344E-4C52-98C7-934B42BB8A08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A2773-29EF-4244-B753-76E049A0E20B}" type="pres">
      <dgm:prSet presAssocID="{89D26FAF-344E-4C52-98C7-934B42BB8A08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EC24F-E957-485D-AE51-DB8625007798}" type="pres">
      <dgm:prSet presAssocID="{8A68D2CF-B603-4C65-A7F6-F8451191EFBA}" presName="hSp" presStyleCnt="0"/>
      <dgm:spPr/>
    </dgm:pt>
    <dgm:pt modelId="{1FDA22D1-C579-4F7B-BCF5-27DE23ABD4A5}" type="pres">
      <dgm:prSet presAssocID="{8A68D2CF-B603-4C65-A7F6-F8451191EFBA}" presName="vProcSp" presStyleCnt="0"/>
      <dgm:spPr/>
    </dgm:pt>
    <dgm:pt modelId="{BD004C6D-6A01-4D76-BFEB-0EA8E16B9CFC}" type="pres">
      <dgm:prSet presAssocID="{8A68D2CF-B603-4C65-A7F6-F8451191EFBA}" presName="vSp1" presStyleCnt="0"/>
      <dgm:spPr/>
    </dgm:pt>
    <dgm:pt modelId="{4B34CABC-C262-4479-8402-AB5630D12DF0}" type="pres">
      <dgm:prSet presAssocID="{8A68D2CF-B603-4C65-A7F6-F8451191EFBA}" presName="simulatedConn" presStyleLbl="solidFgAcc1" presStyleIdx="0" presStyleCnt="1"/>
      <dgm:spPr/>
    </dgm:pt>
    <dgm:pt modelId="{48C97843-5473-42F2-8451-36B441986A50}" type="pres">
      <dgm:prSet presAssocID="{8A68D2CF-B603-4C65-A7F6-F8451191EFBA}" presName="vSp2" presStyleCnt="0"/>
      <dgm:spPr/>
    </dgm:pt>
    <dgm:pt modelId="{ECFB2A1A-B8ED-402C-AD2D-52A65B47E606}" type="pres">
      <dgm:prSet presAssocID="{8A68D2CF-B603-4C65-A7F6-F8451191EFBA}" presName="sibTrans" presStyleCnt="0"/>
      <dgm:spPr/>
    </dgm:pt>
    <dgm:pt modelId="{113C178A-CC52-42FC-8454-C6ED656EE2F1}" type="pres">
      <dgm:prSet presAssocID="{FEFADD98-8A1F-459A-949B-32C1B3CCAD5C}" presName="compositeNode" presStyleCnt="0">
        <dgm:presLayoutVars>
          <dgm:bulletEnabled val="1"/>
        </dgm:presLayoutVars>
      </dgm:prSet>
      <dgm:spPr/>
    </dgm:pt>
    <dgm:pt modelId="{DB3C7667-EA8D-4798-B979-87EE9B966CEB}" type="pres">
      <dgm:prSet presAssocID="{FEFADD98-8A1F-459A-949B-32C1B3CCAD5C}" presName="bgRect" presStyleLbl="node1" presStyleIdx="1" presStyleCnt="2"/>
      <dgm:spPr/>
      <dgm:t>
        <a:bodyPr/>
        <a:lstStyle/>
        <a:p>
          <a:endParaRPr lang="en-US"/>
        </a:p>
      </dgm:t>
    </dgm:pt>
    <dgm:pt modelId="{A7B1B3C4-D135-4E95-9E5A-5984E3931CF9}" type="pres">
      <dgm:prSet presAssocID="{FEFADD98-8A1F-459A-949B-32C1B3CCAD5C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8F382-BB6C-4ED5-A006-E0DEE2B6D957}" type="pres">
      <dgm:prSet presAssocID="{FEFADD98-8A1F-459A-949B-32C1B3CCAD5C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80149A-7730-4B32-8A16-A2453069812A}" type="presOf" srcId="{89D26FAF-344E-4C52-98C7-934B42BB8A08}" destId="{FA56695A-EF53-4E3C-8138-DA2334EA2AD2}" srcOrd="0" destOrd="0" presId="urn:microsoft.com/office/officeart/2005/8/layout/hProcess7"/>
    <dgm:cxn modelId="{863657AE-4E08-499A-B8CF-2433D628BA32}" type="presOf" srcId="{42B705CB-D9E8-44F2-A15A-8EEF094B915B}" destId="{F14A2773-29EF-4244-B753-76E049A0E20B}" srcOrd="0" destOrd="0" presId="urn:microsoft.com/office/officeart/2005/8/layout/hProcess7"/>
    <dgm:cxn modelId="{AA32BB4E-5723-4BA2-B56F-4C60251F2945}" type="presOf" srcId="{91914596-0A55-41D0-AE6F-1F8F74D78798}" destId="{BC612168-8B3F-45AB-B146-594A9C7013E9}" srcOrd="0" destOrd="0" presId="urn:microsoft.com/office/officeart/2005/8/layout/hProcess7"/>
    <dgm:cxn modelId="{7DDA47C1-0150-4485-A578-34905A8C2E2D}" srcId="{91914596-0A55-41D0-AE6F-1F8F74D78798}" destId="{FEFADD98-8A1F-459A-949B-32C1B3CCAD5C}" srcOrd="1" destOrd="0" parTransId="{ADE055AC-252B-4022-AA0A-9F2CDE581FA9}" sibTransId="{E12DF137-ED1D-46A6-A513-E824F46E8132}"/>
    <dgm:cxn modelId="{AB74E17B-CB53-4534-94A0-F1C4CBBECDD4}" srcId="{89D26FAF-344E-4C52-98C7-934B42BB8A08}" destId="{42B705CB-D9E8-44F2-A15A-8EEF094B915B}" srcOrd="0" destOrd="0" parTransId="{7B532FAF-714D-408C-A5CE-0724408D69A1}" sibTransId="{8878C310-24FC-4A50-8FD2-08F323C8ECB5}"/>
    <dgm:cxn modelId="{72735C0B-9D0F-4485-A4C5-F353A79AB1DF}" srcId="{91914596-0A55-41D0-AE6F-1F8F74D78798}" destId="{89D26FAF-344E-4C52-98C7-934B42BB8A08}" srcOrd="0" destOrd="0" parTransId="{F50D184A-3165-4943-97BF-BFF3D2D002BA}" sibTransId="{8A68D2CF-B603-4C65-A7F6-F8451191EFBA}"/>
    <dgm:cxn modelId="{F2E441B9-45D9-4A04-999F-4AB4501929F6}" type="presOf" srcId="{89D26FAF-344E-4C52-98C7-934B42BB8A08}" destId="{C9F296F6-3C91-4B21-AF91-77967509D32F}" srcOrd="1" destOrd="0" presId="urn:microsoft.com/office/officeart/2005/8/layout/hProcess7"/>
    <dgm:cxn modelId="{7CBC1583-BD6A-4318-8861-9811A6DA2472}" type="presOf" srcId="{3F4C4C17-436D-47C3-AC44-FBAF0403A21E}" destId="{8B08F382-BB6C-4ED5-A006-E0DEE2B6D957}" srcOrd="0" destOrd="0" presId="urn:microsoft.com/office/officeart/2005/8/layout/hProcess7"/>
    <dgm:cxn modelId="{24AF36EA-7E51-4F33-9719-26A67A31EDED}" srcId="{FEFADD98-8A1F-459A-949B-32C1B3CCAD5C}" destId="{3F4C4C17-436D-47C3-AC44-FBAF0403A21E}" srcOrd="0" destOrd="0" parTransId="{90651BF8-635B-4046-8219-F5B2EF8AE3A9}" sibTransId="{F8CEDA51-752B-4E91-9834-08696294D782}"/>
    <dgm:cxn modelId="{400D3C93-B4D7-4BC7-A7BD-841DED40869F}" type="presOf" srcId="{FEFADD98-8A1F-459A-949B-32C1B3CCAD5C}" destId="{A7B1B3C4-D135-4E95-9E5A-5984E3931CF9}" srcOrd="1" destOrd="0" presId="urn:microsoft.com/office/officeart/2005/8/layout/hProcess7"/>
    <dgm:cxn modelId="{2C6C8CF1-8953-4721-88A3-CDC2851F85AB}" type="presOf" srcId="{FEFADD98-8A1F-459A-949B-32C1B3CCAD5C}" destId="{DB3C7667-EA8D-4798-B979-87EE9B966CEB}" srcOrd="0" destOrd="0" presId="urn:microsoft.com/office/officeart/2005/8/layout/hProcess7"/>
    <dgm:cxn modelId="{AFD72295-B18C-4198-BE6D-9B75A290D8A4}" type="presParOf" srcId="{BC612168-8B3F-45AB-B146-594A9C7013E9}" destId="{C2BD20CF-15CF-40B5-82A9-4E00BFAC6294}" srcOrd="0" destOrd="0" presId="urn:microsoft.com/office/officeart/2005/8/layout/hProcess7"/>
    <dgm:cxn modelId="{9A03D371-997C-449A-9040-88FF208DEB69}" type="presParOf" srcId="{C2BD20CF-15CF-40B5-82A9-4E00BFAC6294}" destId="{FA56695A-EF53-4E3C-8138-DA2334EA2AD2}" srcOrd="0" destOrd="0" presId="urn:microsoft.com/office/officeart/2005/8/layout/hProcess7"/>
    <dgm:cxn modelId="{A5C675AF-DE99-4185-9422-B6CA9D631832}" type="presParOf" srcId="{C2BD20CF-15CF-40B5-82A9-4E00BFAC6294}" destId="{C9F296F6-3C91-4B21-AF91-77967509D32F}" srcOrd="1" destOrd="0" presId="urn:microsoft.com/office/officeart/2005/8/layout/hProcess7"/>
    <dgm:cxn modelId="{06A3B936-BC46-4D5E-9F8B-7BC07DF68FED}" type="presParOf" srcId="{C2BD20CF-15CF-40B5-82A9-4E00BFAC6294}" destId="{F14A2773-29EF-4244-B753-76E049A0E20B}" srcOrd="2" destOrd="0" presId="urn:microsoft.com/office/officeart/2005/8/layout/hProcess7"/>
    <dgm:cxn modelId="{96BF7619-F489-499E-8B1C-53A7AE34447D}" type="presParOf" srcId="{BC612168-8B3F-45AB-B146-594A9C7013E9}" destId="{56CEC24F-E957-485D-AE51-DB8625007798}" srcOrd="1" destOrd="0" presId="urn:microsoft.com/office/officeart/2005/8/layout/hProcess7"/>
    <dgm:cxn modelId="{19ECA347-E18B-436A-8505-0EB4DB44AF86}" type="presParOf" srcId="{BC612168-8B3F-45AB-B146-594A9C7013E9}" destId="{1FDA22D1-C579-4F7B-BCF5-27DE23ABD4A5}" srcOrd="2" destOrd="0" presId="urn:microsoft.com/office/officeart/2005/8/layout/hProcess7"/>
    <dgm:cxn modelId="{D7133861-3C5E-4525-8A08-D3843D8FFD58}" type="presParOf" srcId="{1FDA22D1-C579-4F7B-BCF5-27DE23ABD4A5}" destId="{BD004C6D-6A01-4D76-BFEB-0EA8E16B9CFC}" srcOrd="0" destOrd="0" presId="urn:microsoft.com/office/officeart/2005/8/layout/hProcess7"/>
    <dgm:cxn modelId="{9C643B7C-7B27-4CB9-9902-650BEC793CE9}" type="presParOf" srcId="{1FDA22D1-C579-4F7B-BCF5-27DE23ABD4A5}" destId="{4B34CABC-C262-4479-8402-AB5630D12DF0}" srcOrd="1" destOrd="0" presId="urn:microsoft.com/office/officeart/2005/8/layout/hProcess7"/>
    <dgm:cxn modelId="{A79D52EE-CDF5-40A8-BD0E-3ABDEC556AA4}" type="presParOf" srcId="{1FDA22D1-C579-4F7B-BCF5-27DE23ABD4A5}" destId="{48C97843-5473-42F2-8451-36B441986A50}" srcOrd="2" destOrd="0" presId="urn:microsoft.com/office/officeart/2005/8/layout/hProcess7"/>
    <dgm:cxn modelId="{50FFE032-CE9F-4050-A521-A29F9B90455B}" type="presParOf" srcId="{BC612168-8B3F-45AB-B146-594A9C7013E9}" destId="{ECFB2A1A-B8ED-402C-AD2D-52A65B47E606}" srcOrd="3" destOrd="0" presId="urn:microsoft.com/office/officeart/2005/8/layout/hProcess7"/>
    <dgm:cxn modelId="{0DDBF062-F001-4256-9FEB-BE99B5CE26BE}" type="presParOf" srcId="{BC612168-8B3F-45AB-B146-594A9C7013E9}" destId="{113C178A-CC52-42FC-8454-C6ED656EE2F1}" srcOrd="4" destOrd="0" presId="urn:microsoft.com/office/officeart/2005/8/layout/hProcess7"/>
    <dgm:cxn modelId="{8FEF80EF-60A3-49CE-B4CB-A89409488E85}" type="presParOf" srcId="{113C178A-CC52-42FC-8454-C6ED656EE2F1}" destId="{DB3C7667-EA8D-4798-B979-87EE9B966CEB}" srcOrd="0" destOrd="0" presId="urn:microsoft.com/office/officeart/2005/8/layout/hProcess7"/>
    <dgm:cxn modelId="{5127C176-0EFC-47E0-870D-69C77A5078AA}" type="presParOf" srcId="{113C178A-CC52-42FC-8454-C6ED656EE2F1}" destId="{A7B1B3C4-D135-4E95-9E5A-5984E3931CF9}" srcOrd="1" destOrd="0" presId="urn:microsoft.com/office/officeart/2005/8/layout/hProcess7"/>
    <dgm:cxn modelId="{249D22B7-8CD4-4A56-BFE0-54FB518613AA}" type="presParOf" srcId="{113C178A-CC52-42FC-8454-C6ED656EE2F1}" destId="{8B08F382-BB6C-4ED5-A006-E0DEE2B6D95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914596-0A55-41D0-AE6F-1F8F74D78798}" type="doc">
      <dgm:prSet loTypeId="urn:microsoft.com/office/officeart/2005/8/layout/hProcess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42B6A1-CFFC-488C-B05B-574E941FC1CB}">
      <dgm:prSet phldrT="[Text]"/>
      <dgm:spPr>
        <a:solidFill>
          <a:schemeClr val="bg1"/>
        </a:solidFill>
      </dgm:spPr>
      <dgm:t>
        <a:bodyPr/>
        <a:lstStyle/>
        <a:p>
          <a:endParaRPr lang="en-US" b="1" dirty="0">
            <a:solidFill>
              <a:srgbClr val="FF0000"/>
            </a:solidFill>
          </a:endParaRPr>
        </a:p>
      </dgm:t>
    </dgm:pt>
    <dgm:pt modelId="{11B62D1A-31E9-4D2C-861D-BF989E44D289}" type="parTrans" cxnId="{642740D9-EAF9-4504-A71C-11680920DC59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652C8C8-2245-42AE-8B7E-BEEFC218F278}" type="sibTrans" cxnId="{642740D9-EAF9-4504-A71C-11680920DC59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D631E8D7-E3D8-4AF7-9518-90C755A7EECC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Stratify &amp; Match</a:t>
          </a:r>
          <a:endParaRPr lang="en-US" dirty="0">
            <a:solidFill>
              <a:srgbClr val="FF0000"/>
            </a:solidFill>
          </a:endParaRPr>
        </a:p>
      </dgm:t>
    </dgm:pt>
    <dgm:pt modelId="{7F832F27-8457-4437-81C8-9A301D982EC9}" type="parTrans" cxnId="{69E82E9A-F289-4C55-A374-53CC81DAF6C5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EF30445-8551-4E84-8C8E-F96D11C044D5}" type="sibTrans" cxnId="{69E82E9A-F289-4C55-A374-53CC81DAF6C5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2B705CB-D9E8-44F2-A15A-8EEF094B915B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Stratification</a:t>
          </a:r>
          <a:endParaRPr lang="en-US" dirty="0">
            <a:solidFill>
              <a:srgbClr val="FF0000"/>
            </a:solidFill>
          </a:endParaRPr>
        </a:p>
      </dgm:t>
    </dgm:pt>
    <dgm:pt modelId="{8878C310-24FC-4A50-8FD2-08F323C8ECB5}" type="sibTrans" cxnId="{AB74E17B-CB53-4534-94A0-F1C4CBBECDD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B532FAF-714D-408C-A5CE-0724408D69A1}" type="parTrans" cxnId="{AB74E17B-CB53-4534-94A0-F1C4CBBECDD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9D26FAF-344E-4C52-98C7-934B42BB8A08}">
      <dgm:prSet phldrT="[Text]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2</a:t>
          </a:r>
          <a:endParaRPr lang="en-US" b="1" dirty="0">
            <a:solidFill>
              <a:srgbClr val="FF0000"/>
            </a:solidFill>
          </a:endParaRPr>
        </a:p>
      </dgm:t>
    </dgm:pt>
    <dgm:pt modelId="{8A68D2CF-B603-4C65-A7F6-F8451191EFBA}" type="sibTrans" cxnId="{72735C0B-9D0F-4485-A4C5-F353A79AB1D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50D184A-3165-4943-97BF-BFF3D2D002BA}" type="parTrans" cxnId="{72735C0B-9D0F-4485-A4C5-F353A79AB1D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C612168-8B3F-45AB-B146-594A9C7013E9}" type="pres">
      <dgm:prSet presAssocID="{91914596-0A55-41D0-AE6F-1F8F74D787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BD20CF-15CF-40B5-82A9-4E00BFAC6294}" type="pres">
      <dgm:prSet presAssocID="{89D26FAF-344E-4C52-98C7-934B42BB8A08}" presName="compositeNode" presStyleCnt="0">
        <dgm:presLayoutVars>
          <dgm:bulletEnabled val="1"/>
        </dgm:presLayoutVars>
      </dgm:prSet>
      <dgm:spPr/>
    </dgm:pt>
    <dgm:pt modelId="{FA56695A-EF53-4E3C-8138-DA2334EA2AD2}" type="pres">
      <dgm:prSet presAssocID="{89D26FAF-344E-4C52-98C7-934B42BB8A08}" presName="bgRect" presStyleLbl="node1" presStyleIdx="0" presStyleCnt="2" custLinFactNeighborX="-331" custLinFactNeighborY="827"/>
      <dgm:spPr/>
      <dgm:t>
        <a:bodyPr/>
        <a:lstStyle/>
        <a:p>
          <a:endParaRPr lang="en-US"/>
        </a:p>
      </dgm:t>
    </dgm:pt>
    <dgm:pt modelId="{C9F296F6-3C91-4B21-AF91-77967509D32F}" type="pres">
      <dgm:prSet presAssocID="{89D26FAF-344E-4C52-98C7-934B42BB8A08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A2773-29EF-4244-B753-76E049A0E20B}" type="pres">
      <dgm:prSet presAssocID="{89D26FAF-344E-4C52-98C7-934B42BB8A08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EC24F-E957-485D-AE51-DB8625007798}" type="pres">
      <dgm:prSet presAssocID="{8A68D2CF-B603-4C65-A7F6-F8451191EFBA}" presName="hSp" presStyleCnt="0"/>
      <dgm:spPr/>
    </dgm:pt>
    <dgm:pt modelId="{1FDA22D1-C579-4F7B-BCF5-27DE23ABD4A5}" type="pres">
      <dgm:prSet presAssocID="{8A68D2CF-B603-4C65-A7F6-F8451191EFBA}" presName="vProcSp" presStyleCnt="0"/>
      <dgm:spPr/>
    </dgm:pt>
    <dgm:pt modelId="{BD004C6D-6A01-4D76-BFEB-0EA8E16B9CFC}" type="pres">
      <dgm:prSet presAssocID="{8A68D2CF-B603-4C65-A7F6-F8451191EFBA}" presName="vSp1" presStyleCnt="0"/>
      <dgm:spPr/>
    </dgm:pt>
    <dgm:pt modelId="{4B34CABC-C262-4479-8402-AB5630D12DF0}" type="pres">
      <dgm:prSet presAssocID="{8A68D2CF-B603-4C65-A7F6-F8451191EFBA}" presName="simulatedConn" presStyleLbl="solidFgAcc1" presStyleIdx="0" presStyleCnt="1"/>
      <dgm:spPr/>
    </dgm:pt>
    <dgm:pt modelId="{48C97843-5473-42F2-8451-36B441986A50}" type="pres">
      <dgm:prSet presAssocID="{8A68D2CF-B603-4C65-A7F6-F8451191EFBA}" presName="vSp2" presStyleCnt="0"/>
      <dgm:spPr/>
    </dgm:pt>
    <dgm:pt modelId="{ECFB2A1A-B8ED-402C-AD2D-52A65B47E606}" type="pres">
      <dgm:prSet presAssocID="{8A68D2CF-B603-4C65-A7F6-F8451191EFBA}" presName="sibTrans" presStyleCnt="0"/>
      <dgm:spPr/>
    </dgm:pt>
    <dgm:pt modelId="{61A5E21B-8FBC-41CE-8636-F568918E3F11}" type="pres">
      <dgm:prSet presAssocID="{9142B6A1-CFFC-488C-B05B-574E941FC1CB}" presName="compositeNode" presStyleCnt="0">
        <dgm:presLayoutVars>
          <dgm:bulletEnabled val="1"/>
        </dgm:presLayoutVars>
      </dgm:prSet>
      <dgm:spPr/>
    </dgm:pt>
    <dgm:pt modelId="{D640CBB9-B649-4BF5-99AA-3C1CC749EA4A}" type="pres">
      <dgm:prSet presAssocID="{9142B6A1-CFFC-488C-B05B-574E941FC1CB}" presName="bgRect" presStyleLbl="node1" presStyleIdx="1" presStyleCnt="2"/>
      <dgm:spPr/>
      <dgm:t>
        <a:bodyPr/>
        <a:lstStyle/>
        <a:p>
          <a:endParaRPr lang="en-US"/>
        </a:p>
      </dgm:t>
    </dgm:pt>
    <dgm:pt modelId="{602A64C6-70EA-4468-B38D-D76112F5FA9A}" type="pres">
      <dgm:prSet presAssocID="{9142B6A1-CFFC-488C-B05B-574E941FC1CB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4F3A2-35FB-4350-AFBF-2798DF2180F6}" type="pres">
      <dgm:prSet presAssocID="{9142B6A1-CFFC-488C-B05B-574E941FC1CB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2740D9-EAF9-4504-A71C-11680920DC59}" srcId="{91914596-0A55-41D0-AE6F-1F8F74D78798}" destId="{9142B6A1-CFFC-488C-B05B-574E941FC1CB}" srcOrd="1" destOrd="0" parTransId="{11B62D1A-31E9-4D2C-861D-BF989E44D289}" sibTransId="{F652C8C8-2245-42AE-8B7E-BEEFC218F278}"/>
    <dgm:cxn modelId="{BED216B1-A17C-4217-9E81-C0C08FFE5BAD}" type="presOf" srcId="{91914596-0A55-41D0-AE6F-1F8F74D78798}" destId="{BC612168-8B3F-45AB-B146-594A9C7013E9}" srcOrd="0" destOrd="0" presId="urn:microsoft.com/office/officeart/2005/8/layout/hProcess7"/>
    <dgm:cxn modelId="{AB74E17B-CB53-4534-94A0-F1C4CBBECDD4}" srcId="{89D26FAF-344E-4C52-98C7-934B42BB8A08}" destId="{42B705CB-D9E8-44F2-A15A-8EEF094B915B}" srcOrd="0" destOrd="0" parTransId="{7B532FAF-714D-408C-A5CE-0724408D69A1}" sibTransId="{8878C310-24FC-4A50-8FD2-08F323C8ECB5}"/>
    <dgm:cxn modelId="{165773A0-F3D0-4B2B-AA99-08CAFDD1CC20}" type="presOf" srcId="{89D26FAF-344E-4C52-98C7-934B42BB8A08}" destId="{C9F296F6-3C91-4B21-AF91-77967509D32F}" srcOrd="1" destOrd="0" presId="urn:microsoft.com/office/officeart/2005/8/layout/hProcess7"/>
    <dgm:cxn modelId="{3E918218-5BC9-4CCD-AF0E-3763906A69FE}" type="presOf" srcId="{42B705CB-D9E8-44F2-A15A-8EEF094B915B}" destId="{F14A2773-29EF-4244-B753-76E049A0E20B}" srcOrd="0" destOrd="0" presId="urn:microsoft.com/office/officeart/2005/8/layout/hProcess7"/>
    <dgm:cxn modelId="{72735C0B-9D0F-4485-A4C5-F353A79AB1DF}" srcId="{91914596-0A55-41D0-AE6F-1F8F74D78798}" destId="{89D26FAF-344E-4C52-98C7-934B42BB8A08}" srcOrd="0" destOrd="0" parTransId="{F50D184A-3165-4943-97BF-BFF3D2D002BA}" sibTransId="{8A68D2CF-B603-4C65-A7F6-F8451191EFBA}"/>
    <dgm:cxn modelId="{69E82E9A-F289-4C55-A374-53CC81DAF6C5}" srcId="{9142B6A1-CFFC-488C-B05B-574E941FC1CB}" destId="{D631E8D7-E3D8-4AF7-9518-90C755A7EECC}" srcOrd="0" destOrd="0" parTransId="{7F832F27-8457-4437-81C8-9A301D982EC9}" sibTransId="{BEF30445-8551-4E84-8C8E-F96D11C044D5}"/>
    <dgm:cxn modelId="{487E76C8-1BFC-4B09-86EF-1FC68509EC77}" type="presOf" srcId="{9142B6A1-CFFC-488C-B05B-574E941FC1CB}" destId="{602A64C6-70EA-4468-B38D-D76112F5FA9A}" srcOrd="1" destOrd="0" presId="urn:microsoft.com/office/officeart/2005/8/layout/hProcess7"/>
    <dgm:cxn modelId="{51D7ABC5-80BB-4387-80C0-AE3227B73C0E}" type="presOf" srcId="{9142B6A1-CFFC-488C-B05B-574E941FC1CB}" destId="{D640CBB9-B649-4BF5-99AA-3C1CC749EA4A}" srcOrd="0" destOrd="0" presId="urn:microsoft.com/office/officeart/2005/8/layout/hProcess7"/>
    <dgm:cxn modelId="{A73BFDD7-974E-42B6-A8EB-A1325C8D1FA5}" type="presOf" srcId="{D631E8D7-E3D8-4AF7-9518-90C755A7EECC}" destId="{C464F3A2-35FB-4350-AFBF-2798DF2180F6}" srcOrd="0" destOrd="0" presId="urn:microsoft.com/office/officeart/2005/8/layout/hProcess7"/>
    <dgm:cxn modelId="{55F48A66-C71D-4773-B9FC-703416531DA9}" type="presOf" srcId="{89D26FAF-344E-4C52-98C7-934B42BB8A08}" destId="{FA56695A-EF53-4E3C-8138-DA2334EA2AD2}" srcOrd="0" destOrd="0" presId="urn:microsoft.com/office/officeart/2005/8/layout/hProcess7"/>
    <dgm:cxn modelId="{0498E52E-18F0-48F0-9B51-62CCF310F706}" type="presParOf" srcId="{BC612168-8B3F-45AB-B146-594A9C7013E9}" destId="{C2BD20CF-15CF-40B5-82A9-4E00BFAC6294}" srcOrd="0" destOrd="0" presId="urn:microsoft.com/office/officeart/2005/8/layout/hProcess7"/>
    <dgm:cxn modelId="{BE447009-BBFB-41CF-8773-72779A3B1BA4}" type="presParOf" srcId="{C2BD20CF-15CF-40B5-82A9-4E00BFAC6294}" destId="{FA56695A-EF53-4E3C-8138-DA2334EA2AD2}" srcOrd="0" destOrd="0" presId="urn:microsoft.com/office/officeart/2005/8/layout/hProcess7"/>
    <dgm:cxn modelId="{01E6591E-700E-4F38-9877-B58EDC41B7FE}" type="presParOf" srcId="{C2BD20CF-15CF-40B5-82A9-4E00BFAC6294}" destId="{C9F296F6-3C91-4B21-AF91-77967509D32F}" srcOrd="1" destOrd="0" presId="urn:microsoft.com/office/officeart/2005/8/layout/hProcess7"/>
    <dgm:cxn modelId="{58964CC7-79E5-47DD-A1B2-8850688774A8}" type="presParOf" srcId="{C2BD20CF-15CF-40B5-82A9-4E00BFAC6294}" destId="{F14A2773-29EF-4244-B753-76E049A0E20B}" srcOrd="2" destOrd="0" presId="urn:microsoft.com/office/officeart/2005/8/layout/hProcess7"/>
    <dgm:cxn modelId="{AA8932C8-B0AD-44F8-B3DB-0598872999FE}" type="presParOf" srcId="{BC612168-8B3F-45AB-B146-594A9C7013E9}" destId="{56CEC24F-E957-485D-AE51-DB8625007798}" srcOrd="1" destOrd="0" presId="urn:microsoft.com/office/officeart/2005/8/layout/hProcess7"/>
    <dgm:cxn modelId="{BE1CB3E2-70CF-41FF-8323-5007534A60E3}" type="presParOf" srcId="{BC612168-8B3F-45AB-B146-594A9C7013E9}" destId="{1FDA22D1-C579-4F7B-BCF5-27DE23ABD4A5}" srcOrd="2" destOrd="0" presId="urn:microsoft.com/office/officeart/2005/8/layout/hProcess7"/>
    <dgm:cxn modelId="{A2B3438F-F784-4AF2-AEE8-A5FAB5127123}" type="presParOf" srcId="{1FDA22D1-C579-4F7B-BCF5-27DE23ABD4A5}" destId="{BD004C6D-6A01-4D76-BFEB-0EA8E16B9CFC}" srcOrd="0" destOrd="0" presId="urn:microsoft.com/office/officeart/2005/8/layout/hProcess7"/>
    <dgm:cxn modelId="{83E589FB-7ECE-4374-BDF0-AD1496FD0A66}" type="presParOf" srcId="{1FDA22D1-C579-4F7B-BCF5-27DE23ABD4A5}" destId="{4B34CABC-C262-4479-8402-AB5630D12DF0}" srcOrd="1" destOrd="0" presId="urn:microsoft.com/office/officeart/2005/8/layout/hProcess7"/>
    <dgm:cxn modelId="{AD6A120B-63C5-4DCA-B7C9-C03637F95CFC}" type="presParOf" srcId="{1FDA22D1-C579-4F7B-BCF5-27DE23ABD4A5}" destId="{48C97843-5473-42F2-8451-36B441986A50}" srcOrd="2" destOrd="0" presId="urn:microsoft.com/office/officeart/2005/8/layout/hProcess7"/>
    <dgm:cxn modelId="{F07BBE4B-5FF2-4312-B4EB-08815C571477}" type="presParOf" srcId="{BC612168-8B3F-45AB-B146-594A9C7013E9}" destId="{ECFB2A1A-B8ED-402C-AD2D-52A65B47E606}" srcOrd="3" destOrd="0" presId="urn:microsoft.com/office/officeart/2005/8/layout/hProcess7"/>
    <dgm:cxn modelId="{0757CFEA-2E39-4DB5-BAFC-11E073E53D95}" type="presParOf" srcId="{BC612168-8B3F-45AB-B146-594A9C7013E9}" destId="{61A5E21B-8FBC-41CE-8636-F568918E3F11}" srcOrd="4" destOrd="0" presId="urn:microsoft.com/office/officeart/2005/8/layout/hProcess7"/>
    <dgm:cxn modelId="{830C8045-2087-4F25-991D-BFB9B6C1628B}" type="presParOf" srcId="{61A5E21B-8FBC-41CE-8636-F568918E3F11}" destId="{D640CBB9-B649-4BF5-99AA-3C1CC749EA4A}" srcOrd="0" destOrd="0" presId="urn:microsoft.com/office/officeart/2005/8/layout/hProcess7"/>
    <dgm:cxn modelId="{0C389DDB-2C2C-4CFC-A061-38038C8C1B61}" type="presParOf" srcId="{61A5E21B-8FBC-41CE-8636-F568918E3F11}" destId="{602A64C6-70EA-4468-B38D-D76112F5FA9A}" srcOrd="1" destOrd="0" presId="urn:microsoft.com/office/officeart/2005/8/layout/hProcess7"/>
    <dgm:cxn modelId="{CAAEB01E-82EA-4CD0-83FD-88B3F63987BE}" type="presParOf" srcId="{61A5E21B-8FBC-41CE-8636-F568918E3F11}" destId="{C464F3A2-35FB-4350-AFBF-2798DF2180F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F90D47-BFB6-4224-8E64-407B2D092F8B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43867B-1B66-44F1-9093-A28003CC7B5A}">
      <dgm:prSet phldrT="[Text]"/>
      <dgm:spPr/>
      <dgm:t>
        <a:bodyPr/>
        <a:lstStyle/>
        <a:p>
          <a:r>
            <a:rPr lang="en-US" dirty="0" smtClean="0"/>
            <a:t>Severity</a:t>
          </a:r>
          <a:endParaRPr lang="en-US" dirty="0"/>
        </a:p>
      </dgm:t>
    </dgm:pt>
    <dgm:pt modelId="{A598B1C2-D3F3-44AD-8812-2F268DE75E35}" type="parTrans" cxnId="{70B18173-9478-480C-B17C-61B62C77CE02}">
      <dgm:prSet/>
      <dgm:spPr/>
      <dgm:t>
        <a:bodyPr/>
        <a:lstStyle/>
        <a:p>
          <a:endParaRPr lang="en-US"/>
        </a:p>
      </dgm:t>
    </dgm:pt>
    <dgm:pt modelId="{394A8194-C2EA-41D9-B9F4-019DC87BA3D9}" type="sibTrans" cxnId="{70B18173-9478-480C-B17C-61B62C77CE02}">
      <dgm:prSet/>
      <dgm:spPr/>
      <dgm:t>
        <a:bodyPr/>
        <a:lstStyle/>
        <a:p>
          <a:endParaRPr lang="en-US"/>
        </a:p>
      </dgm:t>
    </dgm:pt>
    <dgm:pt modelId="{C0328B65-372A-467E-8A5C-F1AF6A534A43}">
      <dgm:prSet phldrT="[Text]"/>
      <dgm:spPr/>
      <dgm:t>
        <a:bodyPr/>
        <a:lstStyle/>
        <a:p>
          <a:r>
            <a:rPr lang="en-US" dirty="0" smtClean="0"/>
            <a:t>Low</a:t>
          </a:r>
          <a:endParaRPr lang="en-US" dirty="0"/>
        </a:p>
      </dgm:t>
    </dgm:pt>
    <dgm:pt modelId="{24AA825E-D6F0-42E0-A6E3-288D54AE446C}" type="parTrans" cxnId="{61D1BFB2-59FE-4EC2-876E-D330F32D6D9D}">
      <dgm:prSet/>
      <dgm:spPr/>
      <dgm:t>
        <a:bodyPr/>
        <a:lstStyle/>
        <a:p>
          <a:endParaRPr lang="en-US"/>
        </a:p>
      </dgm:t>
    </dgm:pt>
    <dgm:pt modelId="{498C2CAB-6AAC-43D9-9BD5-6029294FFCE3}" type="sibTrans" cxnId="{61D1BFB2-59FE-4EC2-876E-D330F32D6D9D}">
      <dgm:prSet/>
      <dgm:spPr/>
      <dgm:t>
        <a:bodyPr/>
        <a:lstStyle/>
        <a:p>
          <a:endParaRPr lang="en-US"/>
        </a:p>
      </dgm:t>
    </dgm:pt>
    <dgm:pt modelId="{BF7B1C46-88EF-461F-9BB8-B7BF50898B3B}">
      <dgm:prSet phldrT="[Text]"/>
      <dgm:spPr/>
      <dgm:t>
        <a:bodyPr/>
        <a:lstStyle/>
        <a:p>
          <a:r>
            <a:rPr lang="en-US" dirty="0" smtClean="0"/>
            <a:t>Severity</a:t>
          </a:r>
          <a:endParaRPr lang="en-US" dirty="0"/>
        </a:p>
      </dgm:t>
    </dgm:pt>
    <dgm:pt modelId="{48191670-8CCB-46AA-9C07-5C0DC287BA09}" type="parTrans" cxnId="{616BB04B-71ED-44F3-86BF-08406147AF84}">
      <dgm:prSet/>
      <dgm:spPr/>
      <dgm:t>
        <a:bodyPr/>
        <a:lstStyle/>
        <a:p>
          <a:endParaRPr lang="en-US"/>
        </a:p>
      </dgm:t>
    </dgm:pt>
    <dgm:pt modelId="{00DA5F97-0DA3-45E3-82BE-ED78CEB67990}" type="sibTrans" cxnId="{616BB04B-71ED-44F3-86BF-08406147AF84}">
      <dgm:prSet/>
      <dgm:spPr/>
      <dgm:t>
        <a:bodyPr/>
        <a:lstStyle/>
        <a:p>
          <a:endParaRPr lang="en-US"/>
        </a:p>
      </dgm:t>
    </dgm:pt>
    <dgm:pt modelId="{6A286D96-A8D4-4874-B5AC-7D6EDCE036A0}">
      <dgm:prSet phldrT="[Text]"/>
      <dgm:spPr/>
      <dgm:t>
        <a:bodyPr/>
        <a:lstStyle/>
        <a:p>
          <a:r>
            <a:rPr lang="en-US" dirty="0" smtClean="0"/>
            <a:t>Med</a:t>
          </a:r>
          <a:endParaRPr lang="en-US" dirty="0"/>
        </a:p>
      </dgm:t>
    </dgm:pt>
    <dgm:pt modelId="{CBDECFDA-BE9C-494E-8E59-9B5C9A2BCB96}" type="parTrans" cxnId="{FE240BB3-7B86-470B-8151-2073697FBAA1}">
      <dgm:prSet/>
      <dgm:spPr/>
      <dgm:t>
        <a:bodyPr/>
        <a:lstStyle/>
        <a:p>
          <a:endParaRPr lang="en-US"/>
        </a:p>
      </dgm:t>
    </dgm:pt>
    <dgm:pt modelId="{08F167A0-1150-4002-96FD-866C3D55894D}" type="sibTrans" cxnId="{FE240BB3-7B86-470B-8151-2073697FBAA1}">
      <dgm:prSet/>
      <dgm:spPr/>
      <dgm:t>
        <a:bodyPr/>
        <a:lstStyle/>
        <a:p>
          <a:endParaRPr lang="en-US"/>
        </a:p>
      </dgm:t>
    </dgm:pt>
    <dgm:pt modelId="{EFDB97C2-6A49-4303-A507-F7FA243DF2EF}">
      <dgm:prSet phldrT="[Text]"/>
      <dgm:spPr/>
      <dgm:t>
        <a:bodyPr/>
        <a:lstStyle/>
        <a:p>
          <a:r>
            <a:rPr lang="en-US" dirty="0" smtClean="0"/>
            <a:t>Severity</a:t>
          </a:r>
          <a:endParaRPr lang="en-US" dirty="0"/>
        </a:p>
      </dgm:t>
    </dgm:pt>
    <dgm:pt modelId="{030AA16B-A348-43E6-8684-712DBC01CF1E}" type="parTrans" cxnId="{2F6924B4-00A0-4932-A160-60E49D0D0914}">
      <dgm:prSet/>
      <dgm:spPr/>
      <dgm:t>
        <a:bodyPr/>
        <a:lstStyle/>
        <a:p>
          <a:endParaRPr lang="en-US"/>
        </a:p>
      </dgm:t>
    </dgm:pt>
    <dgm:pt modelId="{D2EE9C6D-A558-4218-A8CB-B84F8DF9D32E}" type="sibTrans" cxnId="{2F6924B4-00A0-4932-A160-60E49D0D0914}">
      <dgm:prSet/>
      <dgm:spPr/>
      <dgm:t>
        <a:bodyPr/>
        <a:lstStyle/>
        <a:p>
          <a:endParaRPr lang="en-US"/>
        </a:p>
      </dgm:t>
    </dgm:pt>
    <dgm:pt modelId="{41C20B61-D3CD-4A1A-897A-5242E5B76EF4}">
      <dgm:prSet phldrT="[Text]"/>
      <dgm:spPr/>
      <dgm:t>
        <a:bodyPr/>
        <a:lstStyle/>
        <a:p>
          <a:r>
            <a:rPr lang="en-US" dirty="0" smtClean="0"/>
            <a:t>High</a:t>
          </a:r>
          <a:endParaRPr lang="en-US" dirty="0"/>
        </a:p>
      </dgm:t>
    </dgm:pt>
    <dgm:pt modelId="{82808F0B-7AA7-46A2-AB23-DFFEDD3614DC}" type="parTrans" cxnId="{42149155-266D-46BC-9EB2-CDE14BD20F3A}">
      <dgm:prSet/>
      <dgm:spPr/>
      <dgm:t>
        <a:bodyPr/>
        <a:lstStyle/>
        <a:p>
          <a:endParaRPr lang="en-US"/>
        </a:p>
      </dgm:t>
    </dgm:pt>
    <dgm:pt modelId="{F55E73B6-DB0C-491A-8602-0F62C2DA50F2}" type="sibTrans" cxnId="{42149155-266D-46BC-9EB2-CDE14BD20F3A}">
      <dgm:prSet/>
      <dgm:spPr/>
      <dgm:t>
        <a:bodyPr/>
        <a:lstStyle/>
        <a:p>
          <a:endParaRPr lang="en-US"/>
        </a:p>
      </dgm:t>
    </dgm:pt>
    <dgm:pt modelId="{E62A4637-A7D5-403F-B273-0A33406E5FD1}" type="pres">
      <dgm:prSet presAssocID="{33F90D47-BFB6-4224-8E64-407B2D092F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E5E3AE-2A42-460E-8833-9B842229288E}" type="pres">
      <dgm:prSet presAssocID="{5143867B-1B66-44F1-9093-A28003CC7B5A}" presName="composite" presStyleCnt="0"/>
      <dgm:spPr/>
    </dgm:pt>
    <dgm:pt modelId="{475ADE5B-507B-42C5-999B-9B56FB0FB0A6}" type="pres">
      <dgm:prSet presAssocID="{5143867B-1B66-44F1-9093-A28003CC7B5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97C66-D419-4528-8A9A-86BC24AE8BBD}" type="pres">
      <dgm:prSet presAssocID="{5143867B-1B66-44F1-9093-A28003CC7B5A}" presName="parSh" presStyleLbl="node1" presStyleIdx="0" presStyleCnt="3"/>
      <dgm:spPr/>
      <dgm:t>
        <a:bodyPr/>
        <a:lstStyle/>
        <a:p>
          <a:endParaRPr lang="en-US"/>
        </a:p>
      </dgm:t>
    </dgm:pt>
    <dgm:pt modelId="{1F799804-ADA8-45BD-9BFC-EB30DEC6CCC2}" type="pres">
      <dgm:prSet presAssocID="{5143867B-1B66-44F1-9093-A28003CC7B5A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09396-B4D7-4F49-876D-D8E3CDCADAA6}" type="pres">
      <dgm:prSet presAssocID="{394A8194-C2EA-41D9-B9F4-019DC87BA3D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2ED93F1-9223-414F-9A1E-4707C401B14C}" type="pres">
      <dgm:prSet presAssocID="{394A8194-C2EA-41D9-B9F4-019DC87BA3D9}" presName="connTx" presStyleLbl="sibTrans2D1" presStyleIdx="0" presStyleCnt="2"/>
      <dgm:spPr/>
      <dgm:t>
        <a:bodyPr/>
        <a:lstStyle/>
        <a:p>
          <a:endParaRPr lang="en-US"/>
        </a:p>
      </dgm:t>
    </dgm:pt>
    <dgm:pt modelId="{C548BBF6-66A8-4405-BC50-1D640F2134C3}" type="pres">
      <dgm:prSet presAssocID="{BF7B1C46-88EF-461F-9BB8-B7BF50898B3B}" presName="composite" presStyleCnt="0"/>
      <dgm:spPr/>
    </dgm:pt>
    <dgm:pt modelId="{33E6F186-989E-4CE3-885C-ECD2104702F2}" type="pres">
      <dgm:prSet presAssocID="{BF7B1C46-88EF-461F-9BB8-B7BF50898B3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AD11C-7CAD-48D2-80C9-0F80BB60D6B8}" type="pres">
      <dgm:prSet presAssocID="{BF7B1C46-88EF-461F-9BB8-B7BF50898B3B}" presName="parSh" presStyleLbl="node1" presStyleIdx="1" presStyleCnt="3"/>
      <dgm:spPr/>
      <dgm:t>
        <a:bodyPr/>
        <a:lstStyle/>
        <a:p>
          <a:endParaRPr lang="en-US"/>
        </a:p>
      </dgm:t>
    </dgm:pt>
    <dgm:pt modelId="{3442D614-789B-4F44-88A0-077918247141}" type="pres">
      <dgm:prSet presAssocID="{BF7B1C46-88EF-461F-9BB8-B7BF50898B3B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636F3-F9C7-4446-BE6F-FB0EC53F74D0}" type="pres">
      <dgm:prSet presAssocID="{00DA5F97-0DA3-45E3-82BE-ED78CEB6799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2386E8B-0E44-4428-8D85-973219C96E55}" type="pres">
      <dgm:prSet presAssocID="{00DA5F97-0DA3-45E3-82BE-ED78CEB67990}" presName="connTx" presStyleLbl="sibTrans2D1" presStyleIdx="1" presStyleCnt="2"/>
      <dgm:spPr/>
      <dgm:t>
        <a:bodyPr/>
        <a:lstStyle/>
        <a:p>
          <a:endParaRPr lang="en-US"/>
        </a:p>
      </dgm:t>
    </dgm:pt>
    <dgm:pt modelId="{A8A557B3-25C3-4E36-8426-2BB3FCEE0343}" type="pres">
      <dgm:prSet presAssocID="{EFDB97C2-6A49-4303-A507-F7FA243DF2EF}" presName="composite" presStyleCnt="0"/>
      <dgm:spPr/>
    </dgm:pt>
    <dgm:pt modelId="{6AD78B9A-2931-4636-879D-2DE6CBA784BC}" type="pres">
      <dgm:prSet presAssocID="{EFDB97C2-6A49-4303-A507-F7FA243DF2EF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70185-A48F-4A59-8435-8CF7DA7A1B18}" type="pres">
      <dgm:prSet presAssocID="{EFDB97C2-6A49-4303-A507-F7FA243DF2EF}" presName="parSh" presStyleLbl="node1" presStyleIdx="2" presStyleCnt="3"/>
      <dgm:spPr/>
      <dgm:t>
        <a:bodyPr/>
        <a:lstStyle/>
        <a:p>
          <a:endParaRPr lang="en-US"/>
        </a:p>
      </dgm:t>
    </dgm:pt>
    <dgm:pt modelId="{8C673C2F-2BB5-42F5-AD84-AF408C560746}" type="pres">
      <dgm:prSet presAssocID="{EFDB97C2-6A49-4303-A507-F7FA243DF2EF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6BB04B-71ED-44F3-86BF-08406147AF84}" srcId="{33F90D47-BFB6-4224-8E64-407B2D092F8B}" destId="{BF7B1C46-88EF-461F-9BB8-B7BF50898B3B}" srcOrd="1" destOrd="0" parTransId="{48191670-8CCB-46AA-9C07-5C0DC287BA09}" sibTransId="{00DA5F97-0DA3-45E3-82BE-ED78CEB67990}"/>
    <dgm:cxn modelId="{61D1BFB2-59FE-4EC2-876E-D330F32D6D9D}" srcId="{5143867B-1B66-44F1-9093-A28003CC7B5A}" destId="{C0328B65-372A-467E-8A5C-F1AF6A534A43}" srcOrd="0" destOrd="0" parTransId="{24AA825E-D6F0-42E0-A6E3-288D54AE446C}" sibTransId="{498C2CAB-6AAC-43D9-9BD5-6029294FFCE3}"/>
    <dgm:cxn modelId="{48EF7BF5-F95D-4ABB-B60F-7ED24CE39587}" type="presOf" srcId="{5143867B-1B66-44F1-9093-A28003CC7B5A}" destId="{21E97C66-D419-4528-8A9A-86BC24AE8BBD}" srcOrd="1" destOrd="0" presId="urn:microsoft.com/office/officeart/2005/8/layout/process3"/>
    <dgm:cxn modelId="{308BE973-830B-4B3D-A2FC-F102E239724B}" type="presOf" srcId="{33F90D47-BFB6-4224-8E64-407B2D092F8B}" destId="{E62A4637-A7D5-403F-B273-0A33406E5FD1}" srcOrd="0" destOrd="0" presId="urn:microsoft.com/office/officeart/2005/8/layout/process3"/>
    <dgm:cxn modelId="{4AD95E07-9EFB-4636-93EB-1C49840FED1D}" type="presOf" srcId="{00DA5F97-0DA3-45E3-82BE-ED78CEB67990}" destId="{82386E8B-0E44-4428-8D85-973219C96E55}" srcOrd="1" destOrd="0" presId="urn:microsoft.com/office/officeart/2005/8/layout/process3"/>
    <dgm:cxn modelId="{ED5CC398-134B-47E1-9608-0B9844D8B53E}" type="presOf" srcId="{C0328B65-372A-467E-8A5C-F1AF6A534A43}" destId="{1F799804-ADA8-45BD-9BFC-EB30DEC6CCC2}" srcOrd="0" destOrd="0" presId="urn:microsoft.com/office/officeart/2005/8/layout/process3"/>
    <dgm:cxn modelId="{0D876343-C664-47A7-918B-CC5B223C9298}" type="presOf" srcId="{EFDB97C2-6A49-4303-A507-F7FA243DF2EF}" destId="{6AD78B9A-2931-4636-879D-2DE6CBA784BC}" srcOrd="0" destOrd="0" presId="urn:microsoft.com/office/officeart/2005/8/layout/process3"/>
    <dgm:cxn modelId="{FE240BB3-7B86-470B-8151-2073697FBAA1}" srcId="{BF7B1C46-88EF-461F-9BB8-B7BF50898B3B}" destId="{6A286D96-A8D4-4874-B5AC-7D6EDCE036A0}" srcOrd="0" destOrd="0" parTransId="{CBDECFDA-BE9C-494E-8E59-9B5C9A2BCB96}" sibTransId="{08F167A0-1150-4002-96FD-866C3D55894D}"/>
    <dgm:cxn modelId="{2F6924B4-00A0-4932-A160-60E49D0D0914}" srcId="{33F90D47-BFB6-4224-8E64-407B2D092F8B}" destId="{EFDB97C2-6A49-4303-A507-F7FA243DF2EF}" srcOrd="2" destOrd="0" parTransId="{030AA16B-A348-43E6-8684-712DBC01CF1E}" sibTransId="{D2EE9C6D-A558-4218-A8CB-B84F8DF9D32E}"/>
    <dgm:cxn modelId="{70B18173-9478-480C-B17C-61B62C77CE02}" srcId="{33F90D47-BFB6-4224-8E64-407B2D092F8B}" destId="{5143867B-1B66-44F1-9093-A28003CC7B5A}" srcOrd="0" destOrd="0" parTransId="{A598B1C2-D3F3-44AD-8812-2F268DE75E35}" sibTransId="{394A8194-C2EA-41D9-B9F4-019DC87BA3D9}"/>
    <dgm:cxn modelId="{B665AAB6-7568-41C8-A4F1-4DC6739A2D01}" type="presOf" srcId="{6A286D96-A8D4-4874-B5AC-7D6EDCE036A0}" destId="{3442D614-789B-4F44-88A0-077918247141}" srcOrd="0" destOrd="0" presId="urn:microsoft.com/office/officeart/2005/8/layout/process3"/>
    <dgm:cxn modelId="{DCB5B59D-A9E5-4E4D-9E6E-1C378654FE73}" type="presOf" srcId="{00DA5F97-0DA3-45E3-82BE-ED78CEB67990}" destId="{691636F3-F9C7-4446-BE6F-FB0EC53F74D0}" srcOrd="0" destOrd="0" presId="urn:microsoft.com/office/officeart/2005/8/layout/process3"/>
    <dgm:cxn modelId="{42149155-266D-46BC-9EB2-CDE14BD20F3A}" srcId="{EFDB97C2-6A49-4303-A507-F7FA243DF2EF}" destId="{41C20B61-D3CD-4A1A-897A-5242E5B76EF4}" srcOrd="0" destOrd="0" parTransId="{82808F0B-7AA7-46A2-AB23-DFFEDD3614DC}" sibTransId="{F55E73B6-DB0C-491A-8602-0F62C2DA50F2}"/>
    <dgm:cxn modelId="{1853446D-87BB-4231-83FC-70013D368246}" type="presOf" srcId="{394A8194-C2EA-41D9-B9F4-019DC87BA3D9}" destId="{F9509396-B4D7-4F49-876D-D8E3CDCADAA6}" srcOrd="0" destOrd="0" presId="urn:microsoft.com/office/officeart/2005/8/layout/process3"/>
    <dgm:cxn modelId="{09782508-02F3-4944-A7B9-65F0BB995BD5}" type="presOf" srcId="{394A8194-C2EA-41D9-B9F4-019DC87BA3D9}" destId="{82ED93F1-9223-414F-9A1E-4707C401B14C}" srcOrd="1" destOrd="0" presId="urn:microsoft.com/office/officeart/2005/8/layout/process3"/>
    <dgm:cxn modelId="{0F3252B0-6710-490F-8ECD-4977F8FB3C00}" type="presOf" srcId="{BF7B1C46-88EF-461F-9BB8-B7BF50898B3B}" destId="{1BCAD11C-7CAD-48D2-80C9-0F80BB60D6B8}" srcOrd="1" destOrd="0" presId="urn:microsoft.com/office/officeart/2005/8/layout/process3"/>
    <dgm:cxn modelId="{1C0DBA7E-E780-466C-A052-60DB7AEFBC70}" type="presOf" srcId="{5143867B-1B66-44F1-9093-A28003CC7B5A}" destId="{475ADE5B-507B-42C5-999B-9B56FB0FB0A6}" srcOrd="0" destOrd="0" presId="urn:microsoft.com/office/officeart/2005/8/layout/process3"/>
    <dgm:cxn modelId="{CA1AA5AC-0084-4BE8-819A-D779E3458826}" type="presOf" srcId="{BF7B1C46-88EF-461F-9BB8-B7BF50898B3B}" destId="{33E6F186-989E-4CE3-885C-ECD2104702F2}" srcOrd="0" destOrd="0" presId="urn:microsoft.com/office/officeart/2005/8/layout/process3"/>
    <dgm:cxn modelId="{4F82F811-9BF7-4D36-A3EB-CB6684159463}" type="presOf" srcId="{EFDB97C2-6A49-4303-A507-F7FA243DF2EF}" destId="{A6170185-A48F-4A59-8435-8CF7DA7A1B18}" srcOrd="1" destOrd="0" presId="urn:microsoft.com/office/officeart/2005/8/layout/process3"/>
    <dgm:cxn modelId="{0C166EA5-1987-402D-ADDE-28F78B745786}" type="presOf" srcId="{41C20B61-D3CD-4A1A-897A-5242E5B76EF4}" destId="{8C673C2F-2BB5-42F5-AD84-AF408C560746}" srcOrd="0" destOrd="0" presId="urn:microsoft.com/office/officeart/2005/8/layout/process3"/>
    <dgm:cxn modelId="{A473149C-34C2-43C1-875C-EE30A6738C74}" type="presParOf" srcId="{E62A4637-A7D5-403F-B273-0A33406E5FD1}" destId="{AAE5E3AE-2A42-460E-8833-9B842229288E}" srcOrd="0" destOrd="0" presId="urn:microsoft.com/office/officeart/2005/8/layout/process3"/>
    <dgm:cxn modelId="{CC954280-FB40-4711-9223-F2F04EE57481}" type="presParOf" srcId="{AAE5E3AE-2A42-460E-8833-9B842229288E}" destId="{475ADE5B-507B-42C5-999B-9B56FB0FB0A6}" srcOrd="0" destOrd="0" presId="urn:microsoft.com/office/officeart/2005/8/layout/process3"/>
    <dgm:cxn modelId="{069A1D5D-C8E0-497B-A6FE-F5AA561B4B74}" type="presParOf" srcId="{AAE5E3AE-2A42-460E-8833-9B842229288E}" destId="{21E97C66-D419-4528-8A9A-86BC24AE8BBD}" srcOrd="1" destOrd="0" presId="urn:microsoft.com/office/officeart/2005/8/layout/process3"/>
    <dgm:cxn modelId="{7F849033-0486-4EF4-84C3-805A85DF019A}" type="presParOf" srcId="{AAE5E3AE-2A42-460E-8833-9B842229288E}" destId="{1F799804-ADA8-45BD-9BFC-EB30DEC6CCC2}" srcOrd="2" destOrd="0" presId="urn:microsoft.com/office/officeart/2005/8/layout/process3"/>
    <dgm:cxn modelId="{657ED87C-D844-44A8-B32E-1EF729377C85}" type="presParOf" srcId="{E62A4637-A7D5-403F-B273-0A33406E5FD1}" destId="{F9509396-B4D7-4F49-876D-D8E3CDCADAA6}" srcOrd="1" destOrd="0" presId="urn:microsoft.com/office/officeart/2005/8/layout/process3"/>
    <dgm:cxn modelId="{DAE40CE7-D10D-4944-944F-47C47FC2468F}" type="presParOf" srcId="{F9509396-B4D7-4F49-876D-D8E3CDCADAA6}" destId="{82ED93F1-9223-414F-9A1E-4707C401B14C}" srcOrd="0" destOrd="0" presId="urn:microsoft.com/office/officeart/2005/8/layout/process3"/>
    <dgm:cxn modelId="{29DC3633-6376-4BD3-ABE3-2F5A2EE6DCAF}" type="presParOf" srcId="{E62A4637-A7D5-403F-B273-0A33406E5FD1}" destId="{C548BBF6-66A8-4405-BC50-1D640F2134C3}" srcOrd="2" destOrd="0" presId="urn:microsoft.com/office/officeart/2005/8/layout/process3"/>
    <dgm:cxn modelId="{2D67BBC7-0C5A-4AC0-9B5C-2FC8B35F23FB}" type="presParOf" srcId="{C548BBF6-66A8-4405-BC50-1D640F2134C3}" destId="{33E6F186-989E-4CE3-885C-ECD2104702F2}" srcOrd="0" destOrd="0" presId="urn:microsoft.com/office/officeart/2005/8/layout/process3"/>
    <dgm:cxn modelId="{4CCCF977-5391-4422-8B7D-EF4B3661595B}" type="presParOf" srcId="{C548BBF6-66A8-4405-BC50-1D640F2134C3}" destId="{1BCAD11C-7CAD-48D2-80C9-0F80BB60D6B8}" srcOrd="1" destOrd="0" presId="urn:microsoft.com/office/officeart/2005/8/layout/process3"/>
    <dgm:cxn modelId="{E6547427-6651-4520-A220-8CD552350A6A}" type="presParOf" srcId="{C548BBF6-66A8-4405-BC50-1D640F2134C3}" destId="{3442D614-789B-4F44-88A0-077918247141}" srcOrd="2" destOrd="0" presId="urn:microsoft.com/office/officeart/2005/8/layout/process3"/>
    <dgm:cxn modelId="{32C3E8BB-40D9-4CB4-881E-37DDDEA8BC27}" type="presParOf" srcId="{E62A4637-A7D5-403F-B273-0A33406E5FD1}" destId="{691636F3-F9C7-4446-BE6F-FB0EC53F74D0}" srcOrd="3" destOrd="0" presId="urn:microsoft.com/office/officeart/2005/8/layout/process3"/>
    <dgm:cxn modelId="{00BA8713-0591-4A8D-90F3-1B34FD5F2D6C}" type="presParOf" srcId="{691636F3-F9C7-4446-BE6F-FB0EC53F74D0}" destId="{82386E8B-0E44-4428-8D85-973219C96E55}" srcOrd="0" destOrd="0" presId="urn:microsoft.com/office/officeart/2005/8/layout/process3"/>
    <dgm:cxn modelId="{92059121-9DEC-4B8B-BD22-B2DF3BF7148E}" type="presParOf" srcId="{E62A4637-A7D5-403F-B273-0A33406E5FD1}" destId="{A8A557B3-25C3-4E36-8426-2BB3FCEE0343}" srcOrd="4" destOrd="0" presId="urn:microsoft.com/office/officeart/2005/8/layout/process3"/>
    <dgm:cxn modelId="{A1EAE945-B390-4C99-B88C-5E6A1A0DC353}" type="presParOf" srcId="{A8A557B3-25C3-4E36-8426-2BB3FCEE0343}" destId="{6AD78B9A-2931-4636-879D-2DE6CBA784BC}" srcOrd="0" destOrd="0" presId="urn:microsoft.com/office/officeart/2005/8/layout/process3"/>
    <dgm:cxn modelId="{F13F2513-804A-4CD3-8E8F-98228DD874E4}" type="presParOf" srcId="{A8A557B3-25C3-4E36-8426-2BB3FCEE0343}" destId="{A6170185-A48F-4A59-8435-8CF7DA7A1B18}" srcOrd="1" destOrd="0" presId="urn:microsoft.com/office/officeart/2005/8/layout/process3"/>
    <dgm:cxn modelId="{1C26DD33-8F97-4BD4-8872-BD87B1ABB55B}" type="presParOf" srcId="{A8A557B3-25C3-4E36-8426-2BB3FCEE0343}" destId="{8C673C2F-2BB5-42F5-AD84-AF408C56074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11A40-E5A1-4AC3-BB8C-E70DC803907B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CA3DE-F054-4279-AD1E-75CF0FCB9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5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presentation reviews ordinary regression</a:t>
            </a:r>
            <a:r>
              <a:rPr lang="en-US" baseline="0" dirty="0" smtClean="0"/>
              <a:t>.  This brief presentation was organized by Dr. Alemi.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50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49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3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4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9008919-68F2-482F-A03E-DE1EFBAE2574}"/>
              </a:ext>
            </a:extLst>
          </p:cNvPr>
          <p:cNvSpPr/>
          <p:nvPr userDrawn="1"/>
        </p:nvSpPr>
        <p:spPr>
          <a:xfrm>
            <a:off x="8935656" y="5231757"/>
            <a:ext cx="3256344" cy="162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GMUgreengold.eps">
            <a:extLst>
              <a:ext uri="{FF2B5EF4-FFF2-40B4-BE49-F238E27FC236}">
                <a16:creationId xmlns="" xmlns:a16="http://schemas.microsoft.com/office/drawing/2014/main" id="{CDBFBABF-9963-4FA6-9F42-C471F9F704B4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7" y="5334000"/>
            <a:ext cx="20756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4">
            <a:extLst>
              <a:ext uri="{FF2B5EF4-FFF2-40B4-BE49-F238E27FC236}">
                <a16:creationId xmlns="" xmlns:a16="http://schemas.microsoft.com/office/drawing/2014/main" id="{81D61894-07CA-4A1C-82D6-ED7F312F69BF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23331" y="536575"/>
            <a:ext cx="4648200" cy="2409825"/>
          </a:xfrm>
        </p:spPr>
        <p:txBody>
          <a:bodyPr/>
          <a:lstStyle>
            <a:lvl1pPr>
              <a:defRPr sz="4000" baseline="0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 sz="3200"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 sz="3200"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 sz="3200"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 sz="3200"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title text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823913" y="3287713"/>
            <a:ext cx="4648200" cy="1362075"/>
          </a:xfrm>
        </p:spPr>
        <p:txBody>
          <a:bodyPr/>
          <a:lstStyle>
            <a:lvl1pPr>
              <a:defRPr sz="2400">
                <a:solidFill>
                  <a:srgbClr val="FFCC33"/>
                </a:solidFill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subheader</a:t>
            </a:r>
            <a:r>
              <a:rPr lang="en-US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4939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8818C68F-D26B-8F47-958C-23B49CF8A634}" type="datetimeFigureOut">
              <a:rPr lang="en-US" dirty="0"/>
              <a:pPr/>
              <a:t>7/3/2019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5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&amp;W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3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="" xmlns:a16="http://schemas.microsoft.com/office/drawing/2014/main" id="{20FB55CB-28CF-4BA5-A14C-68AAF2C69257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udents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3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34">
            <a:extLst>
              <a:ext uri="{FF2B5EF4-FFF2-40B4-BE49-F238E27FC236}">
                <a16:creationId xmlns="" xmlns:a16="http://schemas.microsoft.com/office/drawing/2014/main" id="{E5CF39DD-EB27-458E-B080-C2C095C05281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838200"/>
            <a:ext cx="48768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8200"/>
            <a:ext cx="50038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b="1" i="0" cap="all" spc="120" dirty="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Graphic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2800" y="4343400"/>
            <a:ext cx="10363200" cy="1981200"/>
          </a:xfrm>
        </p:spPr>
        <p:txBody>
          <a:bodyPr numCol="3"/>
          <a:lstStyle>
            <a:lvl1pPr>
              <a:defRPr baseline="0">
                <a:solidFill>
                  <a:schemeClr val="tx2"/>
                </a:solidFill>
              </a:defRPr>
            </a:lvl1pPr>
            <a:lvl2pPr marL="0" indent="0"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2800" y="838200"/>
            <a:ext cx="10363200" cy="3200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Rectangle 8"/>
          <p:cNvSpPr>
            <a:spLocks noGrp="1"/>
          </p:cNvSpPr>
          <p:nvPr>
            <p:ph type="body" sz="quarter" idx="15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</p:spPr>
        <p:txBody>
          <a:bodyPr tIns="0" bIns="0" anchor="t" anchorCtr="0"/>
          <a:lstStyle>
            <a:lvl1pPr marL="0" indent="0">
              <a:spcBef>
                <a:spcPts val="0"/>
              </a:spcBef>
              <a:defRPr sz="1400" b="1" i="0" cap="all" spc="120">
                <a:solidFill>
                  <a:schemeClr val="tx2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w/single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b="1" i="0" cap="all" spc="12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12800" y="838200"/>
            <a:ext cx="103632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Element (text, graphic, 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81000"/>
            <a:ext cx="103632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12800" y="533400"/>
            <a:ext cx="10363200" cy="571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chart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508000" y="381000"/>
            <a:ext cx="10668000" cy="586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Rectangle 34"/>
          <p:cNvSpPr txBox="1">
            <a:spLocks/>
          </p:cNvSpPr>
          <p:nvPr/>
        </p:nvSpPr>
        <p:spPr>
          <a:xfrm>
            <a:off x="9028252" y="6477000"/>
            <a:ext cx="2147747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150" dirty="0">
                <a:solidFill>
                  <a:srgbClr val="000000"/>
                </a:solidFill>
              </a:rPr>
              <a:t>GEORGE MASON UNIVERSITY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="" xmlns:a16="http://schemas.microsoft.com/office/drawing/2014/main" id="{894A7767-E094-483E-9582-5A512B559400}"/>
              </a:ext>
            </a:extLst>
          </p:cNvPr>
          <p:cNvSpPr txBox="1">
            <a:spLocks/>
          </p:cNvSpPr>
          <p:nvPr/>
        </p:nvSpPr>
        <p:spPr>
          <a:xfrm>
            <a:off x="754292" y="6477000"/>
            <a:ext cx="2324583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150" dirty="0">
                <a:solidFill>
                  <a:srgbClr val="000000"/>
                </a:solidFill>
              </a:rPr>
              <a:t>Health Informatics Program</a:t>
            </a:r>
          </a:p>
        </p:txBody>
      </p:sp>
    </p:spTree>
    <p:extLst>
      <p:ext uri="{BB962C8B-B14F-4D97-AF65-F5344CB8AC3E}">
        <p14:creationId xmlns:p14="http://schemas.microsoft.com/office/powerpoint/2010/main" val="147250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7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cap="small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  <a:extLst/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3331" y="536575"/>
            <a:ext cx="6247170" cy="2409825"/>
          </a:xfrm>
        </p:spPr>
        <p:txBody>
          <a:bodyPr/>
          <a:lstStyle/>
          <a:p>
            <a:pPr marL="0" indent="0"/>
            <a:r>
              <a:rPr lang="en-US" sz="4800" dirty="0"/>
              <a:t>Propensity Scoring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23912" y="3287713"/>
            <a:ext cx="6246589" cy="1362075"/>
          </a:xfrm>
        </p:spPr>
        <p:txBody>
          <a:bodyPr/>
          <a:lstStyle/>
          <a:p>
            <a:r>
              <a:rPr lang="en-US" sz="2800" dirty="0" smtClean="0"/>
              <a:t>Farrokh Alemi, Ph.D.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48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94459636"/>
              </p:ext>
            </p:extLst>
          </p:nvPr>
        </p:nvGraphicFramePr>
        <p:xfrm>
          <a:off x="457201" y="204538"/>
          <a:ext cx="11165305" cy="646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6587207" y="1771852"/>
          <a:ext cx="4637505" cy="3876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30599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382454"/>
              </p:ext>
            </p:extLst>
          </p:nvPr>
        </p:nvGraphicFramePr>
        <p:xfrm>
          <a:off x="1167063" y="836863"/>
          <a:ext cx="9180094" cy="3208910"/>
        </p:xfrm>
        <a:graphic>
          <a:graphicData uri="http://schemas.openxmlformats.org/drawingml/2006/table">
            <a:tbl>
              <a:tblPr/>
              <a:tblGrid>
                <a:gridCol w="1820735"/>
                <a:gridCol w="1701125"/>
                <a:gridCol w="1892351"/>
                <a:gridCol w="1556078"/>
                <a:gridCol w="2209805"/>
              </a:tblGrid>
              <a:tr h="54458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3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Group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Propensity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 of Stay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06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  <a:endParaRPr lang="en-US" sz="3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  <a:endParaRPr lang="en-US" sz="3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84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502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84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58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404658"/>
              </p:ext>
            </p:extLst>
          </p:nvPr>
        </p:nvGraphicFramePr>
        <p:xfrm>
          <a:off x="818146" y="2184400"/>
          <a:ext cx="10672012" cy="3166112"/>
        </p:xfrm>
        <a:graphic>
          <a:graphicData uri="http://schemas.openxmlformats.org/drawingml/2006/table">
            <a:tbl>
              <a:tblPr/>
              <a:tblGrid>
                <a:gridCol w="1531360"/>
                <a:gridCol w="1430759"/>
                <a:gridCol w="1425170"/>
                <a:gridCol w="1665493"/>
                <a:gridCol w="1668288"/>
                <a:gridCol w="1475471"/>
                <a:gridCol w="1475471"/>
              </a:tblGrid>
              <a:tr h="54458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Group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Propensity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 of Stay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 of Stay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06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Clincian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Clincian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Clincian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84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2313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84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811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946" y="1983355"/>
            <a:ext cx="9908875" cy="289991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In observational data, remove </a:t>
            </a:r>
            <a:r>
              <a:rPr lang="en-US" sz="4000" b="1" dirty="0" smtClean="0">
                <a:solidFill>
                  <a:srgbClr val="FF0000"/>
                </a:solidFill>
              </a:rPr>
              <a:t>confounding: Compare </a:t>
            </a:r>
            <a:r>
              <a:rPr lang="en-US" sz="4000" b="1" dirty="0">
                <a:solidFill>
                  <a:srgbClr val="FF0000"/>
                </a:solidFill>
              </a:rPr>
              <a:t>apples to apples, oranges to oranges</a:t>
            </a:r>
          </a:p>
        </p:txBody>
      </p:sp>
    </p:spTree>
    <p:extLst>
      <p:ext uri="{BB962C8B-B14F-4D97-AF65-F5344CB8AC3E}">
        <p14:creationId xmlns:p14="http://schemas.microsoft.com/office/powerpoint/2010/main" val="2564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853191" y="2208361"/>
            <a:ext cx="9906826" cy="2994477"/>
          </a:xfrm>
        </p:spPr>
        <p:txBody>
          <a:bodyPr/>
          <a:lstStyle/>
          <a:p>
            <a:r>
              <a:rPr lang="en-US" sz="3200" dirty="0" smtClean="0"/>
              <a:t>Comparing clinicians performance in Non-random</a:t>
            </a:r>
          </a:p>
          <a:p>
            <a:r>
              <a:rPr lang="en-US" sz="3200" dirty="0" smtClean="0"/>
              <a:t>Observational data</a:t>
            </a:r>
          </a:p>
          <a:p>
            <a:r>
              <a:rPr lang="en-US" sz="3200" dirty="0" smtClean="0"/>
              <a:t>“I have bad outcomes because I treat sicker patients”</a:t>
            </a: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3191" y="906849"/>
            <a:ext cx="9906825" cy="130151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7200" b="1" kern="0" dirty="0" smtClean="0">
                <a:solidFill>
                  <a:srgbClr val="FF0000"/>
                </a:solidFill>
              </a:rPr>
              <a:t>Remove Confounding</a:t>
            </a:r>
            <a:endParaRPr lang="en-US" sz="72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3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18827433"/>
              </p:ext>
            </p:extLst>
          </p:nvPr>
        </p:nvGraphicFramePr>
        <p:xfrm>
          <a:off x="301925" y="394547"/>
          <a:ext cx="11165305" cy="646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965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856558"/>
              </p:ext>
            </p:extLst>
          </p:nvPr>
        </p:nvGraphicFramePr>
        <p:xfrm>
          <a:off x="1167063" y="836863"/>
          <a:ext cx="9180094" cy="3208910"/>
        </p:xfrm>
        <a:graphic>
          <a:graphicData uri="http://schemas.openxmlformats.org/drawingml/2006/table">
            <a:tbl>
              <a:tblPr/>
              <a:tblGrid>
                <a:gridCol w="1820735"/>
                <a:gridCol w="1701125"/>
                <a:gridCol w="1892351"/>
                <a:gridCol w="1556078"/>
                <a:gridCol w="2209805"/>
              </a:tblGrid>
              <a:tr h="54458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3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Group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  <a:r>
                        <a:rPr lang="en-US" sz="3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Sample</a:t>
                      </a:r>
                      <a:endParaRPr lang="en-US" sz="3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Length of Stay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06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  <a:endParaRPr lang="en-US" sz="3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  <a:endParaRPr lang="en-US" sz="3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84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4502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584">
                <a:tc>
                  <a:txBody>
                    <a:bodyPr/>
                    <a:lstStyle/>
                    <a:p>
                      <a:pPr algn="l" fontAlgn="b"/>
                      <a:r>
                        <a:rPr 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  <a:endParaRPr lang="en-US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784" marR="8784" marT="87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6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62398" y="1305751"/>
                <a:ext cx="1651414" cy="564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dds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398" y="1305751"/>
                <a:ext cx="1651414" cy="5648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Arrow 4"/>
          <p:cNvSpPr/>
          <p:nvPr/>
        </p:nvSpPr>
        <p:spPr>
          <a:xfrm rot="20363442">
            <a:off x="3537284" y="596653"/>
            <a:ext cx="1720516" cy="8422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Probability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08402518"/>
              </p:ext>
            </p:extLst>
          </p:nvPr>
        </p:nvGraphicFramePr>
        <p:xfrm>
          <a:off x="457201" y="204539"/>
          <a:ext cx="11165305" cy="1973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91671" y="3766179"/>
                <a:ext cx="9896364" cy="932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𝑙𝑜𝑔𝑖𝑡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71" y="3766179"/>
                <a:ext cx="9896364" cy="9323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91671" y="2409838"/>
                <a:ext cx="7317131" cy="1124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acc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num>
                        <m:den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den>
                      </m:f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71" y="2409838"/>
                <a:ext cx="7317131" cy="112421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uble Wave 1"/>
          <p:cNvSpPr/>
          <p:nvPr/>
        </p:nvSpPr>
        <p:spPr>
          <a:xfrm>
            <a:off x="7796463" y="5161547"/>
            <a:ext cx="2923674" cy="1082842"/>
          </a:xfrm>
          <a:prstGeom prst="doubleWav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Been There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Done That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9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8245" b="53859"/>
          <a:stretch/>
        </p:blipFill>
        <p:spPr>
          <a:xfrm>
            <a:off x="3205209" y="1263315"/>
            <a:ext cx="5300311" cy="2598822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3250527" y="4138862"/>
            <a:ext cx="5209674" cy="1564106"/>
          </a:xfrm>
          <a:prstGeom prst="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 probability of being treated by the clinician and peer group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4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3250527" y="4138862"/>
            <a:ext cx="5209674" cy="1564106"/>
          </a:xfrm>
          <a:prstGeom prst="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Propensity is probability of being treated by the clinician given the risk categories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710885"/>
              </p:ext>
            </p:extLst>
          </p:nvPr>
        </p:nvGraphicFramePr>
        <p:xfrm>
          <a:off x="2470813" y="1481262"/>
          <a:ext cx="7262733" cy="2362200"/>
        </p:xfrm>
        <a:graphic>
          <a:graphicData uri="http://schemas.openxmlformats.org/drawingml/2006/table">
            <a:tbl>
              <a:tblPr/>
              <a:tblGrid>
                <a:gridCol w="1865906"/>
                <a:gridCol w="2482200"/>
                <a:gridCol w="1743328"/>
                <a:gridCol w="1171299"/>
              </a:tblGrid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 </a:t>
                      </a: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Clinician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8245" b="53859"/>
          <a:stretch/>
        </p:blipFill>
        <p:spPr>
          <a:xfrm>
            <a:off x="66044" y="0"/>
            <a:ext cx="2404770" cy="117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7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86800987"/>
              </p:ext>
            </p:extLst>
          </p:nvPr>
        </p:nvGraphicFramePr>
        <p:xfrm>
          <a:off x="457201" y="204539"/>
          <a:ext cx="11165305" cy="1515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2050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41085124"/>
              </p:ext>
            </p:extLst>
          </p:nvPr>
        </p:nvGraphicFramePr>
        <p:xfrm>
          <a:off x="457201" y="204538"/>
          <a:ext cx="11165305" cy="646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91374" y="2936247"/>
                <a:ext cx="3526158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40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acc>
                            <m:accPr>
                              <m:chr m:val="̂"/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den>
                      </m:f>
                      <m:r>
                        <a:rPr lang="en-US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374" y="2936247"/>
                <a:ext cx="3526158" cy="12448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967398"/>
      </p:ext>
    </p:extLst>
  </p:cSld>
  <p:clrMapOvr>
    <a:masterClrMapping/>
  </p:clrMapOvr>
</p:sld>
</file>

<file path=ppt/theme/theme1.xml><?xml version="1.0" encoding="utf-8"?>
<a:theme xmlns:a="http://schemas.openxmlformats.org/drawingml/2006/main" name="George Mason University 2.0">
  <a:themeElements>
    <a:clrScheme name="George Mason University">
      <a:dk1>
        <a:srgbClr val="006633"/>
      </a:dk1>
      <a:lt1>
        <a:srgbClr val="FFFFFF"/>
      </a:lt1>
      <a:dk2>
        <a:srgbClr val="000000"/>
      </a:dk2>
      <a:lt2>
        <a:srgbClr val="FFCC33"/>
      </a:lt2>
      <a:accent1>
        <a:srgbClr val="00909E"/>
      </a:accent1>
      <a:accent2>
        <a:srgbClr val="415195"/>
      </a:accent2>
      <a:accent3>
        <a:srgbClr val="81902B"/>
      </a:accent3>
      <a:accent4>
        <a:srgbClr val="F7931E"/>
      </a:accent4>
      <a:accent5>
        <a:srgbClr val="AC1D37"/>
      </a:accent5>
      <a:accent6>
        <a:srgbClr val="D8D8C1"/>
      </a:accent6>
      <a:hlink>
        <a:srgbClr val="00909E"/>
      </a:hlink>
      <a:folHlink>
        <a:srgbClr val="41519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rge Mason University 2.0" id="{AE27463A-FAD6-034C-8FDD-9E4699D44229}" vid="{3385DE02-A880-BB45-9582-0AD879F3B8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8391</TotalTime>
  <Words>249</Words>
  <Application>Microsoft Office PowerPoint</Application>
  <PresentationFormat>Widescreen</PresentationFormat>
  <Paragraphs>133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ＭＳ Ｐゴシック</vt:lpstr>
      <vt:lpstr>Calibri</vt:lpstr>
      <vt:lpstr>Cambria Math</vt:lpstr>
      <vt:lpstr>George Mason University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observational data, remove confounding: Compare apples to apples, oranges to oranges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Farrokh Alemi</cp:lastModifiedBy>
  <cp:revision>236</cp:revision>
  <dcterms:created xsi:type="dcterms:W3CDTF">2017-05-23T16:09:18Z</dcterms:created>
  <dcterms:modified xsi:type="dcterms:W3CDTF">2019-07-03T20:58:28Z</dcterms:modified>
</cp:coreProperties>
</file>