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D43B7-79C4-4EB9-A931-D7471999205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1939-2AE8-45B1-9023-6F81D9EAF8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to Question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Amr El </a:t>
            </a:r>
            <a:r>
              <a:rPr lang="en-US" dirty="0" err="1" smtClean="0"/>
              <a:t>Rafey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ail.google.com/mail/u/0/?ui=2&amp;ik=8289977360&amp;view=fimg&amp;th=1616eb02f409c42c&amp;attid=0.1&amp;disp=emb&amp;attbid=ANGjdJ9-BbgmYx-3tuuMmwmcprVzCokuKHYAcM6aptBDQm6VRSTLaUW7La2_dFIBsu3r6XmSMurqkF9182CDIsYKeqtHxx9I5FQcWTPy-7wvJotVeiJ4ec0lK4kxNpQ&amp;sz=s0-l75-ft&amp;ats=1518005999963&amp;rm=1616eb02f409c42c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mail.google.com/mail/u/0/?ui=2&amp;ik=8289977360&amp;view=fimg&amp;th=1616eb02f409c42c&amp;attid=0.1&amp;disp=emb&amp;attbid=ANGjdJ9-BbgmYx-3tuuMmwmcprVzCokuKHYAcM6aptBDQm6VRSTLaUW7La2_dFIBsu3r6XmSMurqkF9182CDIsYKeqtHxx9I5FQcWTPy-7wvJotVeiJ4ec0lK4kxNpQ&amp;sz=s0-l75-ft&amp;ats=1518005999963&amp;rm=1616eb02f409c42c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s://mail.google.com/mail/u/0/?ui=2&amp;ik=8289977360&amp;view=fimg&amp;th=1616eb02f409c42c&amp;attid=0.1&amp;disp=emb&amp;attbid=ANGjdJ9-BbgmYx-3tuuMmwmcprVzCokuKHYAcM6aptBDQm6VRSTLaUW7La2_dFIBsu3r6XmSMurqkF9182CDIsYKeqtHxx9I5FQcWTPy-7wvJotVeiJ4ec0lK4kxNpQ&amp;sz=s0-l75-ft&amp;ats=1518005999963&amp;rm=1616eb02f409c42c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question 3 r code ordinary regres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446" y="533400"/>
            <a:ext cx="9013285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Solution to Question 3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to Question 3</dc:title>
  <dc:creator>Farrokh</dc:creator>
  <cp:lastModifiedBy>Farrokh</cp:lastModifiedBy>
  <cp:revision>1</cp:revision>
  <dcterms:created xsi:type="dcterms:W3CDTF">2018-02-07T12:22:10Z</dcterms:created>
  <dcterms:modified xsi:type="dcterms:W3CDTF">2018-02-07T12:27:07Z</dcterms:modified>
</cp:coreProperties>
</file>