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279" r:id="rId6"/>
    <p:sldId id="283" r:id="rId7"/>
    <p:sldId id="282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jpe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4435229"/>
            <a:ext cx="11572239" cy="1059644"/>
          </a:xfrm>
        </p:spPr>
        <p:txBody>
          <a:bodyPr>
            <a:normAutofit/>
          </a:bodyPr>
          <a:lstStyle/>
          <a:p>
            <a:r>
              <a:rPr lang="en-US" sz="6000" dirty="0"/>
              <a:t>Teach One: Propensity Scoring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9465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HAP 823 |Spring 2022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Ayesha Bibi 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r="-1" b="12058"/>
          <a:stretch/>
        </p:blipFill>
        <p:spPr>
          <a:xfrm>
            <a:off x="1169349" y="695008"/>
            <a:ext cx="9845346" cy="352567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3A2E34E-1DAC-4050-B179-78E367A435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4"/>
    </mc:Choice>
    <mc:Fallback>
      <p:transition spd="slow" advTm="7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62EA1FC6-54F1-4F9E-AD5D-71190599E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2721" y="1739269"/>
            <a:ext cx="3129279" cy="312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39183-967C-4888-9024-1C3097A3B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58" y="1739269"/>
            <a:ext cx="8899002" cy="302565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9C6F736-6A81-42B4-8467-C203FC340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65"/>
    </mc:Choice>
    <mc:Fallback>
      <p:transition spd="slow" advTm="23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92ABD-5A6A-462B-81C6-2845D6FB5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2C70CC0-F8BB-4F4C-8E6A-479224807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73"/>
    </mc:Choice>
    <mc:Fallback>
      <p:transition spd="slow" advTm="4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875C65-55B3-4DDE-A7B5-C7B3EB4C4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5676EF8C-5C46-4FC0-B411-2B5FB71E5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51841C2-4B70-47C2-8E49-367D11636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26"/>
    </mc:Choice>
    <mc:Fallback>
      <p:transition spd="slow" advTm="1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34AFE-3BC3-4ED5-A05A-955FB5979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96469" y="643467"/>
            <a:ext cx="5599061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A113470-02F2-4EA9-AFD8-B3F4A8955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99"/>
    </mc:Choice>
    <mc:Fallback>
      <p:transition spd="slow" advTm="1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{52091A03-493A-4F72-B817-0CD1BDB3942D}tf55705232_win32</Template>
  <TotalTime>84</TotalTime>
  <Words>12</Words>
  <Application>Microsoft Office PowerPoint</Application>
  <PresentationFormat>Widescreen</PresentationFormat>
  <Paragraphs>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Teach One: Propensity Scoring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One: Propensity Scoring </dc:title>
  <dc:creator>Ayesha Bibi</dc:creator>
  <cp:lastModifiedBy>Ayesha Bibi</cp:lastModifiedBy>
  <cp:revision>5</cp:revision>
  <dcterms:created xsi:type="dcterms:W3CDTF">2022-02-10T02:15:03Z</dcterms:created>
  <dcterms:modified xsi:type="dcterms:W3CDTF">2022-02-10T03:39:38Z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