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9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Hammersmith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HammersmithOne-regular.fntdata"/><Relationship Id="rId12" Type="http://schemas.openxmlformats.org/officeDocument/2006/relationships/slide" Target="slides/slide8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4" name="Google Shape;13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g11198b295a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Google Shape;1320;g11198b295a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4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g111a1740c1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6" name="Google Shape;1326;g111a1740c1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2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g111a1740c16_1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4" name="Google Shape;1334;g111a1740c16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Remove irrelevant cases such as cases with only one assessment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Remove assessments that older than six months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Binarize age at </a:t>
            </a:r>
            <a:r>
              <a:rPr lang="en"/>
              <a:t>current</a:t>
            </a:r>
            <a:r>
              <a:rPr lang="en"/>
              <a:t> admission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8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g111a1740c16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0" name="Google Shape;1340;g111a1740c16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4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g111a1740c16_1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6" name="Google Shape;1346;g111a1740c16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111a1740c16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2" name="Google Shape;1352;g111a1740c16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11198b295a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8" name="Google Shape;1358;g11198b295a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 rot="10800000">
            <a:off x="-1411582" y="-1157400"/>
            <a:ext cx="4436782" cy="371434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rect b="b" l="l" r="r" t="t"/>
              <a:pathLst>
                <a:path extrusionOk="0" h="242" w="161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rect b="b" l="l" r="r" t="t"/>
            <a:pathLst>
              <a:path extrusionOk="0" h="23822" w="287196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500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0" name="Google Shape;50;p2"/>
          <p:cNvSpPr txBox="1"/>
          <p:nvPr>
            <p:ph idx="1" type="subTitle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/>
          <p:nvPr/>
        </p:nvSpPr>
        <p:spPr>
          <a:xfrm flipH="1" rot="-3415034">
            <a:off x="5360216" y="72904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"/>
          <p:cNvSpPr/>
          <p:nvPr/>
        </p:nvSpPr>
        <p:spPr>
          <a:xfrm rot="5400000">
            <a:off x="-1253772" y="2378259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0" name="Google Shape;170;p11"/>
          <p:cNvGrpSpPr/>
          <p:nvPr/>
        </p:nvGrpSpPr>
        <p:grpSpPr>
          <a:xfrm flipH="1" rot="10800000">
            <a:off x="-135159" y="-547193"/>
            <a:ext cx="1696762" cy="1688828"/>
            <a:chOff x="2414491" y="671177"/>
            <a:chExt cx="1830972" cy="1822411"/>
          </a:xfrm>
        </p:grpSpPr>
        <p:sp>
          <p:nvSpPr>
            <p:cNvPr id="171" name="Google Shape;171;p1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5" name="Google Shape;205;p11"/>
          <p:cNvSpPr/>
          <p:nvPr/>
        </p:nvSpPr>
        <p:spPr>
          <a:xfrm>
            <a:off x="1661788" y="1441452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1"/>
          <p:cNvSpPr txBox="1"/>
          <p:nvPr>
            <p:ph hasCustomPrompt="1" type="title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7" name="Google Shape;207;p11"/>
          <p:cNvSpPr txBox="1"/>
          <p:nvPr>
            <p:ph idx="1" type="body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>
                <a:solidFill>
                  <a:schemeClr val="lt2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7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rect b="b" l="l" r="r" t="t"/>
            <a:pathLst>
              <a:path extrusionOk="0" h="34326" w="40029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"/>
          <p:cNvSpPr txBox="1"/>
          <p:nvPr>
            <p:ph idx="1" type="subTitle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13"/>
          <p:cNvSpPr txBox="1"/>
          <p:nvPr>
            <p:ph idx="2" type="subTitle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1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15" name="Google Shape;215;p13">
            <a:hlinkClick/>
          </p:cNvPr>
          <p:cNvSpPr txBox="1"/>
          <p:nvPr>
            <p:ph idx="3" type="subTitle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6" name="Google Shape;216;p13">
            <a:hlinkClick/>
          </p:cNvPr>
          <p:cNvSpPr txBox="1"/>
          <p:nvPr>
            <p:ph idx="4" type="subTitle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7" name="Google Shape;217;p13">
            <a:hlinkClick/>
          </p:cNvPr>
          <p:cNvSpPr txBox="1"/>
          <p:nvPr>
            <p:ph idx="5" type="subTitle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8" name="Google Shape;218;p13">
            <a:hlinkClick/>
          </p:cNvPr>
          <p:cNvSpPr txBox="1"/>
          <p:nvPr>
            <p:ph idx="6" type="subTitle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19" name="Google Shape;219;p13"/>
          <p:cNvSpPr txBox="1"/>
          <p:nvPr>
            <p:ph idx="7" type="subTitle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13"/>
          <p:cNvSpPr txBox="1"/>
          <p:nvPr>
            <p:ph idx="8" type="subTitle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13">
            <a:hlinkClick/>
          </p:cNvPr>
          <p:cNvSpPr txBox="1"/>
          <p:nvPr>
            <p:ph hasCustomPrompt="1" idx="9" type="title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/>
          </p:cNvPr>
          <p:cNvSpPr txBox="1"/>
          <p:nvPr>
            <p:ph hasCustomPrompt="1" idx="13" type="title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/>
          </p:cNvPr>
          <p:cNvSpPr txBox="1"/>
          <p:nvPr>
            <p:ph hasCustomPrompt="1" idx="14" type="title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/>
          </p:cNvPr>
          <p:cNvSpPr txBox="1"/>
          <p:nvPr>
            <p:ph hasCustomPrompt="1" idx="15" type="title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/>
          <p:nvPr>
            <p:ph idx="16" type="subTitle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13">
            <a:hlinkClick/>
          </p:cNvPr>
          <p:cNvSpPr txBox="1"/>
          <p:nvPr>
            <p:ph idx="17" type="subTitle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7" name="Google Shape;227;p13">
            <a:hlinkClick/>
          </p:cNvPr>
          <p:cNvSpPr txBox="1"/>
          <p:nvPr>
            <p:ph idx="18" type="subTitle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b="1" sz="2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228" name="Google Shape;228;p13"/>
          <p:cNvSpPr txBox="1"/>
          <p:nvPr>
            <p:ph idx="19" type="subTitle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13">
            <a:hlinkClick/>
          </p:cNvPr>
          <p:cNvSpPr txBox="1"/>
          <p:nvPr>
            <p:ph hasCustomPrompt="1" idx="20" type="title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/>
          </p:cNvPr>
          <p:cNvSpPr txBox="1"/>
          <p:nvPr>
            <p:ph hasCustomPrompt="1" idx="21" type="title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26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"/>
          <p:cNvSpPr txBox="1"/>
          <p:nvPr>
            <p:ph type="title"/>
          </p:nvPr>
        </p:nvSpPr>
        <p:spPr>
          <a:xfrm flipH="1">
            <a:off x="3275625" y="2841950"/>
            <a:ext cx="4575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33" name="Google Shape;233;p14"/>
          <p:cNvSpPr txBox="1"/>
          <p:nvPr>
            <p:ph idx="1" type="subTitle"/>
          </p:nvPr>
        </p:nvSpPr>
        <p:spPr>
          <a:xfrm flipH="1">
            <a:off x="3275625" y="1728850"/>
            <a:ext cx="45750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14"/>
          <p:cNvSpPr/>
          <p:nvPr/>
        </p:nvSpPr>
        <p:spPr>
          <a:xfrm flipH="1" rot="-3415034">
            <a:off x="6361616" y="308997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4"/>
          <p:cNvSpPr/>
          <p:nvPr/>
        </p:nvSpPr>
        <p:spPr>
          <a:xfrm rot="1848056">
            <a:off x="2372175" y="2639561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6" name="Google Shape;236;p14"/>
          <p:cNvGrpSpPr/>
          <p:nvPr/>
        </p:nvGrpSpPr>
        <p:grpSpPr>
          <a:xfrm>
            <a:off x="-228595" y="-80449"/>
            <a:ext cx="2277317" cy="5304377"/>
            <a:chOff x="224725" y="566950"/>
            <a:chExt cx="1850875" cy="4311100"/>
          </a:xfrm>
        </p:grpSpPr>
        <p:sp>
          <p:nvSpPr>
            <p:cNvPr id="237" name="Google Shape;237;p14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1" name="Google Shape;261;p14"/>
          <p:cNvSpPr/>
          <p:nvPr/>
        </p:nvSpPr>
        <p:spPr>
          <a:xfrm rot="-7977677">
            <a:off x="1649745" y="498156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>
            <a:off x="7092213" y="3598577"/>
            <a:ext cx="1434654" cy="1265482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24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/>
          <p:nvPr/>
        </p:nvSpPr>
        <p:spPr>
          <a:xfrm flipH="1" rot="2465585">
            <a:off x="-2193957" y="2702195"/>
            <a:ext cx="4267802" cy="2625668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"/>
          <p:cNvSpPr/>
          <p:nvPr/>
        </p:nvSpPr>
        <p:spPr>
          <a:xfrm flipH="1" rot="-6430284">
            <a:off x="6992855" y="-1008460"/>
            <a:ext cx="3967958" cy="3604468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-458900" y="-740250"/>
            <a:ext cx="2037008" cy="2154203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5"/>
          <p:cNvSpPr txBox="1"/>
          <p:nvPr>
            <p:ph idx="1" type="subTitle"/>
          </p:nvPr>
        </p:nvSpPr>
        <p:spPr>
          <a:xfrm>
            <a:off x="628701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15"/>
          <p:cNvSpPr txBox="1"/>
          <p:nvPr>
            <p:ph idx="2" type="subTitle"/>
          </p:nvPr>
        </p:nvSpPr>
        <p:spPr>
          <a:xfrm>
            <a:off x="34881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15"/>
          <p:cNvSpPr txBox="1"/>
          <p:nvPr>
            <p:ph idx="3" type="subTitle"/>
          </p:nvPr>
        </p:nvSpPr>
        <p:spPr>
          <a:xfrm>
            <a:off x="6287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15"/>
          <p:cNvSpPr txBox="1"/>
          <p:nvPr>
            <p:ph idx="4" type="subTitle"/>
          </p:nvPr>
        </p:nvSpPr>
        <p:spPr>
          <a:xfrm>
            <a:off x="3488100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15"/>
          <p:cNvSpPr txBox="1"/>
          <p:nvPr>
            <p:ph hasCustomPrompt="1" type="title"/>
          </p:nvPr>
        </p:nvSpPr>
        <p:spPr>
          <a:xfrm>
            <a:off x="628699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2" name="Google Shape;272;p15"/>
          <p:cNvSpPr txBox="1"/>
          <p:nvPr>
            <p:ph hasCustomPrompt="1" idx="5" type="title"/>
          </p:nvPr>
        </p:nvSpPr>
        <p:spPr>
          <a:xfrm>
            <a:off x="3456213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3" name="Google Shape;273;p15"/>
          <p:cNvSpPr txBox="1"/>
          <p:nvPr>
            <p:ph idx="6" type="subTitle"/>
          </p:nvPr>
        </p:nvSpPr>
        <p:spPr>
          <a:xfrm>
            <a:off x="6347500" y="3181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15"/>
          <p:cNvSpPr txBox="1"/>
          <p:nvPr>
            <p:ph idx="7" type="subTitle"/>
          </p:nvPr>
        </p:nvSpPr>
        <p:spPr>
          <a:xfrm>
            <a:off x="6347488" y="3649713"/>
            <a:ext cx="216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15"/>
          <p:cNvSpPr txBox="1"/>
          <p:nvPr>
            <p:ph hasCustomPrompt="1" idx="8" type="title"/>
          </p:nvPr>
        </p:nvSpPr>
        <p:spPr>
          <a:xfrm>
            <a:off x="6347501" y="1464438"/>
            <a:ext cx="2167800" cy="41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3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76" name="Google Shape;276;p15"/>
          <p:cNvSpPr txBox="1"/>
          <p:nvPr>
            <p:ph idx="9"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25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"/>
          <p:cNvSpPr/>
          <p:nvPr/>
        </p:nvSpPr>
        <p:spPr>
          <a:xfrm rot="672094">
            <a:off x="5584289" y="5626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6"/>
          <p:cNvSpPr/>
          <p:nvPr/>
        </p:nvSpPr>
        <p:spPr>
          <a:xfrm rot="3414914">
            <a:off x="-1520563" y="790995"/>
            <a:ext cx="3987256" cy="3391668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0" name="Google Shape;280;p16"/>
          <p:cNvGrpSpPr/>
          <p:nvPr/>
        </p:nvGrpSpPr>
        <p:grpSpPr>
          <a:xfrm flipH="1" rot="10800000">
            <a:off x="430416" y="1844182"/>
            <a:ext cx="1696762" cy="1688828"/>
            <a:chOff x="2414491" y="671177"/>
            <a:chExt cx="1830972" cy="1822411"/>
          </a:xfrm>
        </p:grpSpPr>
        <p:sp>
          <p:nvSpPr>
            <p:cNvPr id="281" name="Google Shape;281;p1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5" name="Google Shape;315;p16"/>
          <p:cNvSpPr/>
          <p:nvPr/>
        </p:nvSpPr>
        <p:spPr>
          <a:xfrm rot="1095657">
            <a:off x="1778030" y="3865579"/>
            <a:ext cx="1021004" cy="1333445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6"/>
          <p:cNvSpPr txBox="1"/>
          <p:nvPr>
            <p:ph idx="1" type="subTitle"/>
          </p:nvPr>
        </p:nvSpPr>
        <p:spPr>
          <a:xfrm>
            <a:off x="2718750" y="1540138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7" name="Google Shape;317;p16"/>
          <p:cNvSpPr txBox="1"/>
          <p:nvPr>
            <p:ph hasCustomPrompt="1" type="title"/>
          </p:nvPr>
        </p:nvSpPr>
        <p:spPr>
          <a:xfrm>
            <a:off x="2718750" y="967438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18" name="Google Shape;318;p16"/>
          <p:cNvSpPr txBox="1"/>
          <p:nvPr>
            <p:ph idx="2" type="subTitle"/>
          </p:nvPr>
        </p:nvSpPr>
        <p:spPr>
          <a:xfrm>
            <a:off x="2718750" y="26736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9" name="Google Shape;319;p16"/>
          <p:cNvSpPr txBox="1"/>
          <p:nvPr>
            <p:ph hasCustomPrompt="1" idx="3" type="title"/>
          </p:nvPr>
        </p:nvSpPr>
        <p:spPr>
          <a:xfrm>
            <a:off x="2718750" y="210093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320" name="Google Shape;320;p16"/>
          <p:cNvSpPr txBox="1"/>
          <p:nvPr>
            <p:ph idx="4" type="subTitle"/>
          </p:nvPr>
        </p:nvSpPr>
        <p:spPr>
          <a:xfrm>
            <a:off x="2718750" y="3807163"/>
            <a:ext cx="3706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1" name="Google Shape;321;p16"/>
          <p:cNvSpPr txBox="1"/>
          <p:nvPr>
            <p:ph hasCustomPrompt="1" idx="5" type="title"/>
          </p:nvPr>
        </p:nvSpPr>
        <p:spPr>
          <a:xfrm>
            <a:off x="2718750" y="3234463"/>
            <a:ext cx="37065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4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ist">
  <p:cSld name="CUSTOM_22"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"/>
          <p:cNvSpPr/>
          <p:nvPr/>
        </p:nvSpPr>
        <p:spPr>
          <a:xfrm rot="-1781954">
            <a:off x="6294084" y="45611"/>
            <a:ext cx="4658414" cy="47651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7"/>
          <p:cNvSpPr/>
          <p:nvPr/>
        </p:nvSpPr>
        <p:spPr>
          <a:xfrm>
            <a:off x="6619750" y="1260100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7"/>
          <p:cNvSpPr/>
          <p:nvPr/>
        </p:nvSpPr>
        <p:spPr>
          <a:xfrm flipH="1" rot="1145765">
            <a:off x="-1426013" y="-803761"/>
            <a:ext cx="3397353" cy="3383266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7" name="Google Shape;327;p17"/>
          <p:cNvSpPr txBox="1"/>
          <p:nvPr>
            <p:ph idx="1" type="subTitle"/>
          </p:nvPr>
        </p:nvSpPr>
        <p:spPr>
          <a:xfrm>
            <a:off x="897675" y="1577850"/>
            <a:ext cx="4809300" cy="24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328" name="Google Shape;328;p17"/>
          <p:cNvGrpSpPr/>
          <p:nvPr/>
        </p:nvGrpSpPr>
        <p:grpSpPr>
          <a:xfrm flipH="1" rot="10800000">
            <a:off x="4776891" y="3572332"/>
            <a:ext cx="1696762" cy="1688828"/>
            <a:chOff x="2414491" y="671177"/>
            <a:chExt cx="1830972" cy="1822411"/>
          </a:xfrm>
        </p:grpSpPr>
        <p:sp>
          <p:nvSpPr>
            <p:cNvPr id="329" name="Google Shape;329;p1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CUSTOM_32_1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/>
          <p:nvPr/>
        </p:nvSpPr>
        <p:spPr>
          <a:xfrm rot="-1690000">
            <a:off x="4770052" y="3432202"/>
            <a:ext cx="4311133" cy="265232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8"/>
          <p:cNvSpPr/>
          <p:nvPr/>
        </p:nvSpPr>
        <p:spPr>
          <a:xfrm rot="-8976185">
            <a:off x="-892229" y="695729"/>
            <a:ext cx="3210901" cy="3197587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6" name="Google Shape;366;p18"/>
          <p:cNvGrpSpPr/>
          <p:nvPr/>
        </p:nvGrpSpPr>
        <p:grpSpPr>
          <a:xfrm>
            <a:off x="5420243" y="-954594"/>
            <a:ext cx="2270935" cy="2260334"/>
            <a:chOff x="6762468" y="1386456"/>
            <a:chExt cx="2270935" cy="2260334"/>
          </a:xfrm>
        </p:grpSpPr>
        <p:sp>
          <p:nvSpPr>
            <p:cNvPr id="367" name="Google Shape;367;p18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8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8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8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8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0" name="Google Shape;400;p18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1" name="Google Shape;401;p18"/>
          <p:cNvSpPr txBox="1"/>
          <p:nvPr>
            <p:ph idx="1" type="subTitle"/>
          </p:nvPr>
        </p:nvSpPr>
        <p:spPr>
          <a:xfrm>
            <a:off x="1569450" y="2756350"/>
            <a:ext cx="60051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2">
  <p:cSld name="CUSTOM_24_1"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4" name="Google Shape;404;p19"/>
          <p:cNvSpPr txBox="1"/>
          <p:nvPr>
            <p:ph idx="1" type="subTitle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3">
  <p:cSld name="CUSTOM_23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0"/>
          <p:cNvSpPr txBox="1"/>
          <p:nvPr>
            <p:ph type="title"/>
          </p:nvPr>
        </p:nvSpPr>
        <p:spPr>
          <a:xfrm>
            <a:off x="713225" y="1505738"/>
            <a:ext cx="4450800" cy="126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3" name="Google Shape;443;p20"/>
          <p:cNvSpPr txBox="1"/>
          <p:nvPr>
            <p:ph idx="1" type="subTitle"/>
          </p:nvPr>
        </p:nvSpPr>
        <p:spPr>
          <a:xfrm>
            <a:off x="713225" y="2725763"/>
            <a:ext cx="32316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  <p:grpSp>
        <p:nvGrpSpPr>
          <p:cNvPr id="444" name="Google Shape;444;p20"/>
          <p:cNvGrpSpPr/>
          <p:nvPr/>
        </p:nvGrpSpPr>
        <p:grpSpPr>
          <a:xfrm flipH="1">
            <a:off x="5418880" y="1"/>
            <a:ext cx="2277317" cy="5304377"/>
            <a:chOff x="224725" y="566950"/>
            <a:chExt cx="1850875" cy="4311100"/>
          </a:xfrm>
        </p:grpSpPr>
        <p:sp>
          <p:nvSpPr>
            <p:cNvPr id="445" name="Google Shape;445;p20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0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20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0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20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20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20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20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0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0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20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0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0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20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20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20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20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0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0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20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9" name="Google Shape;469;p20"/>
          <p:cNvSpPr/>
          <p:nvPr/>
        </p:nvSpPr>
        <p:spPr>
          <a:xfrm flipH="1" rot="-5035031">
            <a:off x="4206940" y="751857"/>
            <a:ext cx="7221377" cy="444298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0"/>
          <p:cNvSpPr/>
          <p:nvPr/>
        </p:nvSpPr>
        <p:spPr>
          <a:xfrm rot="5400000">
            <a:off x="-2021747" y="226833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0"/>
          <p:cNvSpPr/>
          <p:nvPr/>
        </p:nvSpPr>
        <p:spPr>
          <a:xfrm>
            <a:off x="1280800" y="-652650"/>
            <a:ext cx="1871779" cy="1796023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3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4">
  <p:cSld name="CUSTOM_27"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1"/>
          <p:cNvSpPr/>
          <p:nvPr/>
        </p:nvSpPr>
        <p:spPr>
          <a:xfrm rot="-1408952">
            <a:off x="7039333" y="962822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1"/>
          <p:cNvSpPr/>
          <p:nvPr/>
        </p:nvSpPr>
        <p:spPr>
          <a:xfrm flipH="1" rot="5400000">
            <a:off x="-1331519" y="-591459"/>
            <a:ext cx="5570538" cy="3629454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1"/>
          <p:cNvSpPr/>
          <p:nvPr/>
        </p:nvSpPr>
        <p:spPr>
          <a:xfrm rot="-7977677">
            <a:off x="1465320" y="34545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6" name="Google Shape;476;p21"/>
          <p:cNvGrpSpPr/>
          <p:nvPr/>
        </p:nvGrpSpPr>
        <p:grpSpPr>
          <a:xfrm>
            <a:off x="5084307" y="-1054185"/>
            <a:ext cx="2304462" cy="2293869"/>
            <a:chOff x="2414491" y="671177"/>
            <a:chExt cx="1830972" cy="1822411"/>
          </a:xfrm>
        </p:grpSpPr>
        <p:sp>
          <p:nvSpPr>
            <p:cNvPr id="477" name="Google Shape;477;p21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21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1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1" name="Google Shape;511;p21"/>
          <p:cNvSpPr txBox="1"/>
          <p:nvPr>
            <p:ph type="title"/>
          </p:nvPr>
        </p:nvSpPr>
        <p:spPr>
          <a:xfrm>
            <a:off x="2690725" y="1505725"/>
            <a:ext cx="38589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85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2" name="Google Shape;512;p21"/>
          <p:cNvSpPr txBox="1"/>
          <p:nvPr>
            <p:ph idx="1" type="subTitle"/>
          </p:nvPr>
        </p:nvSpPr>
        <p:spPr>
          <a:xfrm>
            <a:off x="2690725" y="2725750"/>
            <a:ext cx="3858900" cy="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8C353C"/>
              </a:buClr>
              <a:buSzPts val="1600"/>
              <a:buFont typeface="Nunito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33"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2"/>
          <p:cNvSpPr/>
          <p:nvPr/>
        </p:nvSpPr>
        <p:spPr>
          <a:xfrm rot="-5620610">
            <a:off x="7759237" y="34540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2"/>
          <p:cNvSpPr/>
          <p:nvPr/>
        </p:nvSpPr>
        <p:spPr>
          <a:xfrm flipH="1" rot="-5400000">
            <a:off x="-700258" y="2716121"/>
            <a:ext cx="3397312" cy="3383225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2"/>
          <p:cNvSpPr/>
          <p:nvPr/>
        </p:nvSpPr>
        <p:spPr>
          <a:xfrm flipH="1" rot="1891771">
            <a:off x="3633391" y="3134640"/>
            <a:ext cx="2182046" cy="372026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8" name="Google Shape;518;p22"/>
          <p:cNvSpPr txBox="1"/>
          <p:nvPr>
            <p:ph idx="1" type="subTitle"/>
          </p:nvPr>
        </p:nvSpPr>
        <p:spPr>
          <a:xfrm>
            <a:off x="5403875" y="13335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9" name="Google Shape;519;p22"/>
          <p:cNvSpPr txBox="1"/>
          <p:nvPr>
            <p:ph idx="2" type="subTitle"/>
          </p:nvPr>
        </p:nvSpPr>
        <p:spPr>
          <a:xfrm>
            <a:off x="5403875" y="285297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0" name="Google Shape;520;p22"/>
          <p:cNvSpPr txBox="1"/>
          <p:nvPr>
            <p:ph idx="3" type="subTitle"/>
          </p:nvPr>
        </p:nvSpPr>
        <p:spPr>
          <a:xfrm>
            <a:off x="5403875" y="183928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1" name="Google Shape;521;p22"/>
          <p:cNvSpPr txBox="1"/>
          <p:nvPr>
            <p:ph idx="4" type="subTitle"/>
          </p:nvPr>
        </p:nvSpPr>
        <p:spPr>
          <a:xfrm>
            <a:off x="5403875" y="3358730"/>
            <a:ext cx="2167800" cy="8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8"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3"/>
          <p:cNvSpPr/>
          <p:nvPr/>
        </p:nvSpPr>
        <p:spPr>
          <a:xfrm rot="5035045">
            <a:off x="-2322768" y="2876704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4" name="Google Shape;524;p23"/>
          <p:cNvGrpSpPr/>
          <p:nvPr/>
        </p:nvGrpSpPr>
        <p:grpSpPr>
          <a:xfrm>
            <a:off x="-107118" y="-842535"/>
            <a:ext cx="2304462" cy="2293869"/>
            <a:chOff x="2414491" y="671177"/>
            <a:chExt cx="1830972" cy="1822411"/>
          </a:xfrm>
        </p:grpSpPr>
        <p:sp>
          <p:nvSpPr>
            <p:cNvPr id="525" name="Google Shape;525;p2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2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9" name="Google Shape;559;p23"/>
          <p:cNvSpPr/>
          <p:nvPr/>
        </p:nvSpPr>
        <p:spPr>
          <a:xfrm rot="-4280482">
            <a:off x="6793782" y="-1466885"/>
            <a:ext cx="3375483" cy="502433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3"/>
          <p:cNvSpPr/>
          <p:nvPr/>
        </p:nvSpPr>
        <p:spPr>
          <a:xfrm rot="-7977677">
            <a:off x="5123145" y="405614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62" name="Google Shape;562;p23"/>
          <p:cNvSpPr txBox="1"/>
          <p:nvPr>
            <p:ph idx="1" type="subTitle"/>
          </p:nvPr>
        </p:nvSpPr>
        <p:spPr>
          <a:xfrm>
            <a:off x="7132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3" name="Google Shape;563;p23"/>
          <p:cNvSpPr txBox="1"/>
          <p:nvPr>
            <p:ph idx="2" type="subTitle"/>
          </p:nvPr>
        </p:nvSpPr>
        <p:spPr>
          <a:xfrm>
            <a:off x="348810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23"/>
          <p:cNvSpPr txBox="1"/>
          <p:nvPr>
            <p:ph idx="3" type="subTitle"/>
          </p:nvPr>
        </p:nvSpPr>
        <p:spPr>
          <a:xfrm>
            <a:off x="7132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5" name="Google Shape;565;p23"/>
          <p:cNvSpPr txBox="1"/>
          <p:nvPr>
            <p:ph idx="4" type="subTitle"/>
          </p:nvPr>
        </p:nvSpPr>
        <p:spPr>
          <a:xfrm>
            <a:off x="348810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6" name="Google Shape;566;p23"/>
          <p:cNvSpPr txBox="1"/>
          <p:nvPr>
            <p:ph idx="5" type="subTitle"/>
          </p:nvPr>
        </p:nvSpPr>
        <p:spPr>
          <a:xfrm>
            <a:off x="6262950" y="2661125"/>
            <a:ext cx="2167800" cy="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7" name="Google Shape;567;p23"/>
          <p:cNvSpPr txBox="1"/>
          <p:nvPr>
            <p:ph idx="6" type="subTitle"/>
          </p:nvPr>
        </p:nvSpPr>
        <p:spPr>
          <a:xfrm>
            <a:off x="6262950" y="3128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0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4"/>
          <p:cNvSpPr/>
          <p:nvPr/>
        </p:nvSpPr>
        <p:spPr>
          <a:xfrm rot="-7977680">
            <a:off x="2936026" y="3869950"/>
            <a:ext cx="2430109" cy="2331757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0" name="Google Shape;570;p24"/>
          <p:cNvGrpSpPr/>
          <p:nvPr/>
        </p:nvGrpSpPr>
        <p:grpSpPr>
          <a:xfrm flipH="1" rot="10800000">
            <a:off x="205659" y="2003797"/>
            <a:ext cx="1888282" cy="1879453"/>
            <a:chOff x="2414491" y="671177"/>
            <a:chExt cx="1830972" cy="1822411"/>
          </a:xfrm>
        </p:grpSpPr>
        <p:sp>
          <p:nvSpPr>
            <p:cNvPr id="571" name="Google Shape;571;p2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24"/>
          <p:cNvSpPr/>
          <p:nvPr/>
        </p:nvSpPr>
        <p:spPr>
          <a:xfrm flipH="1" rot="135969">
            <a:off x="-993079" y="-9573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07" name="Google Shape;607;p24"/>
          <p:cNvSpPr txBox="1"/>
          <p:nvPr>
            <p:ph idx="1" type="subTitle"/>
          </p:nvPr>
        </p:nvSpPr>
        <p:spPr>
          <a:xfrm>
            <a:off x="221497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8" name="Google Shape;608;p24"/>
          <p:cNvSpPr txBox="1"/>
          <p:nvPr>
            <p:ph idx="2" type="subTitle"/>
          </p:nvPr>
        </p:nvSpPr>
        <p:spPr>
          <a:xfrm>
            <a:off x="4761225" y="17670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9" name="Google Shape;609;p24"/>
          <p:cNvSpPr txBox="1"/>
          <p:nvPr>
            <p:ph idx="3" type="subTitle"/>
          </p:nvPr>
        </p:nvSpPr>
        <p:spPr>
          <a:xfrm>
            <a:off x="221497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0" name="Google Shape;610;p24"/>
          <p:cNvSpPr txBox="1"/>
          <p:nvPr>
            <p:ph idx="4" type="subTitle"/>
          </p:nvPr>
        </p:nvSpPr>
        <p:spPr>
          <a:xfrm>
            <a:off x="4761225" y="214186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1" name="Google Shape;611;p24"/>
          <p:cNvSpPr txBox="1"/>
          <p:nvPr>
            <p:ph idx="5" type="subTitle"/>
          </p:nvPr>
        </p:nvSpPr>
        <p:spPr>
          <a:xfrm>
            <a:off x="221497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2" name="Google Shape;612;p24"/>
          <p:cNvSpPr txBox="1"/>
          <p:nvPr>
            <p:ph idx="6" type="subTitle"/>
          </p:nvPr>
        </p:nvSpPr>
        <p:spPr>
          <a:xfrm>
            <a:off x="4761225" y="3065375"/>
            <a:ext cx="2167800" cy="36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3" name="Google Shape;613;p24"/>
          <p:cNvSpPr txBox="1"/>
          <p:nvPr>
            <p:ph idx="7" type="subTitle"/>
          </p:nvPr>
        </p:nvSpPr>
        <p:spPr>
          <a:xfrm>
            <a:off x="221497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4" name="Google Shape;614;p24"/>
          <p:cNvSpPr txBox="1"/>
          <p:nvPr>
            <p:ph idx="8" type="subTitle"/>
          </p:nvPr>
        </p:nvSpPr>
        <p:spPr>
          <a:xfrm>
            <a:off x="4761225" y="3440113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l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5" name="Google Shape;615;p24"/>
          <p:cNvSpPr/>
          <p:nvPr/>
        </p:nvSpPr>
        <p:spPr>
          <a:xfrm flipH="1" rot="-5035048">
            <a:off x="5373790" y="594172"/>
            <a:ext cx="6829100" cy="420164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9"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25"/>
          <p:cNvSpPr/>
          <p:nvPr/>
        </p:nvSpPr>
        <p:spPr>
          <a:xfrm>
            <a:off x="4487750" y="727477"/>
            <a:ext cx="6559985" cy="5236281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5"/>
          <p:cNvSpPr/>
          <p:nvPr/>
        </p:nvSpPr>
        <p:spPr>
          <a:xfrm rot="5400000">
            <a:off x="-2563625" y="11259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5"/>
          <p:cNvSpPr/>
          <p:nvPr/>
        </p:nvSpPr>
        <p:spPr>
          <a:xfrm rot="-7977677">
            <a:off x="635395" y="-298381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21" name="Google Shape;621;p25"/>
          <p:cNvSpPr txBox="1"/>
          <p:nvPr>
            <p:ph idx="1" type="subTitle"/>
          </p:nvPr>
        </p:nvSpPr>
        <p:spPr>
          <a:xfrm>
            <a:off x="10942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2" name="Google Shape;622;p25"/>
          <p:cNvSpPr txBox="1"/>
          <p:nvPr>
            <p:ph idx="2" type="subTitle"/>
          </p:nvPr>
        </p:nvSpPr>
        <p:spPr>
          <a:xfrm>
            <a:off x="348810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3" name="Google Shape;623;p25"/>
          <p:cNvSpPr txBox="1"/>
          <p:nvPr>
            <p:ph idx="3" type="subTitle"/>
          </p:nvPr>
        </p:nvSpPr>
        <p:spPr>
          <a:xfrm>
            <a:off x="10942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4" name="Google Shape;624;p25"/>
          <p:cNvSpPr txBox="1"/>
          <p:nvPr>
            <p:ph idx="4" type="subTitle"/>
          </p:nvPr>
        </p:nvSpPr>
        <p:spPr>
          <a:xfrm>
            <a:off x="348810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5" name="Google Shape;625;p25"/>
          <p:cNvSpPr txBox="1"/>
          <p:nvPr>
            <p:ph idx="5" type="subTitle"/>
          </p:nvPr>
        </p:nvSpPr>
        <p:spPr>
          <a:xfrm>
            <a:off x="5881950" y="1652438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6" name="Google Shape;626;p25"/>
          <p:cNvSpPr txBox="1"/>
          <p:nvPr>
            <p:ph idx="6" type="subTitle"/>
          </p:nvPr>
        </p:nvSpPr>
        <p:spPr>
          <a:xfrm>
            <a:off x="5881950" y="204385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7" name="Google Shape;627;p25"/>
          <p:cNvSpPr txBox="1"/>
          <p:nvPr>
            <p:ph idx="7" type="subTitle"/>
          </p:nvPr>
        </p:nvSpPr>
        <p:spPr>
          <a:xfrm>
            <a:off x="10942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8" name="Google Shape;628;p25"/>
          <p:cNvSpPr txBox="1"/>
          <p:nvPr>
            <p:ph idx="8" type="subTitle"/>
          </p:nvPr>
        </p:nvSpPr>
        <p:spPr>
          <a:xfrm>
            <a:off x="348810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9" name="Google Shape;629;p25"/>
          <p:cNvSpPr txBox="1"/>
          <p:nvPr>
            <p:ph idx="9" type="subTitle"/>
          </p:nvPr>
        </p:nvSpPr>
        <p:spPr>
          <a:xfrm>
            <a:off x="10942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0" name="Google Shape;630;p25"/>
          <p:cNvSpPr txBox="1"/>
          <p:nvPr>
            <p:ph idx="13" type="subTitle"/>
          </p:nvPr>
        </p:nvSpPr>
        <p:spPr>
          <a:xfrm>
            <a:off x="348810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1" name="Google Shape;631;p25"/>
          <p:cNvSpPr txBox="1"/>
          <p:nvPr>
            <p:ph idx="14" type="subTitle"/>
          </p:nvPr>
        </p:nvSpPr>
        <p:spPr>
          <a:xfrm>
            <a:off x="5881950" y="2989363"/>
            <a:ext cx="2167800" cy="37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b="1" sz="22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2" name="Google Shape;632;p25"/>
          <p:cNvSpPr txBox="1"/>
          <p:nvPr>
            <p:ph idx="15" type="subTitle"/>
          </p:nvPr>
        </p:nvSpPr>
        <p:spPr>
          <a:xfrm>
            <a:off x="5881950" y="3380900"/>
            <a:ext cx="21678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1"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26"/>
          <p:cNvSpPr/>
          <p:nvPr/>
        </p:nvSpPr>
        <p:spPr>
          <a:xfrm flipH="1" rot="-8234214">
            <a:off x="6462164" y="-167221"/>
            <a:ext cx="4162685" cy="2560997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6"/>
          <p:cNvSpPr/>
          <p:nvPr/>
        </p:nvSpPr>
        <p:spPr>
          <a:xfrm rot="672094">
            <a:off x="-1833836" y="1849763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6"/>
          <p:cNvSpPr/>
          <p:nvPr/>
        </p:nvSpPr>
        <p:spPr>
          <a:xfrm>
            <a:off x="8042975" y="3533675"/>
            <a:ext cx="775608" cy="1012954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12"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27"/>
          <p:cNvSpPr/>
          <p:nvPr/>
        </p:nvSpPr>
        <p:spPr>
          <a:xfrm flipH="1" rot="-2505069">
            <a:off x="6267646" y="1159768"/>
            <a:ext cx="4436783" cy="371422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7"/>
          <p:cNvSpPr/>
          <p:nvPr/>
        </p:nvSpPr>
        <p:spPr>
          <a:xfrm rot="3781174">
            <a:off x="-1644519" y="1806437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1" name="Google Shape;641;p27"/>
          <p:cNvGrpSpPr/>
          <p:nvPr/>
        </p:nvGrpSpPr>
        <p:grpSpPr>
          <a:xfrm flipH="1" rot="10800000">
            <a:off x="566191" y="1712532"/>
            <a:ext cx="1696762" cy="1688828"/>
            <a:chOff x="2414491" y="671177"/>
            <a:chExt cx="1830972" cy="1822411"/>
          </a:xfrm>
        </p:grpSpPr>
        <p:sp>
          <p:nvSpPr>
            <p:cNvPr id="642" name="Google Shape;642;p2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2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2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2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2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2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2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2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2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2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6" name="Google Shape;676;p2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4"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8"/>
          <p:cNvSpPr/>
          <p:nvPr/>
        </p:nvSpPr>
        <p:spPr>
          <a:xfrm rot="5400000">
            <a:off x="-897085" y="455393"/>
            <a:ext cx="4906632" cy="4469596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8"/>
          <p:cNvSpPr/>
          <p:nvPr/>
        </p:nvSpPr>
        <p:spPr>
          <a:xfrm rot="4271990">
            <a:off x="6861805" y="3034227"/>
            <a:ext cx="3403945" cy="3389831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8"/>
          <p:cNvSpPr/>
          <p:nvPr/>
        </p:nvSpPr>
        <p:spPr>
          <a:xfrm>
            <a:off x="7014776" y="357427"/>
            <a:ext cx="801658" cy="707098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8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15"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29"/>
          <p:cNvSpPr/>
          <p:nvPr/>
        </p:nvSpPr>
        <p:spPr>
          <a:xfrm rot="8100090">
            <a:off x="-1277624" y="-498533"/>
            <a:ext cx="4047120" cy="248996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9"/>
          <p:cNvSpPr/>
          <p:nvPr/>
        </p:nvSpPr>
        <p:spPr>
          <a:xfrm flipH="1" rot="-2262480">
            <a:off x="5470609" y="3669962"/>
            <a:ext cx="4913469" cy="302290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86" name="Google Shape;686;p29"/>
          <p:cNvSpPr/>
          <p:nvPr/>
        </p:nvSpPr>
        <p:spPr>
          <a:xfrm rot="-7977666">
            <a:off x="7581866" y="92418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CUSTOM_16"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30"/>
          <p:cNvSpPr/>
          <p:nvPr/>
        </p:nvSpPr>
        <p:spPr>
          <a:xfrm rot="5575585">
            <a:off x="-1934287" y="-969252"/>
            <a:ext cx="4436755" cy="371424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0"/>
          <p:cNvSpPr/>
          <p:nvPr/>
        </p:nvSpPr>
        <p:spPr>
          <a:xfrm>
            <a:off x="4971452" y="887873"/>
            <a:ext cx="5492180" cy="3689245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30"/>
          <p:cNvSpPr/>
          <p:nvPr/>
        </p:nvSpPr>
        <p:spPr>
          <a:xfrm rot="-7977666">
            <a:off x="3954029" y="4656032"/>
            <a:ext cx="1233331" cy="1183416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30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flipH="1" rot="-1762095">
            <a:off x="-645480" y="2383695"/>
            <a:ext cx="2540453" cy="378144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95" name="Google Shape;95;p4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CUSTOM_18"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31"/>
          <p:cNvSpPr/>
          <p:nvPr/>
        </p:nvSpPr>
        <p:spPr>
          <a:xfrm flipH="1" rot="912733">
            <a:off x="-1572654" y="597947"/>
            <a:ext cx="3253667" cy="548082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31"/>
          <p:cNvSpPr/>
          <p:nvPr/>
        </p:nvSpPr>
        <p:spPr>
          <a:xfrm rot="-482288">
            <a:off x="6784912" y="-733687"/>
            <a:ext cx="3654738" cy="363958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31"/>
          <p:cNvSpPr/>
          <p:nvPr/>
        </p:nvSpPr>
        <p:spPr>
          <a:xfrm rot="3320924">
            <a:off x="8443534" y="3822428"/>
            <a:ext cx="1269688" cy="165823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31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CUSTOM_20"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2"/>
          <p:cNvSpPr/>
          <p:nvPr/>
        </p:nvSpPr>
        <p:spPr>
          <a:xfrm rot="-5620610">
            <a:off x="8235762" y="2503251"/>
            <a:ext cx="3242370" cy="3111144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 flipH="1" rot="-595142">
            <a:off x="-1233073" y="-485172"/>
            <a:ext cx="3397327" cy="3383240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 rot="-7977683">
            <a:off x="6409699" y="-2923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8">
  <p:cSld name="CUSTOM_21"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33"/>
          <p:cNvSpPr/>
          <p:nvPr/>
        </p:nvSpPr>
        <p:spPr>
          <a:xfrm flipH="1" rot="-5400000">
            <a:off x="5697375" y="631183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3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705" name="Google Shape;705;p33"/>
          <p:cNvGrpSpPr/>
          <p:nvPr/>
        </p:nvGrpSpPr>
        <p:grpSpPr>
          <a:xfrm flipH="1" rot="10800000">
            <a:off x="-776141" y="2015093"/>
            <a:ext cx="2087674" cy="2077913"/>
            <a:chOff x="2414491" y="671177"/>
            <a:chExt cx="1830972" cy="1822411"/>
          </a:xfrm>
        </p:grpSpPr>
        <p:sp>
          <p:nvSpPr>
            <p:cNvPr id="706" name="Google Shape;706;p3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3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3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3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3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3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3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3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3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3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3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3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3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3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6"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4"/>
          <p:cNvSpPr/>
          <p:nvPr/>
        </p:nvSpPr>
        <p:spPr>
          <a:xfrm flipH="1" rot="10800000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44" name="Google Shape;744;p34"/>
          <p:cNvGrpSpPr/>
          <p:nvPr/>
        </p:nvGrpSpPr>
        <p:grpSpPr>
          <a:xfrm flipH="1" rot="10800000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745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9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81" name="Google Shape;781;p34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8">
    <p:spTree>
      <p:nvGrpSpPr>
        <p:cNvPr id="782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35"/>
          <p:cNvSpPr/>
          <p:nvPr/>
        </p:nvSpPr>
        <p:spPr>
          <a:xfrm rot="-7977683">
            <a:off x="1484724" y="151640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35"/>
          <p:cNvSpPr/>
          <p:nvPr/>
        </p:nvSpPr>
        <p:spPr>
          <a:xfrm flipH="1" rot="288619">
            <a:off x="-1415244" y="1158707"/>
            <a:ext cx="4829256" cy="4940052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35"/>
          <p:cNvSpPr/>
          <p:nvPr/>
        </p:nvSpPr>
        <p:spPr>
          <a:xfrm rot="-8533595">
            <a:off x="7105388" y="-706575"/>
            <a:ext cx="1938828" cy="330559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35"/>
          <p:cNvSpPr/>
          <p:nvPr/>
        </p:nvSpPr>
        <p:spPr>
          <a:xfrm>
            <a:off x="6970750" y="2154714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7" name="Google Shape;787;p35"/>
          <p:cNvGrpSpPr/>
          <p:nvPr/>
        </p:nvGrpSpPr>
        <p:grpSpPr>
          <a:xfrm>
            <a:off x="6247704" y="2777002"/>
            <a:ext cx="1830972" cy="1822411"/>
            <a:chOff x="2414491" y="671177"/>
            <a:chExt cx="1830972" cy="1822411"/>
          </a:xfrm>
        </p:grpSpPr>
        <p:sp>
          <p:nvSpPr>
            <p:cNvPr id="788" name="Google Shape;788;p35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35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2" name="Google Shape;822;p35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23" name="Google Shape;823;p35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13"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36"/>
          <p:cNvSpPr/>
          <p:nvPr/>
        </p:nvSpPr>
        <p:spPr>
          <a:xfrm rot="-5716269">
            <a:off x="3090772" y="121523"/>
            <a:ext cx="3242308" cy="5108995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6" name="Google Shape;826;p36"/>
          <p:cNvGrpSpPr/>
          <p:nvPr/>
        </p:nvGrpSpPr>
        <p:grpSpPr>
          <a:xfrm flipH="1">
            <a:off x="6918862" y="-84862"/>
            <a:ext cx="2277317" cy="5304377"/>
            <a:chOff x="224725" y="566950"/>
            <a:chExt cx="1850875" cy="4311100"/>
          </a:xfrm>
        </p:grpSpPr>
        <p:sp>
          <p:nvSpPr>
            <p:cNvPr id="827" name="Google Shape;827;p36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1" name="Google Shape;851;p36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52" name="Google Shape;852;p36"/>
          <p:cNvSpPr txBox="1"/>
          <p:nvPr>
            <p:ph hasCustomPrompt="1" idx="2" type="title"/>
          </p:nvPr>
        </p:nvSpPr>
        <p:spPr>
          <a:xfrm>
            <a:off x="2020824" y="91845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3" name="Google Shape;853;p36"/>
          <p:cNvSpPr/>
          <p:nvPr/>
        </p:nvSpPr>
        <p:spPr>
          <a:xfrm flipH="1">
            <a:off x="6154471" y="760963"/>
            <a:ext cx="1269687" cy="165822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36"/>
          <p:cNvSpPr/>
          <p:nvPr/>
        </p:nvSpPr>
        <p:spPr>
          <a:xfrm flipH="1">
            <a:off x="736534" y="1655532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5" name="Google Shape;855;p36"/>
          <p:cNvGrpSpPr/>
          <p:nvPr/>
        </p:nvGrpSpPr>
        <p:grpSpPr>
          <a:xfrm flipH="1">
            <a:off x="101505" y="2363121"/>
            <a:ext cx="1696762" cy="1688828"/>
            <a:chOff x="2414491" y="671177"/>
            <a:chExt cx="1830972" cy="1822411"/>
          </a:xfrm>
        </p:grpSpPr>
        <p:sp>
          <p:nvSpPr>
            <p:cNvPr id="856" name="Google Shape;856;p3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4">
  <p:cSld name="CUSTOM_17">
    <p:spTree>
      <p:nvGrpSpPr>
        <p:cNvPr id="890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37"/>
          <p:cNvSpPr/>
          <p:nvPr/>
        </p:nvSpPr>
        <p:spPr>
          <a:xfrm>
            <a:off x="6379125" y="3295174"/>
            <a:ext cx="1436700" cy="1436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7"/>
          <p:cNvSpPr/>
          <p:nvPr/>
        </p:nvSpPr>
        <p:spPr>
          <a:xfrm rot="3781224">
            <a:off x="-1829431" y="2502688"/>
            <a:ext cx="6147391" cy="3782042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37"/>
          <p:cNvSpPr/>
          <p:nvPr/>
        </p:nvSpPr>
        <p:spPr>
          <a:xfrm flipH="1" rot="-1693254">
            <a:off x="7048898" y="1570932"/>
            <a:ext cx="2436429" cy="4153979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37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95" name="Google Shape;895;p37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896" name="Google Shape;896;p37"/>
          <p:cNvGrpSpPr/>
          <p:nvPr/>
        </p:nvGrpSpPr>
        <p:grpSpPr>
          <a:xfrm flipH="1" rot="10800000">
            <a:off x="815666" y="1235970"/>
            <a:ext cx="1696762" cy="1688828"/>
            <a:chOff x="2414491" y="671177"/>
            <a:chExt cx="1830972" cy="1822411"/>
          </a:xfrm>
        </p:grpSpPr>
        <p:sp>
          <p:nvSpPr>
            <p:cNvPr id="897" name="Google Shape;897;p3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3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3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3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3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5">
  <p:cSld name="CUSTOM_19"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Google Shape;932;p38"/>
          <p:cNvSpPr/>
          <p:nvPr/>
        </p:nvSpPr>
        <p:spPr>
          <a:xfrm flipH="1" rot="199611">
            <a:off x="-1222385" y="1111794"/>
            <a:ext cx="4658395" cy="476529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8"/>
          <p:cNvSpPr/>
          <p:nvPr/>
        </p:nvSpPr>
        <p:spPr>
          <a:xfrm flipH="1" rot="-5035045">
            <a:off x="5862077" y="-226971"/>
            <a:ext cx="5262855" cy="323795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38"/>
          <p:cNvSpPr/>
          <p:nvPr/>
        </p:nvSpPr>
        <p:spPr>
          <a:xfrm rot="10800000">
            <a:off x="6276915" y="287598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35" name="Google Shape;935;p38"/>
          <p:cNvGrpSpPr/>
          <p:nvPr/>
        </p:nvGrpSpPr>
        <p:grpSpPr>
          <a:xfrm rot="10800000">
            <a:off x="1381161" y="1333007"/>
            <a:ext cx="1696762" cy="1688828"/>
            <a:chOff x="2414491" y="671177"/>
            <a:chExt cx="1830972" cy="1822411"/>
          </a:xfrm>
        </p:grpSpPr>
        <p:sp>
          <p:nvSpPr>
            <p:cNvPr id="936" name="Google Shape;936;p38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38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38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8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38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38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38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38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38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38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38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38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38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38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38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38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8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8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8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8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8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8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8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8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8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8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8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8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8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8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8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8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8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8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0" name="Google Shape;970;p38">
            <a:hlinkClick/>
          </p:cNvPr>
          <p:cNvSpPr txBox="1"/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71" name="Google Shape;971;p38"/>
          <p:cNvSpPr txBox="1"/>
          <p:nvPr>
            <p:ph hasCustomPrompt="1" idx="2" type="title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">
  <p:cSld name="CUSTOM_32_2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39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76" name="Google Shape;976;p39"/>
          <p:cNvSpPr txBox="1"/>
          <p:nvPr>
            <p:ph idx="1" type="subTitle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_1">
    <p:spTree>
      <p:nvGrpSpPr>
        <p:cNvPr id="977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40"/>
          <p:cNvSpPr/>
          <p:nvPr/>
        </p:nvSpPr>
        <p:spPr>
          <a:xfrm rot="-5620636">
            <a:off x="7260268" y="484121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 flipH="1" rot="135969">
            <a:off x="-1259479" y="-732013"/>
            <a:ext cx="3397316" cy="338322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40"/>
          <p:cNvSpPr/>
          <p:nvPr/>
        </p:nvSpPr>
        <p:spPr>
          <a:xfrm rot="10800000">
            <a:off x="7259653" y="3925437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1" name="Google Shape;981;p40"/>
          <p:cNvGrpSpPr/>
          <p:nvPr/>
        </p:nvGrpSpPr>
        <p:grpSpPr>
          <a:xfrm rot="10800000">
            <a:off x="6624625" y="3303820"/>
            <a:ext cx="1696762" cy="1688828"/>
            <a:chOff x="2414491" y="671177"/>
            <a:chExt cx="1830972" cy="1822411"/>
          </a:xfrm>
        </p:grpSpPr>
        <p:sp>
          <p:nvSpPr>
            <p:cNvPr id="982" name="Google Shape;982;p4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4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4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4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4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4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4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4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4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4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4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4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4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4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4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4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4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4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4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4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4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4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4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6" name="Google Shape;1016;p40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17" name="Google Shape;1017;p40"/>
          <p:cNvSpPr txBox="1"/>
          <p:nvPr>
            <p:ph idx="1" type="subTitle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/>
          <p:nvPr/>
        </p:nvSpPr>
        <p:spPr>
          <a:xfrm flipH="1">
            <a:off x="75" y="1620000"/>
            <a:ext cx="9143837" cy="2281200"/>
          </a:xfrm>
          <a:custGeom>
            <a:rect b="b" l="l" r="r" t="t"/>
            <a:pathLst>
              <a:path extrusionOk="0" h="121664" w="305584">
                <a:moveTo>
                  <a:pt x="219307" y="0"/>
                </a:moveTo>
                <a:cubicBezTo>
                  <a:pt x="203338" y="0"/>
                  <a:pt x="187335" y="4914"/>
                  <a:pt x="174406" y="14271"/>
                </a:cubicBezTo>
                <a:cubicBezTo>
                  <a:pt x="167072" y="19544"/>
                  <a:pt x="160755" y="26102"/>
                  <a:pt x="153475" y="31428"/>
                </a:cubicBezTo>
                <a:cubicBezTo>
                  <a:pt x="146652" y="36401"/>
                  <a:pt x="138616" y="40348"/>
                  <a:pt x="130237" y="40348"/>
                </a:cubicBezTo>
                <a:cubicBezTo>
                  <a:pt x="129643" y="40348"/>
                  <a:pt x="129047" y="40328"/>
                  <a:pt x="128449" y="40287"/>
                </a:cubicBezTo>
                <a:cubicBezTo>
                  <a:pt x="122935" y="39913"/>
                  <a:pt x="117662" y="37771"/>
                  <a:pt x="112175" y="37076"/>
                </a:cubicBezTo>
                <a:cubicBezTo>
                  <a:pt x="110880" y="36911"/>
                  <a:pt x="109574" y="36830"/>
                  <a:pt x="108268" y="36830"/>
                </a:cubicBezTo>
                <a:cubicBezTo>
                  <a:pt x="102130" y="36830"/>
                  <a:pt x="95990" y="38624"/>
                  <a:pt x="90870" y="42000"/>
                </a:cubicBezTo>
                <a:cubicBezTo>
                  <a:pt x="84982" y="45881"/>
                  <a:pt x="80351" y="51743"/>
                  <a:pt x="73794" y="54339"/>
                </a:cubicBezTo>
                <a:cubicBezTo>
                  <a:pt x="70523" y="55637"/>
                  <a:pt x="67081" y="56009"/>
                  <a:pt x="63565" y="56009"/>
                </a:cubicBezTo>
                <a:cubicBezTo>
                  <a:pt x="58850" y="56009"/>
                  <a:pt x="54001" y="55340"/>
                  <a:pt x="49253" y="55340"/>
                </a:cubicBezTo>
                <a:cubicBezTo>
                  <a:pt x="46444" y="55340"/>
                  <a:pt x="43669" y="55575"/>
                  <a:pt x="40979" y="56320"/>
                </a:cubicBezTo>
                <a:cubicBezTo>
                  <a:pt x="25348" y="60629"/>
                  <a:pt x="16515" y="80811"/>
                  <a:pt x="322" y="81212"/>
                </a:cubicBezTo>
                <a:lnTo>
                  <a:pt x="1" y="105140"/>
                </a:lnTo>
                <a:cubicBezTo>
                  <a:pt x="1" y="105140"/>
                  <a:pt x="15474" y="110471"/>
                  <a:pt x="34154" y="110471"/>
                </a:cubicBezTo>
                <a:cubicBezTo>
                  <a:pt x="45744" y="110471"/>
                  <a:pt x="58569" y="108419"/>
                  <a:pt x="69698" y="101768"/>
                </a:cubicBezTo>
                <a:cubicBezTo>
                  <a:pt x="77727" y="96977"/>
                  <a:pt x="84000" y="95050"/>
                  <a:pt x="89631" y="95050"/>
                </a:cubicBezTo>
                <a:cubicBezTo>
                  <a:pt x="104388" y="95050"/>
                  <a:pt x="114744" y="108287"/>
                  <a:pt x="140761" y="117934"/>
                </a:cubicBezTo>
                <a:cubicBezTo>
                  <a:pt x="147990" y="120617"/>
                  <a:pt x="154305" y="121664"/>
                  <a:pt x="160177" y="121664"/>
                </a:cubicBezTo>
                <a:cubicBezTo>
                  <a:pt x="181037" y="121664"/>
                  <a:pt x="196328" y="108460"/>
                  <a:pt x="227278" y="108460"/>
                </a:cubicBezTo>
                <a:cubicBezTo>
                  <a:pt x="230911" y="108460"/>
                  <a:pt x="234759" y="108642"/>
                  <a:pt x="238857" y="109048"/>
                </a:cubicBezTo>
                <a:cubicBezTo>
                  <a:pt x="240758" y="109237"/>
                  <a:pt x="242612" y="109327"/>
                  <a:pt x="244420" y="109327"/>
                </a:cubicBezTo>
                <a:cubicBezTo>
                  <a:pt x="289069" y="109327"/>
                  <a:pt x="305584" y="54072"/>
                  <a:pt x="305584" y="54072"/>
                </a:cubicBezTo>
                <a:lnTo>
                  <a:pt x="305584" y="33917"/>
                </a:lnTo>
                <a:cubicBezTo>
                  <a:pt x="282994" y="28243"/>
                  <a:pt x="264927" y="11033"/>
                  <a:pt x="242792" y="3726"/>
                </a:cubicBezTo>
                <a:cubicBezTo>
                  <a:pt x="235229" y="1223"/>
                  <a:pt x="227273" y="0"/>
                  <a:pt x="2193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5400000">
            <a:off x="-1596150" y="-854219"/>
            <a:ext cx="3561783" cy="3029652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7699300" y="2874875"/>
            <a:ext cx="1176089" cy="1535988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 txBox="1"/>
          <p:nvPr>
            <p:ph idx="1" type="body"/>
          </p:nvPr>
        </p:nvSpPr>
        <p:spPr>
          <a:xfrm>
            <a:off x="1101975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1" name="Google Shape;101;p5"/>
          <p:cNvSpPr txBox="1"/>
          <p:nvPr>
            <p:ph idx="2" type="body"/>
          </p:nvPr>
        </p:nvSpPr>
        <p:spPr>
          <a:xfrm>
            <a:off x="5071000" y="2260925"/>
            <a:ext cx="2954400" cy="15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6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200"/>
            </a:lvl9pPr>
          </a:lstStyle>
          <a:p/>
        </p:txBody>
      </p:sp>
      <p:sp>
        <p:nvSpPr>
          <p:cNvPr id="102" name="Google Shape;102;p5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5"/>
          <p:cNvSpPr txBox="1"/>
          <p:nvPr>
            <p:ph idx="3" type="subTitle"/>
          </p:nvPr>
        </p:nvSpPr>
        <p:spPr>
          <a:xfrm>
            <a:off x="11186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"/>
          <p:cNvSpPr txBox="1"/>
          <p:nvPr>
            <p:ph idx="4" type="subTitle"/>
          </p:nvPr>
        </p:nvSpPr>
        <p:spPr>
          <a:xfrm>
            <a:off x="5071000" y="1666100"/>
            <a:ext cx="2954400" cy="4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200"/>
              <a:buFont typeface="Hammersmith One"/>
              <a:buNone/>
              <a:defRPr b="1" sz="22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"/>
          <p:cNvSpPr/>
          <p:nvPr/>
        </p:nvSpPr>
        <p:spPr>
          <a:xfrm flipH="1" rot="-1390808">
            <a:off x="4052075" y="2819900"/>
            <a:ext cx="1938821" cy="3305584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32"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41"/>
          <p:cNvSpPr/>
          <p:nvPr/>
        </p:nvSpPr>
        <p:spPr>
          <a:xfrm rot="-455554">
            <a:off x="6637849" y="-126684"/>
            <a:ext cx="3253668" cy="548076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41"/>
          <p:cNvSpPr/>
          <p:nvPr/>
        </p:nvSpPr>
        <p:spPr>
          <a:xfrm rot="-7977677">
            <a:off x="5635995" y="1509394"/>
            <a:ext cx="1601627" cy="1536805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41"/>
          <p:cNvSpPr/>
          <p:nvPr/>
        </p:nvSpPr>
        <p:spPr>
          <a:xfrm rot="8880872">
            <a:off x="-2066784" y="-214836"/>
            <a:ext cx="4047011" cy="2490084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41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3" name="Google Shape;1023;p41"/>
          <p:cNvSpPr txBox="1"/>
          <p:nvPr>
            <p:ph idx="1" type="subTitle"/>
          </p:nvPr>
        </p:nvSpPr>
        <p:spPr>
          <a:xfrm>
            <a:off x="713225" y="1168075"/>
            <a:ext cx="49899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b="1"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34"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42"/>
          <p:cNvSpPr/>
          <p:nvPr/>
        </p:nvSpPr>
        <p:spPr>
          <a:xfrm rot="-4971949">
            <a:off x="-1978224" y="-993266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26" name="Google Shape;1026;p42"/>
          <p:cNvGrpSpPr/>
          <p:nvPr/>
        </p:nvGrpSpPr>
        <p:grpSpPr>
          <a:xfrm flipH="1">
            <a:off x="6866680" y="-80437"/>
            <a:ext cx="2277317" cy="5304377"/>
            <a:chOff x="224725" y="566950"/>
            <a:chExt cx="1850875" cy="4311100"/>
          </a:xfrm>
        </p:grpSpPr>
        <p:sp>
          <p:nvSpPr>
            <p:cNvPr id="1027" name="Google Shape;1027;p42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42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42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42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42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42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42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42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42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42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42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42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42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42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42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42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42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42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42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42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42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42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42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42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1" name="Google Shape;1051;p42"/>
          <p:cNvSpPr/>
          <p:nvPr/>
        </p:nvSpPr>
        <p:spPr>
          <a:xfrm flipH="1" rot="250550">
            <a:off x="838717" y="3110207"/>
            <a:ext cx="5950574" cy="36610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42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3" name="Google Shape;1053;p42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35"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5" name="Google Shape;1055;p43"/>
          <p:cNvGrpSpPr/>
          <p:nvPr/>
        </p:nvGrpSpPr>
        <p:grpSpPr>
          <a:xfrm>
            <a:off x="4789682" y="3273165"/>
            <a:ext cx="2304462" cy="2293869"/>
            <a:chOff x="2414491" y="671177"/>
            <a:chExt cx="1830972" cy="1822411"/>
          </a:xfrm>
        </p:grpSpPr>
        <p:sp>
          <p:nvSpPr>
            <p:cNvPr id="1056" name="Google Shape;1056;p43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43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43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43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43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43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43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43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43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43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43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43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43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43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43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43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43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43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43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43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43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43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43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43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43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43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43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43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43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43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43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43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43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43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0" name="Google Shape;1090;p43"/>
          <p:cNvSpPr/>
          <p:nvPr/>
        </p:nvSpPr>
        <p:spPr>
          <a:xfrm rot="-919010">
            <a:off x="6732142" y="-371518"/>
            <a:ext cx="3397275" cy="3383189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43"/>
          <p:cNvSpPr/>
          <p:nvPr/>
        </p:nvSpPr>
        <p:spPr>
          <a:xfrm rot="-5620636">
            <a:off x="-1100482" y="1591409"/>
            <a:ext cx="2991681" cy="287060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43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93" name="Google Shape;1093;p43"/>
          <p:cNvSpPr txBox="1"/>
          <p:nvPr>
            <p:ph idx="1" type="subTitle"/>
          </p:nvPr>
        </p:nvSpPr>
        <p:spPr>
          <a:xfrm>
            <a:off x="502817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36"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44"/>
          <p:cNvSpPr/>
          <p:nvPr/>
        </p:nvSpPr>
        <p:spPr>
          <a:xfrm>
            <a:off x="4260425" y="1957095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44"/>
          <p:cNvSpPr/>
          <p:nvPr/>
        </p:nvSpPr>
        <p:spPr>
          <a:xfrm rot="-4971949">
            <a:off x="6653151" y="18653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44"/>
          <p:cNvSpPr/>
          <p:nvPr/>
        </p:nvSpPr>
        <p:spPr>
          <a:xfrm flipH="1" rot="7019959">
            <a:off x="-962151" y="-1327476"/>
            <a:ext cx="4047102" cy="2490011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44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99" name="Google Shape;1099;p44"/>
          <p:cNvSpPr txBox="1"/>
          <p:nvPr>
            <p:ph idx="1" type="subTitle"/>
          </p:nvPr>
        </p:nvSpPr>
        <p:spPr>
          <a:xfrm>
            <a:off x="713225" y="2027400"/>
            <a:ext cx="3402600" cy="108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6">
  <p:cSld name="CUSTOM_37_1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45"/>
          <p:cNvSpPr/>
          <p:nvPr/>
        </p:nvSpPr>
        <p:spPr>
          <a:xfrm rot="-4971949">
            <a:off x="6499451" y="687059"/>
            <a:ext cx="4547689" cy="4131091"/>
          </a:xfrm>
          <a:custGeom>
            <a:rect b="b" l="l" r="r" t="t"/>
            <a:pathLst>
              <a:path extrusionOk="0" h="59210" w="65181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45"/>
          <p:cNvSpPr/>
          <p:nvPr/>
        </p:nvSpPr>
        <p:spPr>
          <a:xfrm rot="9475593">
            <a:off x="-1974698" y="-446077"/>
            <a:ext cx="4047145" cy="2489949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45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4" name="Google Shape;1104;p45"/>
          <p:cNvSpPr txBox="1"/>
          <p:nvPr>
            <p:ph idx="1" type="subTitle"/>
          </p:nvPr>
        </p:nvSpPr>
        <p:spPr>
          <a:xfrm>
            <a:off x="713225" y="1168075"/>
            <a:ext cx="62643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7">
  <p:cSld name="CUSTOM_37">
    <p:spTree>
      <p:nvGrpSpPr>
        <p:cNvPr id="1105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46"/>
          <p:cNvSpPr/>
          <p:nvPr/>
        </p:nvSpPr>
        <p:spPr>
          <a:xfrm flipH="1" rot="-5400000">
            <a:off x="6051628" y="1691784"/>
            <a:ext cx="4906632" cy="319691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7" name="Google Shape;1107;p46"/>
          <p:cNvSpPr/>
          <p:nvPr/>
        </p:nvSpPr>
        <p:spPr>
          <a:xfrm>
            <a:off x="-749900" y="3073920"/>
            <a:ext cx="1774800" cy="1774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08" name="Google Shape;1108;p46"/>
          <p:cNvGrpSpPr/>
          <p:nvPr/>
        </p:nvGrpSpPr>
        <p:grpSpPr>
          <a:xfrm rot="10800000">
            <a:off x="6204525" y="1244395"/>
            <a:ext cx="1696762" cy="1688828"/>
            <a:chOff x="2414491" y="671177"/>
            <a:chExt cx="1830972" cy="1822411"/>
          </a:xfrm>
        </p:grpSpPr>
        <p:sp>
          <p:nvSpPr>
            <p:cNvPr id="1109" name="Google Shape;1109;p46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46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46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46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46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46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46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46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46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46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46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46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46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46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46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46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46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46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46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46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46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46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46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46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46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46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46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46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46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46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46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46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46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46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43" name="Google Shape;1143;p46"/>
          <p:cNvSpPr txBox="1"/>
          <p:nvPr>
            <p:ph type="title"/>
          </p:nvPr>
        </p:nvSpPr>
        <p:spPr>
          <a:xfrm>
            <a:off x="713225" y="528150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44" name="Google Shape;1144;p46"/>
          <p:cNvSpPr txBox="1"/>
          <p:nvPr>
            <p:ph idx="1" type="subTitle"/>
          </p:nvPr>
        </p:nvSpPr>
        <p:spPr>
          <a:xfrm>
            <a:off x="713225" y="1168075"/>
            <a:ext cx="6028800" cy="34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1"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47"/>
          <p:cNvSpPr/>
          <p:nvPr/>
        </p:nvSpPr>
        <p:spPr>
          <a:xfrm flipH="1" rot="5716307">
            <a:off x="3128709" y="-17350"/>
            <a:ext cx="3009510" cy="5911593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47"/>
          <p:cNvSpPr/>
          <p:nvPr/>
        </p:nvSpPr>
        <p:spPr>
          <a:xfrm rot="-1408952">
            <a:off x="7059833" y="-1532053"/>
            <a:ext cx="3561578" cy="4437854"/>
          </a:xfrm>
          <a:custGeom>
            <a:rect b="b" l="l" r="r" t="t"/>
            <a:pathLst>
              <a:path extrusionOk="0" h="21250" w="15146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8" name="Google Shape;1148;p47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49" name="Google Shape;1149;p47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150" name="Google Shape;1150;p47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47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47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47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47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47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47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47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47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4" name="Google Shape;1184;p47"/>
          <p:cNvSpPr/>
          <p:nvPr/>
        </p:nvSpPr>
        <p:spPr>
          <a:xfrm rot="8100000">
            <a:off x="371399" y="-1150417"/>
            <a:ext cx="1938844" cy="3305623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5" name="Google Shape;1185;p47"/>
          <p:cNvSpPr txBox="1"/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86" name="Google Shape;1186;p47"/>
          <p:cNvSpPr txBox="1"/>
          <p:nvPr>
            <p:ph idx="1" type="subTitle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/>
        </p:txBody>
      </p:sp>
      <p:sp>
        <p:nvSpPr>
          <p:cNvPr id="1187" name="Google Shape;1187;p47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b="1" lang="en" sz="1200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"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8"/>
          <p:cNvSpPr/>
          <p:nvPr/>
        </p:nvSpPr>
        <p:spPr>
          <a:xfrm flipH="1" rot="288678">
            <a:off x="-1270417" y="553336"/>
            <a:ext cx="4658411" cy="4765187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0" name="Google Shape;1190;p48"/>
          <p:cNvSpPr/>
          <p:nvPr/>
        </p:nvSpPr>
        <p:spPr>
          <a:xfrm>
            <a:off x="1334050" y="1127073"/>
            <a:ext cx="1522302" cy="1342795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91" name="Google Shape;1191;p48"/>
          <p:cNvGrpSpPr/>
          <p:nvPr/>
        </p:nvGrpSpPr>
        <p:grpSpPr>
          <a:xfrm>
            <a:off x="5119018" y="713081"/>
            <a:ext cx="2270935" cy="2260334"/>
            <a:chOff x="6762468" y="1386456"/>
            <a:chExt cx="2270935" cy="2260334"/>
          </a:xfrm>
        </p:grpSpPr>
        <p:sp>
          <p:nvSpPr>
            <p:cNvPr id="1192" name="Google Shape;1192;p48"/>
            <p:cNvSpPr/>
            <p:nvPr/>
          </p:nvSpPr>
          <p:spPr>
            <a:xfrm>
              <a:off x="6762468" y="1386456"/>
              <a:ext cx="2270935" cy="2260292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3" name="Google Shape;1193;p48"/>
            <p:cNvSpPr/>
            <p:nvPr/>
          </p:nvSpPr>
          <p:spPr>
            <a:xfrm>
              <a:off x="7236329" y="1587480"/>
              <a:ext cx="12035" cy="935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48"/>
            <p:cNvSpPr/>
            <p:nvPr/>
          </p:nvSpPr>
          <p:spPr>
            <a:xfrm>
              <a:off x="7364144" y="1394464"/>
              <a:ext cx="356781" cy="300882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48"/>
            <p:cNvSpPr/>
            <p:nvPr/>
          </p:nvSpPr>
          <p:spPr>
            <a:xfrm>
              <a:off x="7836713" y="1386456"/>
              <a:ext cx="358124" cy="308889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48"/>
            <p:cNvSpPr/>
            <p:nvPr/>
          </p:nvSpPr>
          <p:spPr>
            <a:xfrm>
              <a:off x="8310574" y="1516908"/>
              <a:ext cx="135819" cy="79920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48"/>
            <p:cNvSpPr/>
            <p:nvPr/>
          </p:nvSpPr>
          <p:spPr>
            <a:xfrm>
              <a:off x="8484940" y="1543565"/>
              <a:ext cx="8057" cy="151784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48"/>
            <p:cNvSpPr/>
            <p:nvPr/>
          </p:nvSpPr>
          <p:spPr>
            <a:xfrm>
              <a:off x="6838311" y="2099984"/>
              <a:ext cx="2735" cy="537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48"/>
            <p:cNvSpPr/>
            <p:nvPr/>
          </p:nvSpPr>
          <p:spPr>
            <a:xfrm>
              <a:off x="7012727" y="1801781"/>
              <a:ext cx="2686" cy="273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48"/>
            <p:cNvSpPr/>
            <p:nvPr/>
          </p:nvSpPr>
          <p:spPr>
            <a:xfrm>
              <a:off x="6912862" y="1942876"/>
              <a:ext cx="102548" cy="63956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48"/>
            <p:cNvSpPr/>
            <p:nvPr/>
          </p:nvSpPr>
          <p:spPr>
            <a:xfrm>
              <a:off x="7131192" y="1696645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48"/>
            <p:cNvSpPr/>
            <p:nvPr/>
          </p:nvSpPr>
          <p:spPr>
            <a:xfrm>
              <a:off x="7603761" y="1696645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48"/>
            <p:cNvSpPr/>
            <p:nvPr/>
          </p:nvSpPr>
          <p:spPr>
            <a:xfrm>
              <a:off x="8077622" y="1696645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48"/>
            <p:cNvSpPr/>
            <p:nvPr/>
          </p:nvSpPr>
          <p:spPr>
            <a:xfrm>
              <a:off x="8550190" y="1736581"/>
              <a:ext cx="356781" cy="367424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48"/>
            <p:cNvSpPr/>
            <p:nvPr/>
          </p:nvSpPr>
          <p:spPr>
            <a:xfrm>
              <a:off x="6891576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48"/>
            <p:cNvSpPr/>
            <p:nvPr/>
          </p:nvSpPr>
          <p:spPr>
            <a:xfrm>
              <a:off x="7364144" y="2115948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48"/>
            <p:cNvSpPr/>
            <p:nvPr/>
          </p:nvSpPr>
          <p:spPr>
            <a:xfrm>
              <a:off x="7836713" y="2115948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8" name="Google Shape;1208;p48"/>
            <p:cNvSpPr/>
            <p:nvPr/>
          </p:nvSpPr>
          <p:spPr>
            <a:xfrm>
              <a:off x="8310574" y="2114606"/>
              <a:ext cx="356781" cy="408702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9" name="Google Shape;1209;p48"/>
            <p:cNvSpPr/>
            <p:nvPr/>
          </p:nvSpPr>
          <p:spPr>
            <a:xfrm>
              <a:off x="8783142" y="2114606"/>
              <a:ext cx="239661" cy="408702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0" name="Google Shape;1210;p48"/>
            <p:cNvSpPr/>
            <p:nvPr/>
          </p:nvSpPr>
          <p:spPr>
            <a:xfrm>
              <a:off x="6773111" y="2511280"/>
              <a:ext cx="242297" cy="40735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1" name="Google Shape;1211;p48"/>
            <p:cNvSpPr/>
            <p:nvPr/>
          </p:nvSpPr>
          <p:spPr>
            <a:xfrm>
              <a:off x="713119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2" name="Google Shape;1212;p48"/>
            <p:cNvSpPr/>
            <p:nvPr/>
          </p:nvSpPr>
          <p:spPr>
            <a:xfrm>
              <a:off x="7603761" y="2511280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3" name="Google Shape;1213;p48"/>
            <p:cNvSpPr/>
            <p:nvPr/>
          </p:nvSpPr>
          <p:spPr>
            <a:xfrm>
              <a:off x="8077622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4" name="Google Shape;1214;p48"/>
            <p:cNvSpPr/>
            <p:nvPr/>
          </p:nvSpPr>
          <p:spPr>
            <a:xfrm>
              <a:off x="8550190" y="2511280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5" name="Google Shape;1215;p48"/>
            <p:cNvSpPr/>
            <p:nvPr/>
          </p:nvSpPr>
          <p:spPr>
            <a:xfrm>
              <a:off x="6891576" y="2934613"/>
              <a:ext cx="356781" cy="363445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6" name="Google Shape;1216;p48"/>
            <p:cNvSpPr/>
            <p:nvPr/>
          </p:nvSpPr>
          <p:spPr>
            <a:xfrm>
              <a:off x="736414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7" name="Google Shape;1217;p48"/>
            <p:cNvSpPr/>
            <p:nvPr/>
          </p:nvSpPr>
          <p:spPr>
            <a:xfrm>
              <a:off x="7836713" y="2934613"/>
              <a:ext cx="358124" cy="40735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8" name="Google Shape;1218;p48"/>
            <p:cNvSpPr/>
            <p:nvPr/>
          </p:nvSpPr>
          <p:spPr>
            <a:xfrm>
              <a:off x="8310574" y="2934613"/>
              <a:ext cx="356781" cy="40735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9" name="Google Shape;1219;p48"/>
            <p:cNvSpPr/>
            <p:nvPr/>
          </p:nvSpPr>
          <p:spPr>
            <a:xfrm>
              <a:off x="8783142" y="3033085"/>
              <a:ext cx="97227" cy="6127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0" name="Google Shape;1220;p48"/>
            <p:cNvSpPr/>
            <p:nvPr/>
          </p:nvSpPr>
          <p:spPr>
            <a:xfrm>
              <a:off x="7345494" y="3428467"/>
              <a:ext cx="142484" cy="85242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48"/>
            <p:cNvSpPr/>
            <p:nvPr/>
          </p:nvSpPr>
          <p:spPr>
            <a:xfrm>
              <a:off x="7305558" y="3329945"/>
              <a:ext cx="8057" cy="161133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48"/>
            <p:cNvSpPr/>
            <p:nvPr/>
          </p:nvSpPr>
          <p:spPr>
            <a:xfrm>
              <a:off x="7603761" y="3329945"/>
              <a:ext cx="358124" cy="316846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48"/>
            <p:cNvSpPr/>
            <p:nvPr/>
          </p:nvSpPr>
          <p:spPr>
            <a:xfrm>
              <a:off x="8077622" y="3329945"/>
              <a:ext cx="356781" cy="307546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4" name="Google Shape;1224;p48"/>
            <p:cNvSpPr/>
            <p:nvPr/>
          </p:nvSpPr>
          <p:spPr>
            <a:xfrm>
              <a:off x="8550190" y="3428467"/>
              <a:ext cx="16014" cy="12035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5" name="Google Shape;1225;p48"/>
          <p:cNvSpPr/>
          <p:nvPr/>
        </p:nvSpPr>
        <p:spPr>
          <a:xfrm flipH="1" rot="-1848056">
            <a:off x="7756025" y="2517986"/>
            <a:ext cx="1938888" cy="3305698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">
    <p:spTree>
      <p:nvGrpSpPr>
        <p:cNvPr id="1226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228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rect b="b" l="l" r="r" t="t"/>
              <a:pathLst>
                <a:path extrusionOk="0" h="81320" w="6424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rect b="b" l="l" r="r" t="t"/>
              <a:pathLst>
                <a:path extrusionOk="0" h="81320" w="6425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rect b="b" l="l" r="r" t="t"/>
              <a:pathLst>
                <a:path extrusionOk="0" h="81320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rect b="b" l="l" r="r" t="t"/>
              <a:pathLst>
                <a:path extrusionOk="0" h="81307" w="6425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rect b="b" l="l" r="r" t="t"/>
              <a:pathLst>
                <a:path extrusionOk="0" h="81315" w="6424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rect b="b" l="l" r="r" t="t"/>
              <a:pathLst>
                <a:path extrusionOk="0" h="81315" w="6425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8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9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rect b="b" l="l" r="r" t="t"/>
              <a:pathLst>
                <a:path extrusionOk="0" h="81307" w="6424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rect b="b" l="l" r="r" t="t"/>
              <a:pathLst>
                <a:path extrusionOk="0" h="81315" w="6398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rect b="b" l="l" r="r" t="t"/>
              <a:pathLst>
                <a:path extrusionOk="0" h="81307" w="6398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2" name="Google Shape;1252;p49"/>
          <p:cNvSpPr/>
          <p:nvPr/>
        </p:nvSpPr>
        <p:spPr>
          <a:xfrm flipH="1" rot="-3415034">
            <a:off x="5349941" y="647072"/>
            <a:ext cx="4814608" cy="4095305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4"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6" name="Google Shape;1256;p50"/>
          <p:cNvGrpSpPr/>
          <p:nvPr/>
        </p:nvGrpSpPr>
        <p:grpSpPr>
          <a:xfrm rot="-4412986">
            <a:off x="6233427" y="1978854"/>
            <a:ext cx="2523466" cy="2406919"/>
            <a:chOff x="616550" y="744600"/>
            <a:chExt cx="936200" cy="893025"/>
          </a:xfrm>
        </p:grpSpPr>
        <p:sp>
          <p:nvSpPr>
            <p:cNvPr id="1257" name="Google Shape;1257;p50"/>
            <p:cNvSpPr/>
            <p:nvPr/>
          </p:nvSpPr>
          <p:spPr>
            <a:xfrm>
              <a:off x="616550" y="744600"/>
              <a:ext cx="936200" cy="893025"/>
            </a:xfrm>
            <a:custGeom>
              <a:rect b="b" l="l" r="r" t="t"/>
              <a:pathLst>
                <a:path extrusionOk="0" h="35721" w="37448">
                  <a:moveTo>
                    <a:pt x="21003" y="1"/>
                  </a:moveTo>
                  <a:cubicBezTo>
                    <a:pt x="20950" y="1"/>
                    <a:pt x="20897" y="16"/>
                    <a:pt x="20852" y="46"/>
                  </a:cubicBezTo>
                  <a:lnTo>
                    <a:pt x="18177" y="2356"/>
                  </a:lnTo>
                  <a:cubicBezTo>
                    <a:pt x="18177" y="2356"/>
                    <a:pt x="18146" y="2387"/>
                    <a:pt x="18146" y="2387"/>
                  </a:cubicBezTo>
                  <a:lnTo>
                    <a:pt x="91" y="26946"/>
                  </a:lnTo>
                  <a:cubicBezTo>
                    <a:pt x="0" y="27068"/>
                    <a:pt x="61" y="27220"/>
                    <a:pt x="182" y="27281"/>
                  </a:cubicBezTo>
                  <a:lnTo>
                    <a:pt x="2523" y="28436"/>
                  </a:lnTo>
                  <a:lnTo>
                    <a:pt x="15654" y="35700"/>
                  </a:lnTo>
                  <a:cubicBezTo>
                    <a:pt x="15692" y="35713"/>
                    <a:pt x="15735" y="35720"/>
                    <a:pt x="15776" y="35720"/>
                  </a:cubicBezTo>
                  <a:cubicBezTo>
                    <a:pt x="15835" y="35720"/>
                    <a:pt x="15892" y="35705"/>
                    <a:pt x="15927" y="35670"/>
                  </a:cubicBezTo>
                  <a:cubicBezTo>
                    <a:pt x="16657" y="35092"/>
                    <a:pt x="20274" y="32083"/>
                    <a:pt x="25320" y="27433"/>
                  </a:cubicBezTo>
                  <a:cubicBezTo>
                    <a:pt x="30730" y="22417"/>
                    <a:pt x="37204" y="14666"/>
                    <a:pt x="37204" y="14666"/>
                  </a:cubicBezTo>
                  <a:cubicBezTo>
                    <a:pt x="37448" y="14454"/>
                    <a:pt x="37448" y="14089"/>
                    <a:pt x="37204" y="13876"/>
                  </a:cubicBezTo>
                  <a:cubicBezTo>
                    <a:pt x="36779" y="13451"/>
                    <a:pt x="35867" y="12600"/>
                    <a:pt x="34286" y="11171"/>
                  </a:cubicBezTo>
                  <a:cubicBezTo>
                    <a:pt x="31824" y="9013"/>
                    <a:pt x="22493" y="1171"/>
                    <a:pt x="21155" y="46"/>
                  </a:cubicBezTo>
                  <a:cubicBezTo>
                    <a:pt x="21110" y="16"/>
                    <a:pt x="21057" y="1"/>
                    <a:pt x="2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8" name="Google Shape;1258;p50"/>
            <p:cNvSpPr/>
            <p:nvPr/>
          </p:nvSpPr>
          <p:spPr>
            <a:xfrm>
              <a:off x="1118825" y="951075"/>
              <a:ext cx="191525" cy="163425"/>
            </a:xfrm>
            <a:custGeom>
              <a:rect b="b" l="l" r="r" t="t"/>
              <a:pathLst>
                <a:path extrusionOk="0" h="6537" w="7661">
                  <a:moveTo>
                    <a:pt x="426" y="0"/>
                  </a:moveTo>
                  <a:cubicBezTo>
                    <a:pt x="317" y="0"/>
                    <a:pt x="206" y="46"/>
                    <a:pt x="122" y="146"/>
                  </a:cubicBezTo>
                  <a:cubicBezTo>
                    <a:pt x="1" y="298"/>
                    <a:pt x="31" y="541"/>
                    <a:pt x="183" y="663"/>
                  </a:cubicBezTo>
                  <a:lnTo>
                    <a:pt x="6992" y="6468"/>
                  </a:lnTo>
                  <a:cubicBezTo>
                    <a:pt x="7052" y="6499"/>
                    <a:pt x="7144" y="6529"/>
                    <a:pt x="7235" y="6529"/>
                  </a:cubicBezTo>
                  <a:cubicBezTo>
                    <a:pt x="7251" y="6534"/>
                    <a:pt x="7268" y="6537"/>
                    <a:pt x="7286" y="6537"/>
                  </a:cubicBezTo>
                  <a:cubicBezTo>
                    <a:pt x="7368" y="6537"/>
                    <a:pt x="7464" y="6483"/>
                    <a:pt x="7539" y="6407"/>
                  </a:cubicBezTo>
                  <a:cubicBezTo>
                    <a:pt x="7660" y="6255"/>
                    <a:pt x="7630" y="6012"/>
                    <a:pt x="7478" y="5860"/>
                  </a:cubicBezTo>
                  <a:lnTo>
                    <a:pt x="669" y="85"/>
                  </a:lnTo>
                  <a:cubicBezTo>
                    <a:pt x="601" y="31"/>
                    <a:pt x="514" y="0"/>
                    <a:pt x="4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50"/>
            <p:cNvSpPr/>
            <p:nvPr/>
          </p:nvSpPr>
          <p:spPr>
            <a:xfrm>
              <a:off x="1078550" y="994400"/>
              <a:ext cx="190750" cy="164750"/>
            </a:xfrm>
            <a:custGeom>
              <a:rect b="b" l="l" r="r" t="t"/>
              <a:pathLst>
                <a:path extrusionOk="0" h="6590" w="7630">
                  <a:moveTo>
                    <a:pt x="413" y="0"/>
                  </a:moveTo>
                  <a:cubicBezTo>
                    <a:pt x="308" y="0"/>
                    <a:pt x="206" y="45"/>
                    <a:pt x="122" y="146"/>
                  </a:cubicBezTo>
                  <a:cubicBezTo>
                    <a:pt x="1" y="298"/>
                    <a:pt x="1" y="541"/>
                    <a:pt x="153" y="662"/>
                  </a:cubicBezTo>
                  <a:lnTo>
                    <a:pt x="6931" y="6498"/>
                  </a:lnTo>
                  <a:cubicBezTo>
                    <a:pt x="7022" y="6559"/>
                    <a:pt x="7113" y="6589"/>
                    <a:pt x="7174" y="6589"/>
                  </a:cubicBezTo>
                  <a:cubicBezTo>
                    <a:pt x="7296" y="6589"/>
                    <a:pt x="7417" y="6529"/>
                    <a:pt x="7478" y="6437"/>
                  </a:cubicBezTo>
                  <a:cubicBezTo>
                    <a:pt x="7630" y="6285"/>
                    <a:pt x="7600" y="6042"/>
                    <a:pt x="7448" y="5921"/>
                  </a:cubicBezTo>
                  <a:lnTo>
                    <a:pt x="669" y="85"/>
                  </a:lnTo>
                  <a:cubicBezTo>
                    <a:pt x="587" y="30"/>
                    <a:pt x="499" y="0"/>
                    <a:pt x="4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50"/>
            <p:cNvSpPr/>
            <p:nvPr/>
          </p:nvSpPr>
          <p:spPr>
            <a:xfrm>
              <a:off x="1041325" y="1033375"/>
              <a:ext cx="196075" cy="159975"/>
            </a:xfrm>
            <a:custGeom>
              <a:rect b="b" l="l" r="r" t="t"/>
              <a:pathLst>
                <a:path extrusionOk="0" h="6399" w="7843">
                  <a:moveTo>
                    <a:pt x="446" y="1"/>
                  </a:moveTo>
                  <a:cubicBezTo>
                    <a:pt x="335" y="1"/>
                    <a:pt x="223" y="48"/>
                    <a:pt x="152" y="137"/>
                  </a:cubicBezTo>
                  <a:cubicBezTo>
                    <a:pt x="0" y="319"/>
                    <a:pt x="31" y="532"/>
                    <a:pt x="213" y="684"/>
                  </a:cubicBezTo>
                  <a:lnTo>
                    <a:pt x="7174" y="6307"/>
                  </a:lnTo>
                  <a:cubicBezTo>
                    <a:pt x="7234" y="6368"/>
                    <a:pt x="7326" y="6398"/>
                    <a:pt x="7386" y="6398"/>
                  </a:cubicBezTo>
                  <a:cubicBezTo>
                    <a:pt x="7508" y="6398"/>
                    <a:pt x="7630" y="6337"/>
                    <a:pt x="7690" y="6246"/>
                  </a:cubicBezTo>
                  <a:cubicBezTo>
                    <a:pt x="7842" y="6094"/>
                    <a:pt x="7812" y="5851"/>
                    <a:pt x="7630" y="5729"/>
                  </a:cubicBezTo>
                  <a:lnTo>
                    <a:pt x="669" y="76"/>
                  </a:lnTo>
                  <a:cubicBezTo>
                    <a:pt x="606" y="25"/>
                    <a:pt x="526" y="1"/>
                    <a:pt x="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50"/>
            <p:cNvSpPr/>
            <p:nvPr/>
          </p:nvSpPr>
          <p:spPr>
            <a:xfrm>
              <a:off x="1007125" y="1070750"/>
              <a:ext cx="186950" cy="159825"/>
            </a:xfrm>
            <a:custGeom>
              <a:rect b="b" l="l" r="r" t="t"/>
              <a:pathLst>
                <a:path extrusionOk="0" h="6393" w="7478">
                  <a:moveTo>
                    <a:pt x="413" y="1"/>
                  </a:moveTo>
                  <a:cubicBezTo>
                    <a:pt x="307" y="1"/>
                    <a:pt x="206" y="48"/>
                    <a:pt x="122" y="131"/>
                  </a:cubicBezTo>
                  <a:cubicBezTo>
                    <a:pt x="0" y="283"/>
                    <a:pt x="0" y="526"/>
                    <a:pt x="183" y="678"/>
                  </a:cubicBezTo>
                  <a:lnTo>
                    <a:pt x="6809" y="6301"/>
                  </a:lnTo>
                  <a:cubicBezTo>
                    <a:pt x="6870" y="6362"/>
                    <a:pt x="6961" y="6393"/>
                    <a:pt x="7022" y="6393"/>
                  </a:cubicBezTo>
                  <a:cubicBezTo>
                    <a:pt x="7143" y="6393"/>
                    <a:pt x="7265" y="6362"/>
                    <a:pt x="7326" y="6271"/>
                  </a:cubicBezTo>
                  <a:cubicBezTo>
                    <a:pt x="7478" y="6119"/>
                    <a:pt x="7447" y="5876"/>
                    <a:pt x="7295" y="5724"/>
                  </a:cubicBezTo>
                  <a:lnTo>
                    <a:pt x="669" y="101"/>
                  </a:lnTo>
                  <a:cubicBezTo>
                    <a:pt x="587" y="32"/>
                    <a:pt x="499" y="1"/>
                    <a:pt x="4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2" name="Google Shape;1262;p50"/>
          <p:cNvGrpSpPr/>
          <p:nvPr/>
        </p:nvGrpSpPr>
        <p:grpSpPr>
          <a:xfrm>
            <a:off x="1326404" y="500540"/>
            <a:ext cx="1830972" cy="1822411"/>
            <a:chOff x="2414491" y="671177"/>
            <a:chExt cx="1830972" cy="1822411"/>
          </a:xfrm>
        </p:grpSpPr>
        <p:sp>
          <p:nvSpPr>
            <p:cNvPr id="1263" name="Google Shape;1263;p50"/>
            <p:cNvSpPr/>
            <p:nvPr/>
          </p:nvSpPr>
          <p:spPr>
            <a:xfrm>
              <a:off x="2414491" y="671177"/>
              <a:ext cx="1830972" cy="1822391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4" name="Google Shape;1264;p50"/>
            <p:cNvSpPr/>
            <p:nvPr/>
          </p:nvSpPr>
          <p:spPr>
            <a:xfrm>
              <a:off x="2796545" y="833253"/>
              <a:ext cx="9704" cy="7538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5" name="Google Shape;1265;p50"/>
            <p:cNvSpPr/>
            <p:nvPr/>
          </p:nvSpPr>
          <p:spPr>
            <a:xfrm>
              <a:off x="2899597" y="677633"/>
              <a:ext cx="287659" cy="242590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50"/>
            <p:cNvSpPr/>
            <p:nvPr/>
          </p:nvSpPr>
          <p:spPr>
            <a:xfrm>
              <a:off x="3280608" y="671177"/>
              <a:ext cx="288742" cy="249046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50"/>
            <p:cNvSpPr/>
            <p:nvPr/>
          </p:nvSpPr>
          <p:spPr>
            <a:xfrm>
              <a:off x="3662662" y="776354"/>
              <a:ext cx="109506" cy="64437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50"/>
            <p:cNvSpPr/>
            <p:nvPr/>
          </p:nvSpPr>
          <p:spPr>
            <a:xfrm>
              <a:off x="3803246" y="797847"/>
              <a:ext cx="6496" cy="122378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50"/>
            <p:cNvSpPr/>
            <p:nvPr/>
          </p:nvSpPr>
          <p:spPr>
            <a:xfrm>
              <a:off x="2475641" y="1246463"/>
              <a:ext cx="2205" cy="4331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50"/>
            <p:cNvSpPr/>
            <p:nvPr/>
          </p:nvSpPr>
          <p:spPr>
            <a:xfrm>
              <a:off x="2616265" y="1006036"/>
              <a:ext cx="2165" cy="2205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50"/>
            <p:cNvSpPr/>
            <p:nvPr/>
          </p:nvSpPr>
          <p:spPr>
            <a:xfrm>
              <a:off x="2535748" y="1119794"/>
              <a:ext cx="82681" cy="51565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50"/>
            <p:cNvSpPr/>
            <p:nvPr/>
          </p:nvSpPr>
          <p:spPr>
            <a:xfrm>
              <a:off x="2711778" y="921268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3" name="Google Shape;1273;p50"/>
            <p:cNvSpPr/>
            <p:nvPr/>
          </p:nvSpPr>
          <p:spPr>
            <a:xfrm>
              <a:off x="3092789" y="92126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4" name="Google Shape;1274;p50"/>
            <p:cNvSpPr/>
            <p:nvPr/>
          </p:nvSpPr>
          <p:spPr>
            <a:xfrm>
              <a:off x="3474843" y="92126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5" name="Google Shape;1275;p50"/>
            <p:cNvSpPr/>
            <p:nvPr/>
          </p:nvSpPr>
          <p:spPr>
            <a:xfrm>
              <a:off x="3855854" y="953467"/>
              <a:ext cx="287659" cy="296240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6" name="Google Shape;1276;p50"/>
            <p:cNvSpPr/>
            <p:nvPr/>
          </p:nvSpPr>
          <p:spPr>
            <a:xfrm>
              <a:off x="2417699" y="1498640"/>
              <a:ext cx="7538" cy="9704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7" name="Google Shape;1277;p50"/>
            <p:cNvSpPr/>
            <p:nvPr/>
          </p:nvSpPr>
          <p:spPr>
            <a:xfrm>
              <a:off x="2518586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8" name="Google Shape;1278;p50"/>
            <p:cNvSpPr/>
            <p:nvPr/>
          </p:nvSpPr>
          <p:spPr>
            <a:xfrm>
              <a:off x="2899597" y="1259335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9" name="Google Shape;1279;p50"/>
            <p:cNvSpPr/>
            <p:nvPr/>
          </p:nvSpPr>
          <p:spPr>
            <a:xfrm>
              <a:off x="3280608" y="1259335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0" name="Google Shape;1280;p50"/>
            <p:cNvSpPr/>
            <p:nvPr/>
          </p:nvSpPr>
          <p:spPr>
            <a:xfrm>
              <a:off x="3662662" y="1258252"/>
              <a:ext cx="287659" cy="329521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1" name="Google Shape;1281;p50"/>
            <p:cNvSpPr/>
            <p:nvPr/>
          </p:nvSpPr>
          <p:spPr>
            <a:xfrm>
              <a:off x="4043673" y="1258252"/>
              <a:ext cx="193230" cy="329521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2" name="Google Shape;1282;p50"/>
            <p:cNvSpPr/>
            <p:nvPr/>
          </p:nvSpPr>
          <p:spPr>
            <a:xfrm>
              <a:off x="2423072" y="1578074"/>
              <a:ext cx="195355" cy="32843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3" name="Google Shape;1283;p50"/>
            <p:cNvSpPr/>
            <p:nvPr/>
          </p:nvSpPr>
          <p:spPr>
            <a:xfrm>
              <a:off x="2711778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4" name="Google Shape;1284;p50"/>
            <p:cNvSpPr/>
            <p:nvPr/>
          </p:nvSpPr>
          <p:spPr>
            <a:xfrm>
              <a:off x="3092789" y="1578074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5" name="Google Shape;1285;p50"/>
            <p:cNvSpPr/>
            <p:nvPr/>
          </p:nvSpPr>
          <p:spPr>
            <a:xfrm>
              <a:off x="3474843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6" name="Google Shape;1286;p50"/>
            <p:cNvSpPr/>
            <p:nvPr/>
          </p:nvSpPr>
          <p:spPr>
            <a:xfrm>
              <a:off x="3855854" y="1578074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7" name="Google Shape;1287;p50"/>
            <p:cNvSpPr/>
            <p:nvPr/>
          </p:nvSpPr>
          <p:spPr>
            <a:xfrm>
              <a:off x="2518586" y="1919388"/>
              <a:ext cx="287659" cy="293033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8" name="Google Shape;1288;p50"/>
            <p:cNvSpPr/>
            <p:nvPr/>
          </p:nvSpPr>
          <p:spPr>
            <a:xfrm>
              <a:off x="2899597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9" name="Google Shape;1289;p50"/>
            <p:cNvSpPr/>
            <p:nvPr/>
          </p:nvSpPr>
          <p:spPr>
            <a:xfrm>
              <a:off x="3280608" y="1919388"/>
              <a:ext cx="288742" cy="32843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0" name="Google Shape;1290;p50"/>
            <p:cNvSpPr/>
            <p:nvPr/>
          </p:nvSpPr>
          <p:spPr>
            <a:xfrm>
              <a:off x="3662662" y="1919388"/>
              <a:ext cx="287659" cy="32843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1" name="Google Shape;1291;p50"/>
            <p:cNvSpPr/>
            <p:nvPr/>
          </p:nvSpPr>
          <p:spPr>
            <a:xfrm>
              <a:off x="4043673" y="1998782"/>
              <a:ext cx="78391" cy="49400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2" name="Google Shape;1292;p50"/>
            <p:cNvSpPr/>
            <p:nvPr/>
          </p:nvSpPr>
          <p:spPr>
            <a:xfrm>
              <a:off x="2884560" y="2317561"/>
              <a:ext cx="114879" cy="68727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3" name="Google Shape;1293;p50"/>
            <p:cNvSpPr/>
            <p:nvPr/>
          </p:nvSpPr>
          <p:spPr>
            <a:xfrm>
              <a:off x="2852362" y="2238127"/>
              <a:ext cx="6496" cy="129916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4" name="Google Shape;1294;p50"/>
            <p:cNvSpPr/>
            <p:nvPr/>
          </p:nvSpPr>
          <p:spPr>
            <a:xfrm>
              <a:off x="3092789" y="2238127"/>
              <a:ext cx="288742" cy="255461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5" name="Google Shape;1295;p50"/>
            <p:cNvSpPr/>
            <p:nvPr/>
          </p:nvSpPr>
          <p:spPr>
            <a:xfrm>
              <a:off x="3474843" y="2238127"/>
              <a:ext cx="287659" cy="24796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6" name="Google Shape;1296;p50"/>
            <p:cNvSpPr/>
            <p:nvPr/>
          </p:nvSpPr>
          <p:spPr>
            <a:xfrm>
              <a:off x="3855854" y="2317561"/>
              <a:ext cx="12911" cy="9704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97" name="Google Shape;1297;p50"/>
          <p:cNvGrpSpPr/>
          <p:nvPr/>
        </p:nvGrpSpPr>
        <p:grpSpPr>
          <a:xfrm rot="-969610">
            <a:off x="6880585" y="2461943"/>
            <a:ext cx="2217391" cy="2896369"/>
            <a:chOff x="6078061" y="1684347"/>
            <a:chExt cx="1743860" cy="2277840"/>
          </a:xfrm>
        </p:grpSpPr>
        <p:sp>
          <p:nvSpPr>
            <p:cNvPr id="1298" name="Google Shape;1298;p50"/>
            <p:cNvSpPr/>
            <p:nvPr/>
          </p:nvSpPr>
          <p:spPr>
            <a:xfrm>
              <a:off x="7384410" y="1684347"/>
              <a:ext cx="437511" cy="516459"/>
            </a:xfrm>
            <a:custGeom>
              <a:rect b="b" l="l" r="r" t="t"/>
              <a:pathLst>
                <a:path extrusionOk="0" h="10022" w="8490">
                  <a:moveTo>
                    <a:pt x="8405" y="0"/>
                  </a:moveTo>
                  <a:cubicBezTo>
                    <a:pt x="8396" y="0"/>
                    <a:pt x="8390" y="41"/>
                    <a:pt x="8390" y="41"/>
                  </a:cubicBezTo>
                  <a:cubicBezTo>
                    <a:pt x="8390" y="41"/>
                    <a:pt x="6535" y="1439"/>
                    <a:pt x="4043" y="1986"/>
                  </a:cubicBezTo>
                  <a:cubicBezTo>
                    <a:pt x="1551" y="2563"/>
                    <a:pt x="0" y="6636"/>
                    <a:pt x="487" y="8430"/>
                  </a:cubicBezTo>
                  <a:cubicBezTo>
                    <a:pt x="895" y="9870"/>
                    <a:pt x="1871" y="10021"/>
                    <a:pt x="2264" y="10021"/>
                  </a:cubicBezTo>
                  <a:cubicBezTo>
                    <a:pt x="2369" y="10021"/>
                    <a:pt x="2432" y="10010"/>
                    <a:pt x="2432" y="10010"/>
                  </a:cubicBezTo>
                  <a:cubicBezTo>
                    <a:pt x="2432" y="10010"/>
                    <a:pt x="8298" y="8794"/>
                    <a:pt x="8420" y="4053"/>
                  </a:cubicBezTo>
                  <a:cubicBezTo>
                    <a:pt x="8490" y="427"/>
                    <a:pt x="8435" y="0"/>
                    <a:pt x="84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50"/>
            <p:cNvSpPr/>
            <p:nvPr/>
          </p:nvSpPr>
          <p:spPr>
            <a:xfrm>
              <a:off x="6078061" y="2151644"/>
              <a:ext cx="1448939" cy="1810543"/>
            </a:xfrm>
            <a:custGeom>
              <a:rect b="b" l="l" r="r" t="t"/>
              <a:pathLst>
                <a:path extrusionOk="0" h="35134" w="28117">
                  <a:moveTo>
                    <a:pt x="26110" y="0"/>
                  </a:moveTo>
                  <a:cubicBezTo>
                    <a:pt x="26110" y="0"/>
                    <a:pt x="21247" y="3587"/>
                    <a:pt x="16353" y="10213"/>
                  </a:cubicBezTo>
                  <a:cubicBezTo>
                    <a:pt x="11429" y="16839"/>
                    <a:pt x="0" y="34256"/>
                    <a:pt x="1186" y="35107"/>
                  </a:cubicBezTo>
                  <a:cubicBezTo>
                    <a:pt x="1210" y="35125"/>
                    <a:pt x="1241" y="35134"/>
                    <a:pt x="1279" y="35134"/>
                  </a:cubicBezTo>
                  <a:cubicBezTo>
                    <a:pt x="3097" y="35134"/>
                    <a:pt x="20354" y="14791"/>
                    <a:pt x="24195" y="8420"/>
                  </a:cubicBezTo>
                  <a:cubicBezTo>
                    <a:pt x="28116" y="1915"/>
                    <a:pt x="27782" y="942"/>
                    <a:pt x="27782" y="942"/>
                  </a:cubicBezTo>
                  <a:lnTo>
                    <a:pt x="261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0" name="Google Shape;1300;p50"/>
          <p:cNvSpPr/>
          <p:nvPr/>
        </p:nvSpPr>
        <p:spPr>
          <a:xfrm rot="5400000">
            <a:off x="-1836150" y="1175258"/>
            <a:ext cx="4913539" cy="3022943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1" name="Google Shape;1301;p50"/>
          <p:cNvSpPr/>
          <p:nvPr/>
        </p:nvSpPr>
        <p:spPr>
          <a:xfrm rot="-7977683">
            <a:off x="2160949" y="3164250"/>
            <a:ext cx="1554661" cy="1491741"/>
          </a:xfrm>
          <a:custGeom>
            <a:rect b="b" l="l" r="r" t="t"/>
            <a:pathLst>
              <a:path extrusionOk="0" h="19749" w="20582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50"/>
          <p:cNvSpPr/>
          <p:nvPr/>
        </p:nvSpPr>
        <p:spPr>
          <a:xfrm flipH="1" rot="4742319">
            <a:off x="6790763" y="-645967"/>
            <a:ext cx="3210858" cy="3197544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5"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51"/>
          <p:cNvSpPr/>
          <p:nvPr/>
        </p:nvSpPr>
        <p:spPr>
          <a:xfrm flipH="1" rot="288619">
            <a:off x="-1653681" y="1325314"/>
            <a:ext cx="4829256" cy="4097619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5" name="Google Shape;1305;p51"/>
          <p:cNvSpPr/>
          <p:nvPr/>
        </p:nvSpPr>
        <p:spPr>
          <a:xfrm>
            <a:off x="7777725" y="671438"/>
            <a:ext cx="2264661" cy="19975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6" name="Google Shape;1306;p51"/>
          <p:cNvSpPr/>
          <p:nvPr/>
        </p:nvSpPr>
        <p:spPr>
          <a:xfrm rot="8226410">
            <a:off x="757957" y="-908700"/>
            <a:ext cx="1938898" cy="3305715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07" name="Google Shape;1307;p51"/>
          <p:cNvGrpSpPr/>
          <p:nvPr/>
        </p:nvGrpSpPr>
        <p:grpSpPr>
          <a:xfrm rot="-3861937">
            <a:off x="6523183" y="1380139"/>
            <a:ext cx="2023570" cy="3313878"/>
            <a:chOff x="5754175" y="3922575"/>
            <a:chExt cx="682400" cy="1117525"/>
          </a:xfrm>
        </p:grpSpPr>
        <p:sp>
          <p:nvSpPr>
            <p:cNvPr id="1308" name="Google Shape;1308;p51"/>
            <p:cNvSpPr/>
            <p:nvPr/>
          </p:nvSpPr>
          <p:spPr>
            <a:xfrm>
              <a:off x="5754175" y="4953250"/>
              <a:ext cx="70700" cy="86850"/>
            </a:xfrm>
            <a:custGeom>
              <a:rect b="b" l="l" r="r" t="t"/>
              <a:pathLst>
                <a:path extrusionOk="0" h="3474" w="2828">
                  <a:moveTo>
                    <a:pt x="1855" y="1"/>
                  </a:moveTo>
                  <a:cubicBezTo>
                    <a:pt x="1855" y="1"/>
                    <a:pt x="0" y="3283"/>
                    <a:pt x="973" y="3466"/>
                  </a:cubicBezTo>
                  <a:cubicBezTo>
                    <a:pt x="1000" y="3471"/>
                    <a:pt x="1027" y="3473"/>
                    <a:pt x="1054" y="3473"/>
                  </a:cubicBezTo>
                  <a:cubicBezTo>
                    <a:pt x="1994" y="3473"/>
                    <a:pt x="2827" y="456"/>
                    <a:pt x="2827" y="456"/>
                  </a:cubicBezTo>
                  <a:lnTo>
                    <a:pt x="1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51"/>
            <p:cNvSpPr/>
            <p:nvPr/>
          </p:nvSpPr>
          <p:spPr>
            <a:xfrm>
              <a:off x="5768600" y="4780750"/>
              <a:ext cx="193050" cy="209925"/>
            </a:xfrm>
            <a:custGeom>
              <a:rect b="b" l="l" r="r" t="t"/>
              <a:pathLst>
                <a:path extrusionOk="0" h="8397" w="7722">
                  <a:moveTo>
                    <a:pt x="1065" y="1"/>
                  </a:moveTo>
                  <a:cubicBezTo>
                    <a:pt x="1065" y="1"/>
                    <a:pt x="1" y="7812"/>
                    <a:pt x="1156" y="8359"/>
                  </a:cubicBezTo>
                  <a:cubicBezTo>
                    <a:pt x="1208" y="8384"/>
                    <a:pt x="1269" y="8396"/>
                    <a:pt x="1338" y="8396"/>
                  </a:cubicBezTo>
                  <a:cubicBezTo>
                    <a:pt x="2789" y="8396"/>
                    <a:pt x="7721" y="3131"/>
                    <a:pt x="7721" y="3131"/>
                  </a:cubicBezTo>
                  <a:lnTo>
                    <a:pt x="10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51"/>
            <p:cNvSpPr/>
            <p:nvPr/>
          </p:nvSpPr>
          <p:spPr>
            <a:xfrm>
              <a:off x="5795200" y="4343050"/>
              <a:ext cx="389100" cy="516000"/>
            </a:xfrm>
            <a:custGeom>
              <a:rect b="b" l="l" r="r" t="t"/>
              <a:pathLst>
                <a:path extrusionOk="0" h="20640" w="15564">
                  <a:moveTo>
                    <a:pt x="8329" y="1"/>
                  </a:moveTo>
                  <a:cubicBezTo>
                    <a:pt x="8329" y="1"/>
                    <a:pt x="7296" y="1399"/>
                    <a:pt x="5715" y="5047"/>
                  </a:cubicBezTo>
                  <a:cubicBezTo>
                    <a:pt x="4104" y="8694"/>
                    <a:pt x="1" y="17509"/>
                    <a:pt x="1" y="17509"/>
                  </a:cubicBezTo>
                  <a:lnTo>
                    <a:pt x="6657" y="20639"/>
                  </a:lnTo>
                  <a:cubicBezTo>
                    <a:pt x="6657" y="20639"/>
                    <a:pt x="7387" y="19728"/>
                    <a:pt x="9636" y="15381"/>
                  </a:cubicBezTo>
                  <a:cubicBezTo>
                    <a:pt x="12281" y="10305"/>
                    <a:pt x="15563" y="3010"/>
                    <a:pt x="15563" y="3010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51"/>
            <p:cNvSpPr/>
            <p:nvPr/>
          </p:nvSpPr>
          <p:spPr>
            <a:xfrm>
              <a:off x="6003425" y="3922575"/>
              <a:ext cx="433150" cy="579525"/>
            </a:xfrm>
            <a:custGeom>
              <a:rect b="b" l="l" r="r" t="t"/>
              <a:pathLst>
                <a:path extrusionOk="0" h="23181" w="17326">
                  <a:moveTo>
                    <a:pt x="11816" y="1"/>
                  </a:moveTo>
                  <a:cubicBezTo>
                    <a:pt x="10345" y="1"/>
                    <a:pt x="8903" y="821"/>
                    <a:pt x="8085" y="2200"/>
                  </a:cubicBezTo>
                  <a:cubicBezTo>
                    <a:pt x="6535" y="4814"/>
                    <a:pt x="0" y="16820"/>
                    <a:pt x="0" y="16820"/>
                  </a:cubicBezTo>
                  <a:lnTo>
                    <a:pt x="7234" y="19829"/>
                  </a:lnTo>
                  <a:cubicBezTo>
                    <a:pt x="7234" y="19829"/>
                    <a:pt x="13515" y="6181"/>
                    <a:pt x="13978" y="6181"/>
                  </a:cubicBezTo>
                  <a:cubicBezTo>
                    <a:pt x="13979" y="6181"/>
                    <a:pt x="13981" y="6181"/>
                    <a:pt x="13982" y="6181"/>
                  </a:cubicBezTo>
                  <a:cubicBezTo>
                    <a:pt x="14469" y="6273"/>
                    <a:pt x="8237" y="17276"/>
                    <a:pt x="8481" y="20619"/>
                  </a:cubicBezTo>
                  <a:cubicBezTo>
                    <a:pt x="8589" y="22468"/>
                    <a:pt x="9616" y="23180"/>
                    <a:pt x="10214" y="23180"/>
                  </a:cubicBezTo>
                  <a:cubicBezTo>
                    <a:pt x="10451" y="23180"/>
                    <a:pt x="10621" y="23068"/>
                    <a:pt x="10639" y="22869"/>
                  </a:cubicBezTo>
                  <a:cubicBezTo>
                    <a:pt x="10730" y="22109"/>
                    <a:pt x="8845" y="21835"/>
                    <a:pt x="9757" y="19130"/>
                  </a:cubicBezTo>
                  <a:cubicBezTo>
                    <a:pt x="12493" y="10802"/>
                    <a:pt x="17326" y="5300"/>
                    <a:pt x="15411" y="2169"/>
                  </a:cubicBezTo>
                  <a:cubicBezTo>
                    <a:pt x="14477" y="660"/>
                    <a:pt x="13135" y="1"/>
                    <a:pt x="118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/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/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rect b="b" l="l" r="r" t="t"/>
              <a:pathLst>
                <a:path extrusionOk="0" h="45449" w="45663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rect b="b" l="l" r="r" t="t"/>
              <a:pathLst>
                <a:path extrusionOk="0" h="188" w="242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rect b="b" l="l" r="r" t="t"/>
              <a:pathLst>
                <a:path extrusionOk="0" h="6050" w="7174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rect b="b" l="l" r="r" t="t"/>
              <a:pathLst>
                <a:path extrusionOk="0" h="6211" w="7201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rect b="b" l="l" r="r" t="t"/>
              <a:pathLst>
                <a:path extrusionOk="0" h="1607" w="2731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rect b="b" l="l" r="r" t="t"/>
              <a:pathLst>
                <a:path extrusionOk="0" h="3052" w="162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rect b="b" l="l" r="r" t="t"/>
              <a:pathLst>
                <a:path extrusionOk="0" h="108" w="55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rect b="b" l="l" r="r" t="t"/>
              <a:pathLst>
                <a:path extrusionOk="0" h="55" w="54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rect b="b" l="l" r="r" t="t"/>
              <a:pathLst>
                <a:path extrusionOk="0" h="1286" w="2062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rect b="b" l="l" r="r" t="t"/>
              <a:pathLst>
                <a:path extrusionOk="0" h="7388" w="7174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rect b="b" l="l" r="r" t="t"/>
              <a:pathLst>
                <a:path extrusionOk="0" h="242" w="188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rect b="b" l="l" r="r" t="t"/>
              <a:pathLst>
                <a:path extrusionOk="0" h="8218" w="7174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rect b="b" l="l" r="r" t="t"/>
              <a:pathLst>
                <a:path extrusionOk="0" h="8218" w="4819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rect b="b" l="l" r="r" t="t"/>
              <a:pathLst>
                <a:path extrusionOk="0" h="8191" w="4872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rect b="b" l="l" r="r" t="t"/>
              <a:pathLst>
                <a:path extrusionOk="0" h="7308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rect b="b" l="l" r="r" t="t"/>
              <a:pathLst>
                <a:path extrusionOk="0" h="8191" w="7201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rect b="b" l="l" r="r" t="t"/>
              <a:pathLst>
                <a:path extrusionOk="0" h="8191" w="7174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rect b="b" l="l" r="r" t="t"/>
              <a:pathLst>
                <a:path extrusionOk="0" h="1232" w="1955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rect b="b" l="l" r="r" t="t"/>
              <a:pathLst>
                <a:path extrusionOk="0" h="1714" w="2865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rect b="b" l="l" r="r" t="t"/>
              <a:pathLst>
                <a:path extrusionOk="0" h="3240" w="162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rect b="b" l="l" r="r" t="t"/>
              <a:pathLst>
                <a:path extrusionOk="0" h="6371" w="7201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rect b="b" l="l" r="r" t="t"/>
              <a:pathLst>
                <a:path extrusionOk="0" h="6184" w="7174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rect b="b" l="l" r="r" t="t"/>
              <a:pathLst>
                <a:path extrusionOk="0" h="242" w="322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"/>
          <p:cNvSpPr/>
          <p:nvPr/>
        </p:nvSpPr>
        <p:spPr>
          <a:xfrm flipH="1" rot="-1855510">
            <a:off x="2277590" y="326956"/>
            <a:ext cx="4979106" cy="4104445"/>
          </a:xfrm>
          <a:custGeom>
            <a:rect b="b" l="l" r="r" t="t"/>
            <a:pathLst>
              <a:path extrusionOk="0" h="48836" w="59243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-458900">
            <a:off x="-1050010" y="1201201"/>
            <a:ext cx="3369322" cy="3877052"/>
          </a:xfrm>
          <a:custGeom>
            <a:rect b="b" l="l" r="r" t="t"/>
            <a:pathLst>
              <a:path extrusionOk="0" h="83294" w="72386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 flipH="1" rot="-5776221">
            <a:off x="5743624" y="-1186688"/>
            <a:ext cx="4752751" cy="4346457"/>
          </a:xfrm>
          <a:custGeom>
            <a:rect b="b" l="l" r="r" t="t"/>
            <a:pathLst>
              <a:path extrusionOk="0" h="52038" w="61178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flipH="1" rot="8329862">
            <a:off x="3226188" y="-1327516"/>
            <a:ext cx="2044712" cy="3486061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>
            <a:off x="7018450" y="3331851"/>
            <a:ext cx="1020984" cy="1333420"/>
          </a:xfrm>
          <a:custGeom>
            <a:rect b="b" l="l" r="r" t="t"/>
            <a:pathLst>
              <a:path extrusionOk="0" h="22564" w="17277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/>
          <p:nvPr/>
        </p:nvSpPr>
        <p:spPr>
          <a:xfrm>
            <a:off x="763275" y="799200"/>
            <a:ext cx="1844545" cy="1627040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6926300" y="-86950"/>
            <a:ext cx="4030804" cy="5999550"/>
          </a:xfrm>
          <a:custGeom>
            <a:rect b="b" l="l" r="r" t="t"/>
            <a:pathLst>
              <a:path extrusionOk="0" h="136664" w="142469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112700" y="3113038"/>
            <a:ext cx="1938817" cy="3305577"/>
          </a:xfrm>
          <a:custGeom>
            <a:rect b="b" l="l" r="r" t="t"/>
            <a:pathLst>
              <a:path extrusionOk="0" h="32752" w="1921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"/>
          <p:cNvSpPr txBox="1"/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0" name="Google Shape;160;p9"/>
          <p:cNvSpPr txBox="1"/>
          <p:nvPr>
            <p:ph idx="1" type="subTitle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0A299">
              <a:alpha val="55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 txBox="1"/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  <p:sp>
        <p:nvSpPr>
          <p:cNvPr id="164" name="Google Shape;164;p10"/>
          <p:cNvSpPr/>
          <p:nvPr/>
        </p:nvSpPr>
        <p:spPr>
          <a:xfrm flipH="1" rot="7018826">
            <a:off x="2857318" y="-764238"/>
            <a:ext cx="4267951" cy="2625760"/>
          </a:xfrm>
          <a:custGeom>
            <a:rect b="b" l="l" r="r" t="t"/>
            <a:pathLst>
              <a:path extrusionOk="0" h="36694" w="59643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flipH="1" rot="-8259636">
            <a:off x="4411264" y="3000624"/>
            <a:ext cx="3210911" cy="3197598"/>
          </a:xfrm>
          <a:custGeom>
            <a:rect b="b" l="l" r="r" t="t"/>
            <a:pathLst>
              <a:path extrusionOk="0" h="48035" w="48235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>
            <a:off x="2285225" y="3225607"/>
            <a:ext cx="1419128" cy="1251787"/>
          </a:xfrm>
          <a:custGeom>
            <a:rect b="b" l="l" r="r" t="t"/>
            <a:pathLst>
              <a:path extrusionOk="0" h="12066" w="13679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51" Type="http://schemas.openxmlformats.org/officeDocument/2006/relationships/theme" Target="../theme/theme1.xml"/><Relationship Id="rId50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b="1" sz="300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://drive.google.com/file/d/1D18W8hqXLsPmZ9hiMemYPzktfByaQF16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9TwJDMPs-_M3LcHbGe82UmrGQIdsfGAd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hyperlink" Target="http://drive.google.com/file/d/1jg4QKavkQg05FSnLgk8MEvKBmmnPEOVJ/view" TargetMode="External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hyperlink" Target="http://drive.google.com/file/d/1DWVFS55ujdKDnjRnwHn8tF4hd04UyA7a/view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hyperlink" Target="http://drive.google.com/file/d/1UTO7S3rU0RKJDw0gBXGn8NcIBJ3_OqwN/view" TargetMode="External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hyperlink" Target="http://drive.google.com/file/d/1s02XBGx9-nMxqUhc8j7XoSMkW-TXyuRb/view" TargetMode="External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15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Google Shape;1316;p52"/>
          <p:cNvSpPr txBox="1"/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Teach One: Logistic Regression</a:t>
            </a:r>
            <a:endParaRPr>
              <a:solidFill>
                <a:schemeClr val="accen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</a:rPr>
              <a:t>(QUESTION 5)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317" name="Google Shape;1317;p52"/>
          <p:cNvSpPr txBox="1"/>
          <p:nvPr>
            <p:ph idx="1" type="subTitle"/>
          </p:nvPr>
        </p:nvSpPr>
        <p:spPr>
          <a:xfrm>
            <a:off x="855000" y="3460250"/>
            <a:ext cx="74340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HAP 823 | Spring 2022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Jo-Vivian Yu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2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2" name="Google Shape;1322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1563" y="2171700"/>
            <a:ext cx="6960875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Google Shape;1323;p53" title="SLIDE27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525" y="739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7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Google Shape;1328;p54"/>
          <p:cNvSpPr txBox="1"/>
          <p:nvPr>
            <p:ph type="title"/>
          </p:nvPr>
        </p:nvSpPr>
        <p:spPr>
          <a:xfrm>
            <a:off x="2967200" y="1441438"/>
            <a:ext cx="5142900" cy="178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9" name="Google Shape;1329;p54"/>
          <p:cNvSpPr txBox="1"/>
          <p:nvPr>
            <p:ph idx="1" type="body"/>
          </p:nvPr>
        </p:nvSpPr>
        <p:spPr>
          <a:xfrm>
            <a:off x="2967200" y="3236713"/>
            <a:ext cx="5142900" cy="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0" name="Google Shape;1330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6175" y="198788"/>
            <a:ext cx="6351649" cy="474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" name="Google Shape;1331;p54" title="SLIDE28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6" name="Google Shape;1336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250" y="125850"/>
            <a:ext cx="7291498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7" name="Google Shape;1337;p55" title="SLIDE29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2" name="Google Shape;1342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538" y="152400"/>
            <a:ext cx="6746919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3" name="Google Shape;1343;p56" title="SLIDE30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482" y="806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7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8" name="Google Shape;1348;p57"/>
          <p:cNvPicPr preferRelativeResize="0"/>
          <p:nvPr/>
        </p:nvPicPr>
        <p:blipFill rotWithShape="1">
          <a:blip r:embed="rId3">
            <a:alphaModFix/>
          </a:blip>
          <a:srcRect b="0" l="0" r="0" t="6006"/>
          <a:stretch/>
        </p:blipFill>
        <p:spPr>
          <a:xfrm>
            <a:off x="1363000" y="627500"/>
            <a:ext cx="6418001" cy="4109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9" name="Google Shape;1349;p57" title="SLIDE31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4" name="Google Shape;1354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856" y="388649"/>
            <a:ext cx="8139644" cy="436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5" name="Google Shape;1355;p58" title="SLIDE3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125" y="704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p59"/>
          <p:cNvSpPr txBox="1"/>
          <p:nvPr>
            <p:ph type="title"/>
          </p:nvPr>
        </p:nvSpPr>
        <p:spPr>
          <a:xfrm>
            <a:off x="1388100" y="1557450"/>
            <a:ext cx="6367800" cy="20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