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68" r:id="rId2"/>
    <p:sldId id="329" r:id="rId3"/>
    <p:sldId id="342" r:id="rId4"/>
    <p:sldId id="336" r:id="rId5"/>
    <p:sldId id="332" r:id="rId6"/>
    <p:sldId id="334" r:id="rId7"/>
    <p:sldId id="330" r:id="rId8"/>
    <p:sldId id="331" r:id="rId9"/>
    <p:sldId id="340" r:id="rId10"/>
    <p:sldId id="34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71098" autoAdjust="0"/>
  </p:normalViewPr>
  <p:slideViewPr>
    <p:cSldViewPr snapToGrid="0" snapToObjects="1">
      <p:cViewPr varScale="1">
        <p:scale>
          <a:sx n="46" d="100"/>
          <a:sy n="46" d="100"/>
        </p:scale>
        <p:origin x="12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mspress.com/article/10.3934/mbe.2020342#b3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</a:t>
            </a:r>
            <a:r>
              <a:rPr lang="en-US" baseline="0" dirty="0"/>
              <a:t> focusses why it is important to find out the order of events.  It is presented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1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0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7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(c) Strength of causal reasoning. In human judgment, causes have a bigger impact on the effects than the reverse. Zargoush and colleagues used this method to examine sequence among disabilities 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[</a:t>
            </a:r>
            <a:r>
              <a:rPr lang="en-US" b="0" i="0" u="none" strike="noStrike" baseline="30000" dirty="0">
                <a:solidFill>
                  <a:srgbClr val="0178D6"/>
                </a:solidFill>
                <a:effectLst/>
                <a:latin typeface="Segoe UI" panose="020B0502040204020203" pitchFamily="34" charset="0"/>
                <a:hlinkClick r:id="rId3"/>
              </a:rPr>
              <a:t>32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]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3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Reverse causality is a major problem in health care 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Reverse causality not only distorts the relationship but drops the percent of variation explained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2"/>
                </a:solidFill>
              </a:rPr>
              <a:t>Variables Natural Occurrences Can Be Used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C0D3CB9C-F774-4626-A490-0E60B7F0CAF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C6C30365-10E8-4E7B-8D07-EA9F8790A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2827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7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0" y="536575"/>
            <a:ext cx="10701561" cy="2409825"/>
          </a:xfrm>
        </p:spPr>
        <p:txBody>
          <a:bodyPr/>
          <a:lstStyle/>
          <a:p>
            <a:pPr marL="0" indent="0"/>
            <a:r>
              <a:rPr lang="en-US" sz="4800" b="1" dirty="0"/>
              <a:t>Order Matters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Alemi,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BF8E3-EE64-4CC2-B217-86F586B8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0" y="948809"/>
            <a:ext cx="11010960" cy="49603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B014AE-83B4-439B-9853-1592AF031C46}"/>
              </a:ext>
            </a:extLst>
          </p:cNvPr>
          <p:cNvSpPr/>
          <p:nvPr/>
        </p:nvSpPr>
        <p:spPr>
          <a:xfrm>
            <a:off x="7370618" y="1122218"/>
            <a:ext cx="3837709" cy="110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Sequence of Events Matter a Great Deal in Analyzing associations among these events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Temporal Order of Variables Can Affect Accuracy of Models</a:t>
            </a:r>
          </a:p>
        </p:txBody>
      </p:sp>
    </p:spTree>
    <p:extLst>
      <p:ext uri="{BB962C8B-B14F-4D97-AF65-F5344CB8AC3E}">
        <p14:creationId xmlns:p14="http://schemas.microsoft.com/office/powerpoint/2010/main" val="247624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Temporal Order of Variables Can Affect Accuracy of Models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D994E73-843B-4BCA-BA63-FF980F12FF5C}"/>
              </a:ext>
            </a:extLst>
          </p:cNvPr>
          <p:cNvSpPr/>
          <p:nvPr/>
        </p:nvSpPr>
        <p:spPr>
          <a:xfrm>
            <a:off x="7135091" y="3851564"/>
            <a:ext cx="3934691" cy="2355272"/>
          </a:xfrm>
          <a:prstGeom prst="wedgeEllipseCallout">
            <a:avLst>
              <a:gd name="adj1" fmla="val -69072"/>
              <a:gd name="adj2" fmla="val 67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no statistics course covers order of events?</a:t>
            </a:r>
          </a:p>
        </p:txBody>
      </p:sp>
    </p:spTree>
    <p:extLst>
      <p:ext uri="{BB962C8B-B14F-4D97-AF65-F5344CB8AC3E}">
        <p14:creationId xmlns:p14="http://schemas.microsoft.com/office/powerpoint/2010/main" val="170451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8AC2B-6225-43BE-97A1-D88060934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29" y="1639576"/>
            <a:ext cx="10248141" cy="3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9859C-4223-4161-B3E8-86EE358C7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4" y="265788"/>
            <a:ext cx="6470072" cy="61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Why does sequence of variables affect their association?</a:t>
            </a:r>
          </a:p>
        </p:txBody>
      </p:sp>
    </p:spTree>
    <p:extLst>
      <p:ext uri="{BB962C8B-B14F-4D97-AF65-F5344CB8AC3E}">
        <p14:creationId xmlns:p14="http://schemas.microsoft.com/office/powerpoint/2010/main" val="139648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Reverse Causality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CB6108-008C-433F-9A90-EFDB913D375D}"/>
              </a:ext>
            </a:extLst>
          </p:cNvPr>
          <p:cNvSpPr/>
          <p:nvPr/>
        </p:nvSpPr>
        <p:spPr>
          <a:xfrm>
            <a:off x="2880986" y="4359058"/>
            <a:ext cx="2893513" cy="12776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Disease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7986C3-8C39-4115-8FB9-54B45E059EA4}"/>
              </a:ext>
            </a:extLst>
          </p:cNvPr>
          <p:cNvSpPr/>
          <p:nvPr/>
        </p:nvSpPr>
        <p:spPr>
          <a:xfrm>
            <a:off x="6741090" y="4359058"/>
            <a:ext cx="3680565" cy="127765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Death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D9D0CA-3A67-4471-8549-70B4B272F364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5774499" y="4997885"/>
            <a:ext cx="96659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09E21-FCB4-47F0-806B-9E6DE3E5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53"/>
          <a:stretch/>
        </p:blipFill>
        <p:spPr>
          <a:xfrm>
            <a:off x="664663" y="1108364"/>
            <a:ext cx="10093004" cy="4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0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Adding a variable on the pathway from model to outcome reduces the model’s accuracy</a:t>
            </a:r>
            <a:endParaRPr lang="en-US" sz="54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5519428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8649</TotalTime>
  <Words>177</Words>
  <Application>Microsoft Office PowerPoint</Application>
  <PresentationFormat>Widescreen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Perpetua</vt:lpstr>
      <vt:lpstr>Segoe UI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Events Matter a Great Deal in Analyzing associations among these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264</cp:revision>
  <dcterms:created xsi:type="dcterms:W3CDTF">2017-05-23T16:09:18Z</dcterms:created>
  <dcterms:modified xsi:type="dcterms:W3CDTF">2024-02-22T21:14:48Z</dcterms:modified>
</cp:coreProperties>
</file>