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0" d="100"/>
          <a:sy n="40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3341-B104-FC71-231C-774C072F7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Lasso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D1A36-D636-A24C-9A01-BB4021CA4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 Naso</a:t>
            </a:r>
          </a:p>
          <a:p>
            <a:pPr>
              <a:spcBef>
                <a:spcPts val="600"/>
              </a:spcBef>
            </a:pPr>
            <a:r>
              <a:rPr lang="en-US" dirty="0"/>
              <a:t>George mason university</a:t>
            </a:r>
          </a:p>
          <a:p>
            <a:pPr>
              <a:spcBef>
                <a:spcPts val="600"/>
              </a:spcBef>
            </a:pPr>
            <a:r>
              <a:rPr lang="en-US" dirty="0"/>
              <a:t>Hap 823</a:t>
            </a:r>
          </a:p>
        </p:txBody>
      </p:sp>
    </p:spTree>
    <p:extLst>
      <p:ext uri="{BB962C8B-B14F-4D97-AF65-F5344CB8AC3E}">
        <p14:creationId xmlns:p14="http://schemas.microsoft.com/office/powerpoint/2010/main" val="359047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52676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Creating x variables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6D6F49-F9D6-AA6A-2DC4-5D7768889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94" y="1840230"/>
            <a:ext cx="11034012" cy="311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52676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Creating Y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7BE93B-CD56-B826-579E-EE1C3359E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456" y="1665237"/>
            <a:ext cx="4564018" cy="46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9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52676"/>
            <a:ext cx="9905998" cy="12440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Capturing best performing alpha value for lasso regression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D80A0-6F3D-937F-95CF-AACE466CE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91" y="2171289"/>
            <a:ext cx="10616617" cy="288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1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4" y="247876"/>
            <a:ext cx="10295020" cy="124404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Individual variable model performance &amp; coefficients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E124F-FD69-0202-C839-54295381C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92" y="1491916"/>
            <a:ext cx="7207703" cy="502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7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4" y="247876"/>
            <a:ext cx="10295020" cy="124404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Individual variable model coefficient with variables and sorted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4359B-7B79-296D-6ED6-C9D6881BC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99" y="1490471"/>
            <a:ext cx="9470185" cy="28021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A2FCD6-9D0D-AA0E-569D-FFD36BEA2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20" y="4415220"/>
            <a:ext cx="10881142" cy="223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6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4" y="247876"/>
            <a:ext cx="10295020" cy="124404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Pairwise and triplet variable model performance &amp; coefficients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66522-5C9A-84FE-E866-A4ECFD25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213" y="1667647"/>
            <a:ext cx="9192418" cy="46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4" y="247876"/>
            <a:ext cx="10295020" cy="124404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Pairwise and triplet variable coefficients sorted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21D7E-7A46-57E6-CE43-77563EC15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5" y="1491916"/>
            <a:ext cx="10822030" cy="452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9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61C3-4D57-23E6-F894-6323FFF0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DA82-E8C9-8F37-59D1-52FB5608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Question 1: LASSO regress COVID-19 test results on COVID-19 symptoms. Identify the relative weight of each symptom, pair of symptom, and triplet of symptoms. Clarify if clusters of symptoms are more accurate than individual symptoms.  LASSO regress COVID-19 test results on its symptoms: Report a measure of goodness of fit and the coefficients for the regression. </a:t>
            </a:r>
          </a:p>
        </p:txBody>
      </p:sp>
    </p:spTree>
    <p:extLst>
      <p:ext uri="{BB962C8B-B14F-4D97-AF65-F5344CB8AC3E}">
        <p14:creationId xmlns:p14="http://schemas.microsoft.com/office/powerpoint/2010/main" val="143915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61C3-4D57-23E6-F894-6323FFF0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340" y="201424"/>
            <a:ext cx="9905998" cy="857356"/>
          </a:xfrm>
        </p:spPr>
        <p:txBody>
          <a:bodyPr/>
          <a:lstStyle/>
          <a:p>
            <a:r>
              <a:rPr lang="en-US" dirty="0"/>
              <a:t>Chat gpt lasso regression definition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2FA6D9-6374-13DD-D840-B8A28D84C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672" y="1249522"/>
            <a:ext cx="8380656" cy="527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8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26013"/>
            <a:ext cx="9905998" cy="1017777"/>
          </a:xfrm>
        </p:spPr>
        <p:txBody>
          <a:bodyPr/>
          <a:lstStyle/>
          <a:p>
            <a:pPr algn="ctr"/>
            <a:r>
              <a:rPr lang="en-US" dirty="0"/>
              <a:t>Import the data into python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B00D4A-C81B-325B-2699-5DCA04920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543" y="1599089"/>
            <a:ext cx="9068290" cy="46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3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26013"/>
            <a:ext cx="9905998" cy="1017777"/>
          </a:xfrm>
        </p:spPr>
        <p:txBody>
          <a:bodyPr/>
          <a:lstStyle/>
          <a:p>
            <a:r>
              <a:rPr lang="en-US" dirty="0"/>
              <a:t>Binarizing outcome into numerical values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29F01-E4CE-08BC-F48E-D1FD022EB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99" y="1777416"/>
            <a:ext cx="9905997" cy="415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2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40243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Binarizing variables into numerical values &amp; Cleaning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580119-7D97-0A2C-E73F-1CC67CE2A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849" y="1097599"/>
            <a:ext cx="6561362" cy="538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5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40243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Binarizing variables into numerical values &amp; Cleaning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CD64D-BB65-BEEF-E23F-C269D076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387" y="1205196"/>
            <a:ext cx="7880307" cy="501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9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52676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Binarizing variables into numerical values &amp; Cleaning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653C20-ACFE-4E7F-90E5-1B32A50F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36" y="1893357"/>
            <a:ext cx="7657957" cy="3721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AEE108-0FD2-646C-EFE1-FB1F8D618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1666" y="2218628"/>
            <a:ext cx="3499869" cy="12103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2043BD-773F-A02E-7518-11000FB993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1666" y="3663031"/>
            <a:ext cx="2969037" cy="105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9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FEC3-EA28-E04F-9BA9-AC85667F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52676"/>
            <a:ext cx="9905998" cy="690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Copying cleaned data to new 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9A52A-3E82-4377-2674-8F1946EE9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1" y="1613003"/>
            <a:ext cx="10279842" cy="396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9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</TotalTime>
  <Words>158</Words>
  <Application>Microsoft Office PowerPoint</Application>
  <PresentationFormat>Widescreen</PresentationFormat>
  <Paragraphs>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Circuit</vt:lpstr>
      <vt:lpstr>Lasso regression</vt:lpstr>
      <vt:lpstr>Overview</vt:lpstr>
      <vt:lpstr>Chat gpt lasso regression definition</vt:lpstr>
      <vt:lpstr>Import the data into python</vt:lpstr>
      <vt:lpstr>Binarizing outcome into numerical values</vt:lpstr>
      <vt:lpstr>Binarizing variables into numerical values &amp; Cleaning</vt:lpstr>
      <vt:lpstr>Binarizing variables into numerical values &amp; Cleaning</vt:lpstr>
      <vt:lpstr>Binarizing variables into numerical values &amp; Cleaning</vt:lpstr>
      <vt:lpstr>Copying cleaned data to new file</vt:lpstr>
      <vt:lpstr>Creating x variables</vt:lpstr>
      <vt:lpstr>Creating Y variables</vt:lpstr>
      <vt:lpstr>Capturing best performing alpha value for lasso regression</vt:lpstr>
      <vt:lpstr>Individual variable model performance &amp; coefficients</vt:lpstr>
      <vt:lpstr>Individual variable model coefficient with variables and sorted</vt:lpstr>
      <vt:lpstr>Pairwise and triplet variable model performance &amp; coefficients</vt:lpstr>
      <vt:lpstr>Pairwise and triplet variable coefficients sorted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Lasso regression</dc:title>
  <dc:creator>Chris Naso</dc:creator>
  <cp:lastModifiedBy>Chris Naso</cp:lastModifiedBy>
  <cp:revision>3</cp:revision>
  <dcterms:created xsi:type="dcterms:W3CDTF">2023-02-23T18:28:20Z</dcterms:created>
  <dcterms:modified xsi:type="dcterms:W3CDTF">2023-02-23T19:12:23Z</dcterms:modified>
</cp:coreProperties>
</file>