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56" r:id="rId5"/>
    <p:sldId id="258" r:id="rId6"/>
    <p:sldId id="277" r:id="rId7"/>
    <p:sldId id="272" r:id="rId8"/>
    <p:sldId id="273" r:id="rId9"/>
    <p:sldId id="274" r:id="rId10"/>
    <p:sldId id="276" r:id="rId11"/>
    <p:sldId id="278"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B67DB9-055A-48E9-892C-D577CB3463EC}" v="8" dt="2023-04-11T23:05:37.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704" autoAdjust="0"/>
  </p:normalViewPr>
  <p:slideViewPr>
    <p:cSldViewPr snapToGrid="0">
      <p:cViewPr varScale="1">
        <p:scale>
          <a:sx n="80" d="100"/>
          <a:sy n="80" d="100"/>
        </p:scale>
        <p:origin x="10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shia Firdaus" userId="0540a58b-7385-4945-9756-575bf3f9bac6" providerId="ADAL" clId="{86B67DB9-055A-48E9-892C-D577CB3463EC}"/>
    <pc:docChg chg="custSel addSld delSld modSld">
      <pc:chgData name="Arshia Firdaus" userId="0540a58b-7385-4945-9756-575bf3f9bac6" providerId="ADAL" clId="{86B67DB9-055A-48E9-892C-D577CB3463EC}" dt="2023-04-11T23:07:15.833" v="311" actId="20577"/>
      <pc:docMkLst>
        <pc:docMk/>
      </pc:docMkLst>
      <pc:sldChg chg="modSp mod">
        <pc:chgData name="Arshia Firdaus" userId="0540a58b-7385-4945-9756-575bf3f9bac6" providerId="ADAL" clId="{86B67DB9-055A-48E9-892C-D577CB3463EC}" dt="2023-03-30T19:50:26.560" v="0" actId="255"/>
        <pc:sldMkLst>
          <pc:docMk/>
          <pc:sldMk cId="2586058810" sldId="256"/>
        </pc:sldMkLst>
        <pc:spChg chg="mod">
          <ac:chgData name="Arshia Firdaus" userId="0540a58b-7385-4945-9756-575bf3f9bac6" providerId="ADAL" clId="{86B67DB9-055A-48E9-892C-D577CB3463EC}" dt="2023-03-30T19:50:26.560" v="0" actId="255"/>
          <ac:spMkLst>
            <pc:docMk/>
            <pc:sldMk cId="2586058810" sldId="256"/>
            <ac:spMk id="3" creationId="{0236A1B4-B8D1-4A72-8E20-0703F54BF1FE}"/>
          </ac:spMkLst>
        </pc:spChg>
      </pc:sldChg>
      <pc:sldChg chg="del">
        <pc:chgData name="Arshia Firdaus" userId="0540a58b-7385-4945-9756-575bf3f9bac6" providerId="ADAL" clId="{86B67DB9-055A-48E9-892C-D577CB3463EC}" dt="2023-03-30T19:51:27.816" v="19" actId="47"/>
        <pc:sldMkLst>
          <pc:docMk/>
          <pc:sldMk cId="1713219598" sldId="257"/>
        </pc:sldMkLst>
      </pc:sldChg>
      <pc:sldChg chg="modSp mod">
        <pc:chgData name="Arshia Firdaus" userId="0540a58b-7385-4945-9756-575bf3f9bac6" providerId="ADAL" clId="{86B67DB9-055A-48E9-892C-D577CB3463EC}" dt="2023-03-30T19:51:18.860" v="18" actId="27636"/>
        <pc:sldMkLst>
          <pc:docMk/>
          <pc:sldMk cId="3571516367" sldId="258"/>
        </pc:sldMkLst>
        <pc:spChg chg="mod">
          <ac:chgData name="Arshia Firdaus" userId="0540a58b-7385-4945-9756-575bf3f9bac6" providerId="ADAL" clId="{86B67DB9-055A-48E9-892C-D577CB3463EC}" dt="2023-03-30T19:50:39.302" v="9" actId="20577"/>
          <ac:spMkLst>
            <pc:docMk/>
            <pc:sldMk cId="3571516367" sldId="258"/>
            <ac:spMk id="2" creationId="{0A32731C-311B-46F7-A865-6C3AF6B09A47}"/>
          </ac:spMkLst>
        </pc:spChg>
        <pc:spChg chg="mod">
          <ac:chgData name="Arshia Firdaus" userId="0540a58b-7385-4945-9756-575bf3f9bac6" providerId="ADAL" clId="{86B67DB9-055A-48E9-892C-D577CB3463EC}" dt="2023-03-30T19:51:18.860" v="18" actId="27636"/>
          <ac:spMkLst>
            <pc:docMk/>
            <pc:sldMk cId="3571516367" sldId="258"/>
            <ac:spMk id="3" creationId="{9D5232F9-FD00-464A-9F17-619C91AEF8F3}"/>
          </ac:spMkLst>
        </pc:spChg>
      </pc:sldChg>
      <pc:sldChg chg="del">
        <pc:chgData name="Arshia Firdaus" userId="0540a58b-7385-4945-9756-575bf3f9bac6" providerId="ADAL" clId="{86B67DB9-055A-48E9-892C-D577CB3463EC}" dt="2023-03-30T20:19:41.615" v="279" actId="47"/>
        <pc:sldMkLst>
          <pc:docMk/>
          <pc:sldMk cId="332104327" sldId="259"/>
        </pc:sldMkLst>
      </pc:sldChg>
      <pc:sldChg chg="del">
        <pc:chgData name="Arshia Firdaus" userId="0540a58b-7385-4945-9756-575bf3f9bac6" providerId="ADAL" clId="{86B67DB9-055A-48E9-892C-D577CB3463EC}" dt="2023-03-30T20:19:39.959" v="278" actId="47"/>
        <pc:sldMkLst>
          <pc:docMk/>
          <pc:sldMk cId="1663780162" sldId="260"/>
        </pc:sldMkLst>
      </pc:sldChg>
      <pc:sldChg chg="del">
        <pc:chgData name="Arshia Firdaus" userId="0540a58b-7385-4945-9756-575bf3f9bac6" providerId="ADAL" clId="{86B67DB9-055A-48E9-892C-D577CB3463EC}" dt="2023-03-30T20:19:30.351" v="277" actId="47"/>
        <pc:sldMkLst>
          <pc:docMk/>
          <pc:sldMk cId="1429429409" sldId="261"/>
        </pc:sldMkLst>
      </pc:sldChg>
      <pc:sldChg chg="del">
        <pc:chgData name="Arshia Firdaus" userId="0540a58b-7385-4945-9756-575bf3f9bac6" providerId="ADAL" clId="{86B67DB9-055A-48E9-892C-D577CB3463EC}" dt="2023-03-30T20:19:17.093" v="273" actId="47"/>
        <pc:sldMkLst>
          <pc:docMk/>
          <pc:sldMk cId="379728094" sldId="262"/>
        </pc:sldMkLst>
      </pc:sldChg>
      <pc:sldChg chg="del">
        <pc:chgData name="Arshia Firdaus" userId="0540a58b-7385-4945-9756-575bf3f9bac6" providerId="ADAL" clId="{86B67DB9-055A-48E9-892C-D577CB3463EC}" dt="2023-03-30T20:19:45.860" v="281" actId="47"/>
        <pc:sldMkLst>
          <pc:docMk/>
          <pc:sldMk cId="4055079983" sldId="263"/>
        </pc:sldMkLst>
      </pc:sldChg>
      <pc:sldChg chg="del">
        <pc:chgData name="Arshia Firdaus" userId="0540a58b-7385-4945-9756-575bf3f9bac6" providerId="ADAL" clId="{86B67DB9-055A-48E9-892C-D577CB3463EC}" dt="2023-03-30T20:19:47.471" v="282" actId="47"/>
        <pc:sldMkLst>
          <pc:docMk/>
          <pc:sldMk cId="2619301236" sldId="264"/>
        </pc:sldMkLst>
      </pc:sldChg>
      <pc:sldChg chg="del">
        <pc:chgData name="Arshia Firdaus" userId="0540a58b-7385-4945-9756-575bf3f9bac6" providerId="ADAL" clId="{86B67DB9-055A-48E9-892C-D577CB3463EC}" dt="2023-03-30T20:19:50.852" v="283" actId="47"/>
        <pc:sldMkLst>
          <pc:docMk/>
          <pc:sldMk cId="744379741" sldId="265"/>
        </pc:sldMkLst>
      </pc:sldChg>
      <pc:sldChg chg="del">
        <pc:chgData name="Arshia Firdaus" userId="0540a58b-7385-4945-9756-575bf3f9bac6" providerId="ADAL" clId="{86B67DB9-055A-48E9-892C-D577CB3463EC}" dt="2023-03-30T20:19:28.921" v="276" actId="47"/>
        <pc:sldMkLst>
          <pc:docMk/>
          <pc:sldMk cId="1742861620" sldId="266"/>
        </pc:sldMkLst>
      </pc:sldChg>
      <pc:sldChg chg="del">
        <pc:chgData name="Arshia Firdaus" userId="0540a58b-7385-4945-9756-575bf3f9bac6" providerId="ADAL" clId="{86B67DB9-055A-48E9-892C-D577CB3463EC}" dt="2023-03-30T20:19:19.630" v="274" actId="47"/>
        <pc:sldMkLst>
          <pc:docMk/>
          <pc:sldMk cId="2303579910" sldId="268"/>
        </pc:sldMkLst>
      </pc:sldChg>
      <pc:sldChg chg="del">
        <pc:chgData name="Arshia Firdaus" userId="0540a58b-7385-4945-9756-575bf3f9bac6" providerId="ADAL" clId="{86B67DB9-055A-48E9-892C-D577CB3463EC}" dt="2023-03-30T20:19:52.324" v="284" actId="47"/>
        <pc:sldMkLst>
          <pc:docMk/>
          <pc:sldMk cId="2499682613" sldId="269"/>
        </pc:sldMkLst>
      </pc:sldChg>
      <pc:sldChg chg="del">
        <pc:chgData name="Arshia Firdaus" userId="0540a58b-7385-4945-9756-575bf3f9bac6" providerId="ADAL" clId="{86B67DB9-055A-48E9-892C-D577CB3463EC}" dt="2023-03-30T20:19:43.973" v="280" actId="47"/>
        <pc:sldMkLst>
          <pc:docMk/>
          <pc:sldMk cId="2896385493" sldId="270"/>
        </pc:sldMkLst>
      </pc:sldChg>
      <pc:sldChg chg="delSp modSp mod">
        <pc:chgData name="Arshia Firdaus" userId="0540a58b-7385-4945-9756-575bf3f9bac6" providerId="ADAL" clId="{86B67DB9-055A-48E9-892C-D577CB3463EC}" dt="2023-03-30T21:58:20.869" v="285" actId="478"/>
        <pc:sldMkLst>
          <pc:docMk/>
          <pc:sldMk cId="1969787568" sldId="271"/>
        </pc:sldMkLst>
        <pc:spChg chg="del mod">
          <ac:chgData name="Arshia Firdaus" userId="0540a58b-7385-4945-9756-575bf3f9bac6" providerId="ADAL" clId="{86B67DB9-055A-48E9-892C-D577CB3463EC}" dt="2023-03-30T21:58:20.869" v="285" actId="478"/>
          <ac:spMkLst>
            <pc:docMk/>
            <pc:sldMk cId="1969787568" sldId="271"/>
            <ac:spMk id="3" creationId="{AF64C29E-DF30-4DC6-AB95-2016F9A703B6}"/>
          </ac:spMkLst>
        </pc:spChg>
      </pc:sldChg>
      <pc:sldChg chg="addSp modSp add mod">
        <pc:chgData name="Arshia Firdaus" userId="0540a58b-7385-4945-9756-575bf3f9bac6" providerId="ADAL" clId="{86B67DB9-055A-48E9-892C-D577CB3463EC}" dt="2023-04-11T23:07:15.833" v="311" actId="20577"/>
        <pc:sldMkLst>
          <pc:docMk/>
          <pc:sldMk cId="2461205465" sldId="272"/>
        </pc:sldMkLst>
        <pc:spChg chg="mod">
          <ac:chgData name="Arshia Firdaus" userId="0540a58b-7385-4945-9756-575bf3f9bac6" providerId="ADAL" clId="{86B67DB9-055A-48E9-892C-D577CB3463EC}" dt="2023-03-30T20:07:07.659" v="191" actId="1076"/>
          <ac:spMkLst>
            <pc:docMk/>
            <pc:sldMk cId="2461205465" sldId="272"/>
            <ac:spMk id="2" creationId="{0A32731C-311B-46F7-A865-6C3AF6B09A47}"/>
          </ac:spMkLst>
        </pc:spChg>
        <pc:spChg chg="mod">
          <ac:chgData name="Arshia Firdaus" userId="0540a58b-7385-4945-9756-575bf3f9bac6" providerId="ADAL" clId="{86B67DB9-055A-48E9-892C-D577CB3463EC}" dt="2023-04-11T23:07:15.833" v="311" actId="20577"/>
          <ac:spMkLst>
            <pc:docMk/>
            <pc:sldMk cId="2461205465" sldId="272"/>
            <ac:spMk id="3" creationId="{9D5232F9-FD00-464A-9F17-619C91AEF8F3}"/>
          </ac:spMkLst>
        </pc:spChg>
        <pc:picChg chg="add mod">
          <ac:chgData name="Arshia Firdaus" userId="0540a58b-7385-4945-9756-575bf3f9bac6" providerId="ADAL" clId="{86B67DB9-055A-48E9-892C-D577CB3463EC}" dt="2023-03-30T20:07:17.432" v="195" actId="1076"/>
          <ac:picMkLst>
            <pc:docMk/>
            <pc:sldMk cId="2461205465" sldId="272"/>
            <ac:picMk id="8" creationId="{7AC710BD-C9E6-4F97-9E6C-395B7AFE536A}"/>
          </ac:picMkLst>
        </pc:picChg>
      </pc:sldChg>
      <pc:sldChg chg="addSp modSp add mod">
        <pc:chgData name="Arshia Firdaus" userId="0540a58b-7385-4945-9756-575bf3f9bac6" providerId="ADAL" clId="{86B67DB9-055A-48E9-892C-D577CB3463EC}" dt="2023-03-30T20:09:45.459" v="210" actId="1076"/>
        <pc:sldMkLst>
          <pc:docMk/>
          <pc:sldMk cId="1567923147" sldId="273"/>
        </pc:sldMkLst>
        <pc:spChg chg="mod">
          <ac:chgData name="Arshia Firdaus" userId="0540a58b-7385-4945-9756-575bf3f9bac6" providerId="ADAL" clId="{86B67DB9-055A-48E9-892C-D577CB3463EC}" dt="2023-03-30T20:09:43.143" v="209" actId="1076"/>
          <ac:spMkLst>
            <pc:docMk/>
            <pc:sldMk cId="1567923147" sldId="273"/>
            <ac:spMk id="2" creationId="{0A32731C-311B-46F7-A865-6C3AF6B09A47}"/>
          </ac:spMkLst>
        </pc:spChg>
        <pc:spChg chg="mod">
          <ac:chgData name="Arshia Firdaus" userId="0540a58b-7385-4945-9756-575bf3f9bac6" providerId="ADAL" clId="{86B67DB9-055A-48E9-892C-D577CB3463EC}" dt="2023-03-30T20:01:13.999" v="148" actId="6549"/>
          <ac:spMkLst>
            <pc:docMk/>
            <pc:sldMk cId="1567923147" sldId="273"/>
            <ac:spMk id="3" creationId="{9D5232F9-FD00-464A-9F17-619C91AEF8F3}"/>
          </ac:spMkLst>
        </pc:spChg>
        <pc:picChg chg="add mod modCrop">
          <ac:chgData name="Arshia Firdaus" userId="0540a58b-7385-4945-9756-575bf3f9bac6" providerId="ADAL" clId="{86B67DB9-055A-48E9-892C-D577CB3463EC}" dt="2023-03-30T20:09:45.459" v="210" actId="1076"/>
          <ac:picMkLst>
            <pc:docMk/>
            <pc:sldMk cId="1567923147" sldId="273"/>
            <ac:picMk id="8" creationId="{24605C43-515F-1854-8283-90ED210388FB}"/>
          </ac:picMkLst>
        </pc:picChg>
      </pc:sldChg>
      <pc:sldChg chg="addSp modSp new mod">
        <pc:chgData name="Arshia Firdaus" userId="0540a58b-7385-4945-9756-575bf3f9bac6" providerId="ADAL" clId="{86B67DB9-055A-48E9-892C-D577CB3463EC}" dt="2023-03-30T20:13:25.866" v="235" actId="14100"/>
        <pc:sldMkLst>
          <pc:docMk/>
          <pc:sldMk cId="310597462" sldId="274"/>
        </pc:sldMkLst>
        <pc:spChg chg="mod">
          <ac:chgData name="Arshia Firdaus" userId="0540a58b-7385-4945-9756-575bf3f9bac6" providerId="ADAL" clId="{86B67DB9-055A-48E9-892C-D577CB3463EC}" dt="2023-03-30T20:10:49.480" v="222" actId="14100"/>
          <ac:spMkLst>
            <pc:docMk/>
            <pc:sldMk cId="310597462" sldId="274"/>
            <ac:spMk id="2" creationId="{D8187813-173B-B89B-E825-FA6863AB289D}"/>
          </ac:spMkLst>
        </pc:spChg>
        <pc:spChg chg="mod">
          <ac:chgData name="Arshia Firdaus" userId="0540a58b-7385-4945-9756-575bf3f9bac6" providerId="ADAL" clId="{86B67DB9-055A-48E9-892C-D577CB3463EC}" dt="2023-03-30T20:11:30.536" v="226" actId="14100"/>
          <ac:spMkLst>
            <pc:docMk/>
            <pc:sldMk cId="310597462" sldId="274"/>
            <ac:spMk id="3" creationId="{CDB525DF-1D71-A357-C937-1371A3E81ED5}"/>
          </ac:spMkLst>
        </pc:spChg>
        <pc:picChg chg="add mod modCrop">
          <ac:chgData name="Arshia Firdaus" userId="0540a58b-7385-4945-9756-575bf3f9bac6" providerId="ADAL" clId="{86B67DB9-055A-48E9-892C-D577CB3463EC}" dt="2023-03-30T20:13:25.866" v="235" actId="14100"/>
          <ac:picMkLst>
            <pc:docMk/>
            <pc:sldMk cId="310597462" sldId="274"/>
            <ac:picMk id="8" creationId="{1FE7A375-6A07-5E00-71C9-A5E8D4AFEABB}"/>
          </ac:picMkLst>
        </pc:picChg>
      </pc:sldChg>
      <pc:sldChg chg="addSp delSp modSp new del mod">
        <pc:chgData name="Arshia Firdaus" userId="0540a58b-7385-4945-9756-575bf3f9bac6" providerId="ADAL" clId="{86B67DB9-055A-48E9-892C-D577CB3463EC}" dt="2023-03-30T20:16:59.102" v="262" actId="47"/>
        <pc:sldMkLst>
          <pc:docMk/>
          <pc:sldMk cId="1693651394" sldId="275"/>
        </pc:sldMkLst>
        <pc:spChg chg="del">
          <ac:chgData name="Arshia Firdaus" userId="0540a58b-7385-4945-9756-575bf3f9bac6" providerId="ADAL" clId="{86B67DB9-055A-48E9-892C-D577CB3463EC}" dt="2023-03-30T20:13:46.125" v="237" actId="478"/>
          <ac:spMkLst>
            <pc:docMk/>
            <pc:sldMk cId="1693651394" sldId="275"/>
            <ac:spMk id="2" creationId="{C12804EE-D2FC-278C-7F5F-CBD46BD6F0BE}"/>
          </ac:spMkLst>
        </pc:spChg>
        <pc:spChg chg="del">
          <ac:chgData name="Arshia Firdaus" userId="0540a58b-7385-4945-9756-575bf3f9bac6" providerId="ADAL" clId="{86B67DB9-055A-48E9-892C-D577CB3463EC}" dt="2023-03-30T20:13:53.100" v="238" actId="478"/>
          <ac:spMkLst>
            <pc:docMk/>
            <pc:sldMk cId="1693651394" sldId="275"/>
            <ac:spMk id="3" creationId="{FD28A94D-8095-A662-81BF-23830B92BB3F}"/>
          </ac:spMkLst>
        </pc:spChg>
        <pc:picChg chg="add mod modCrop">
          <ac:chgData name="Arshia Firdaus" userId="0540a58b-7385-4945-9756-575bf3f9bac6" providerId="ADAL" clId="{86B67DB9-055A-48E9-892C-D577CB3463EC}" dt="2023-03-30T20:15:37.806" v="246" actId="1076"/>
          <ac:picMkLst>
            <pc:docMk/>
            <pc:sldMk cId="1693651394" sldId="275"/>
            <ac:picMk id="8" creationId="{467B831B-764D-D8FE-4CA3-412D844C7258}"/>
          </ac:picMkLst>
        </pc:picChg>
      </pc:sldChg>
      <pc:sldChg chg="addSp delSp modSp new mod">
        <pc:chgData name="Arshia Firdaus" userId="0540a58b-7385-4945-9756-575bf3f9bac6" providerId="ADAL" clId="{86B67DB9-055A-48E9-892C-D577CB3463EC}" dt="2023-04-11T23:07:01.478" v="310" actId="1076"/>
        <pc:sldMkLst>
          <pc:docMk/>
          <pc:sldMk cId="1033346473" sldId="276"/>
        </pc:sldMkLst>
        <pc:spChg chg="mod">
          <ac:chgData name="Arshia Firdaus" userId="0540a58b-7385-4945-9756-575bf3f9bac6" providerId="ADAL" clId="{86B67DB9-055A-48E9-892C-D577CB3463EC}" dt="2023-03-30T20:16:36.744" v="258" actId="20577"/>
          <ac:spMkLst>
            <pc:docMk/>
            <pc:sldMk cId="1033346473" sldId="276"/>
            <ac:spMk id="2" creationId="{6E241111-010E-3DD1-E4B5-C2799D21F950}"/>
          </ac:spMkLst>
        </pc:spChg>
        <pc:spChg chg="del">
          <ac:chgData name="Arshia Firdaus" userId="0540a58b-7385-4945-9756-575bf3f9bac6" providerId="ADAL" clId="{86B67DB9-055A-48E9-892C-D577CB3463EC}" dt="2023-03-30T20:15:50.667" v="249" actId="478"/>
          <ac:spMkLst>
            <pc:docMk/>
            <pc:sldMk cId="1033346473" sldId="276"/>
            <ac:spMk id="3" creationId="{D3AA68F0-A183-1FD8-F768-A02CD81B1824}"/>
          </ac:spMkLst>
        </pc:spChg>
        <pc:picChg chg="add del mod">
          <ac:chgData name="Arshia Firdaus" userId="0540a58b-7385-4945-9756-575bf3f9bac6" providerId="ADAL" clId="{86B67DB9-055A-48E9-892C-D577CB3463EC}" dt="2023-03-30T20:16:43.363" v="259" actId="478"/>
          <ac:picMkLst>
            <pc:docMk/>
            <pc:sldMk cId="1033346473" sldId="276"/>
            <ac:picMk id="7" creationId="{2383F32F-2975-0E55-5351-84736E7F0EF2}"/>
          </ac:picMkLst>
        </pc:picChg>
        <pc:picChg chg="add mod modCrop">
          <ac:chgData name="Arshia Firdaus" userId="0540a58b-7385-4945-9756-575bf3f9bac6" providerId="ADAL" clId="{86B67DB9-055A-48E9-892C-D577CB3463EC}" dt="2023-04-11T23:07:01.478" v="310" actId="1076"/>
          <ac:picMkLst>
            <pc:docMk/>
            <pc:sldMk cId="1033346473" sldId="276"/>
            <ac:picMk id="7" creationId="{631F9385-EBF6-C1C1-3306-39AD69A158F5}"/>
          </ac:picMkLst>
        </pc:picChg>
        <pc:picChg chg="add del mod">
          <ac:chgData name="Arshia Firdaus" userId="0540a58b-7385-4945-9756-575bf3f9bac6" providerId="ADAL" clId="{86B67DB9-055A-48E9-892C-D577CB3463EC}" dt="2023-04-11T23:04:46.668" v="286" actId="478"/>
          <ac:picMkLst>
            <pc:docMk/>
            <pc:sldMk cId="1033346473" sldId="276"/>
            <ac:picMk id="8" creationId="{75622596-859B-502A-08FF-A632CDF1C5D5}"/>
          </ac:picMkLst>
        </pc:picChg>
      </pc:sldChg>
      <pc:sldChg chg="delSp modSp new mod">
        <pc:chgData name="Arshia Firdaus" userId="0540a58b-7385-4945-9756-575bf3f9bac6" providerId="ADAL" clId="{86B67DB9-055A-48E9-892C-D577CB3463EC}" dt="2023-03-30T20:18:58.533" v="272" actId="478"/>
        <pc:sldMkLst>
          <pc:docMk/>
          <pc:sldMk cId="244103277" sldId="277"/>
        </pc:sldMkLst>
        <pc:spChg chg="del mod">
          <ac:chgData name="Arshia Firdaus" userId="0540a58b-7385-4945-9756-575bf3f9bac6" providerId="ADAL" clId="{86B67DB9-055A-48E9-892C-D577CB3463EC}" dt="2023-03-30T20:18:58.533" v="272" actId="478"/>
          <ac:spMkLst>
            <pc:docMk/>
            <pc:sldMk cId="244103277" sldId="277"/>
            <ac:spMk id="2" creationId="{16514332-DACF-45F3-FF75-4F7837DEDE84}"/>
          </ac:spMkLst>
        </pc:spChg>
        <pc:spChg chg="mod">
          <ac:chgData name="Arshia Firdaus" userId="0540a58b-7385-4945-9756-575bf3f9bac6" providerId="ADAL" clId="{86B67DB9-055A-48E9-892C-D577CB3463EC}" dt="2023-03-30T20:18:42.787" v="271" actId="14100"/>
          <ac:spMkLst>
            <pc:docMk/>
            <pc:sldMk cId="244103277" sldId="277"/>
            <ac:spMk id="3" creationId="{A692CFF5-020E-34AF-ECA1-1D2119134708}"/>
          </ac:spMkLst>
        </pc:spChg>
      </pc:sldChg>
      <pc:sldChg chg="addSp delSp modSp new mod">
        <pc:chgData name="Arshia Firdaus" userId="0540a58b-7385-4945-9756-575bf3f9bac6" providerId="ADAL" clId="{86B67DB9-055A-48E9-892C-D577CB3463EC}" dt="2023-04-11T23:06:35.680" v="303" actId="1076"/>
        <pc:sldMkLst>
          <pc:docMk/>
          <pc:sldMk cId="1655946789" sldId="278"/>
        </pc:sldMkLst>
        <pc:spChg chg="del">
          <ac:chgData name="Arshia Firdaus" userId="0540a58b-7385-4945-9756-575bf3f9bac6" providerId="ADAL" clId="{86B67DB9-055A-48E9-892C-D577CB3463EC}" dt="2023-04-11T23:05:27.964" v="291" actId="478"/>
          <ac:spMkLst>
            <pc:docMk/>
            <pc:sldMk cId="1655946789" sldId="278"/>
            <ac:spMk id="2" creationId="{ECA3D62D-35F4-91AC-6A3C-874E06704B6D}"/>
          </ac:spMkLst>
        </pc:spChg>
        <pc:spChg chg="del">
          <ac:chgData name="Arshia Firdaus" userId="0540a58b-7385-4945-9756-575bf3f9bac6" providerId="ADAL" clId="{86B67DB9-055A-48E9-892C-D577CB3463EC}" dt="2023-04-11T23:05:30.045" v="292" actId="478"/>
          <ac:spMkLst>
            <pc:docMk/>
            <pc:sldMk cId="1655946789" sldId="278"/>
            <ac:spMk id="3" creationId="{4BEFF6D0-5C77-F999-18F5-8126C5F486A0}"/>
          </ac:spMkLst>
        </pc:spChg>
        <pc:picChg chg="add mod modCrop">
          <ac:chgData name="Arshia Firdaus" userId="0540a58b-7385-4945-9756-575bf3f9bac6" providerId="ADAL" clId="{86B67DB9-055A-48E9-892C-D577CB3463EC}" dt="2023-04-11T23:06:35.680" v="303" actId="1076"/>
          <ac:picMkLst>
            <pc:docMk/>
            <pc:sldMk cId="1655946789" sldId="278"/>
            <ac:picMk id="8" creationId="{8BD9D349-0204-DD2F-0CE7-E27C4DE6366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4/11/2023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4/11/2023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1" y="3332831"/>
            <a:ext cx="5295795" cy="1514742"/>
          </a:xfrm>
        </p:spPr>
        <p:txBody>
          <a:bodyPr/>
          <a:lstStyle/>
          <a:p>
            <a:r>
              <a:rPr lang="en-US" sz="8000" dirty="0"/>
              <a:t>COVID-19</a:t>
            </a:r>
            <a:br>
              <a:rPr lang="en-US" sz="8000" dirty="0"/>
            </a:br>
            <a:r>
              <a:rPr lang="en-US" sz="8000" dirty="0"/>
              <a:t>(QUESTION1, PART1</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613494"/>
          </a:xfrm>
        </p:spPr>
        <p:txBody>
          <a:bodyPr>
            <a:noAutofit/>
          </a:bodyPr>
          <a:lstStyle/>
          <a:p>
            <a:r>
              <a:rPr lang="en-US" sz="2800" dirty="0"/>
              <a:t>Arshia Firdaus</a:t>
            </a:r>
          </a:p>
          <a:p>
            <a:r>
              <a:rPr lang="en-US" sz="2800" dirty="0"/>
              <a:t>HAP 823</a:t>
            </a:r>
          </a:p>
        </p:txBody>
      </p:sp>
    </p:spTree>
    <p:extLst>
      <p:ext uri="{BB962C8B-B14F-4D97-AF65-F5344CB8AC3E}">
        <p14:creationId xmlns:p14="http://schemas.microsoft.com/office/powerpoint/2010/main" val="258605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lstStyle/>
          <a:p>
            <a:r>
              <a:rPr lang="en-US" dirty="0"/>
              <a:t>QUESTION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2934030"/>
            <a:ext cx="5833855" cy="3005593"/>
          </a:xfrm>
        </p:spPr>
        <p:txBody>
          <a:bodyPr>
            <a:normAutofit lnSpcReduction="10000"/>
          </a:bodyPr>
          <a:lstStyle/>
          <a:p>
            <a:pPr algn="l">
              <a:buFont typeface="+mj-lt"/>
              <a:buAutoNum type="arabicPeriod"/>
            </a:pPr>
            <a:r>
              <a:rPr lang="en-US" b="0" i="0" dirty="0">
                <a:solidFill>
                  <a:srgbClr val="000000"/>
                </a:solidFill>
                <a:effectLst/>
                <a:latin typeface="Arial" panose="020B0604020202020204" pitchFamily="34" charset="0"/>
              </a:rPr>
              <a:t>Describe the order of occurrence of the variables</a:t>
            </a:r>
          </a:p>
          <a:p>
            <a:pPr marL="742950" lvl="1" indent="-285750" algn="l">
              <a:buFont typeface="+mj-lt"/>
              <a:buAutoNum type="arabicPeriod"/>
            </a:pPr>
            <a:r>
              <a:rPr lang="en-US" sz="1400" b="0" i="0" dirty="0">
                <a:solidFill>
                  <a:srgbClr val="000000"/>
                </a:solidFill>
                <a:effectLst/>
                <a:latin typeface="Arial" panose="020B0604020202020204" pitchFamily="34" charset="0"/>
              </a:rPr>
              <a:t>Assume that age, and gender occur at birth.  Assume that vaccination information occurs before onset of symptoms.  Assume home tests occurs after onset of symptoms.  Assume that laboratory PCR test occurs after home test. </a:t>
            </a:r>
          </a:p>
          <a:p>
            <a:pPr marL="742950" lvl="1" indent="-285750" algn="l">
              <a:buFont typeface="+mj-lt"/>
              <a:buAutoNum type="arabicPeriod"/>
            </a:pPr>
            <a:r>
              <a:rPr lang="en-US" sz="1400" b="0" i="0" dirty="0">
                <a:solidFill>
                  <a:srgbClr val="000000"/>
                </a:solidFill>
                <a:effectLst/>
                <a:latin typeface="Arial" panose="020B0604020202020204" pitchFamily="34" charset="0"/>
              </a:rPr>
              <a:t>Establish the order with which symptoms occur</a:t>
            </a:r>
          </a:p>
          <a:p>
            <a:pPr marL="1143000" lvl="2" indent="-228600" algn="l">
              <a:buFont typeface="+mj-lt"/>
              <a:buAutoNum type="arabicPeriod"/>
            </a:pPr>
            <a:r>
              <a:rPr lang="en-US" sz="1400" b="0" i="0" dirty="0">
                <a:solidFill>
                  <a:srgbClr val="000000"/>
                </a:solidFill>
                <a:effectLst/>
                <a:latin typeface="Arial" panose="020B0604020202020204" pitchFamily="34" charset="0"/>
              </a:rPr>
              <a:t>Count for each pair of symptoms, the number of times one symptom occurs before another.  Use column AK in the database to identify if one symptom has occurred before another. </a:t>
            </a:r>
          </a:p>
          <a:p>
            <a:pPr marL="1143000" lvl="2" indent="-228600" algn="l">
              <a:buFont typeface="+mj-lt"/>
              <a:buAutoNum type="arabicPeriod"/>
            </a:pPr>
            <a:r>
              <a:rPr lang="en-US" sz="1400" b="0" i="0" dirty="0">
                <a:solidFill>
                  <a:srgbClr val="000000"/>
                </a:solidFill>
                <a:effectLst/>
                <a:latin typeface="Arial" panose="020B0604020202020204" pitchFamily="34" charset="0"/>
              </a:rPr>
              <a:t>Use the pairwise count of one symptom occurring before another to establish a sequence of occurrence of symptoms.</a:t>
            </a:r>
          </a:p>
          <a:p>
            <a:endParaRPr lang="en-US"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20XX</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92CFF5-020E-34AF-ECA1-1D2119134708}"/>
              </a:ext>
            </a:extLst>
          </p:cNvPr>
          <p:cNvSpPr>
            <a:spLocks noGrp="1"/>
          </p:cNvSpPr>
          <p:nvPr>
            <p:ph type="body" idx="1"/>
          </p:nvPr>
        </p:nvSpPr>
        <p:spPr>
          <a:xfrm>
            <a:off x="725971" y="1764788"/>
            <a:ext cx="6334787" cy="3936297"/>
          </a:xfrm>
        </p:spPr>
        <p:txBody>
          <a:bodyPr>
            <a:normAutofit/>
          </a:bodyPr>
          <a:lstStyle/>
          <a:p>
            <a:pPr algn="l"/>
            <a:r>
              <a:rPr lang="en-US" b="0" i="0" dirty="0">
                <a:solidFill>
                  <a:srgbClr val="374151"/>
                </a:solidFill>
                <a:effectLst/>
                <a:latin typeface="Söhne"/>
              </a:rPr>
              <a:t>Based on the assumptions provided, the order of occurrence of the variables is:</a:t>
            </a:r>
          </a:p>
          <a:p>
            <a:pPr algn="l">
              <a:buFont typeface="+mj-lt"/>
              <a:buAutoNum type="arabicPeriod"/>
            </a:pPr>
            <a:r>
              <a:rPr lang="en-US" b="0" i="0" dirty="0">
                <a:solidFill>
                  <a:srgbClr val="374151"/>
                </a:solidFill>
                <a:effectLst/>
                <a:latin typeface="Söhne"/>
              </a:rPr>
              <a:t>Gender: Occurs at birth.</a:t>
            </a:r>
          </a:p>
          <a:p>
            <a:pPr algn="l">
              <a:buFont typeface="+mj-lt"/>
              <a:buAutoNum type="arabicPeriod"/>
            </a:pPr>
            <a:r>
              <a:rPr lang="en-US" b="0" i="0" dirty="0">
                <a:solidFill>
                  <a:srgbClr val="374151"/>
                </a:solidFill>
                <a:effectLst/>
                <a:latin typeface="Söhne"/>
              </a:rPr>
              <a:t>Age: Occurs at birth.</a:t>
            </a:r>
          </a:p>
          <a:p>
            <a:pPr algn="l">
              <a:buFont typeface="+mj-lt"/>
              <a:buAutoNum type="arabicPeriod"/>
            </a:pPr>
            <a:r>
              <a:rPr lang="en-US" b="0" i="0" dirty="0">
                <a:solidFill>
                  <a:srgbClr val="374151"/>
                </a:solidFill>
                <a:effectLst/>
                <a:latin typeface="Söhne"/>
              </a:rPr>
              <a:t>Vaccination Information: Occurs before onset of symptoms.</a:t>
            </a:r>
          </a:p>
          <a:p>
            <a:pPr algn="l">
              <a:buFont typeface="+mj-lt"/>
              <a:buAutoNum type="arabicPeriod"/>
            </a:pPr>
            <a:r>
              <a:rPr lang="en-US" b="0" i="0" dirty="0">
                <a:solidFill>
                  <a:srgbClr val="374151"/>
                </a:solidFill>
                <a:effectLst/>
                <a:latin typeface="Söhne"/>
              </a:rPr>
              <a:t>Onset of Symptoms: Occurs before home test and laboratory PCR test.</a:t>
            </a:r>
          </a:p>
          <a:p>
            <a:pPr algn="l">
              <a:buFont typeface="+mj-lt"/>
              <a:buAutoNum type="arabicPeriod"/>
            </a:pPr>
            <a:r>
              <a:rPr lang="en-US" b="0" i="0" dirty="0">
                <a:solidFill>
                  <a:srgbClr val="374151"/>
                </a:solidFill>
                <a:effectLst/>
                <a:latin typeface="Söhne"/>
              </a:rPr>
              <a:t>Home Test: Occurs after onset of symptoms.</a:t>
            </a:r>
          </a:p>
          <a:p>
            <a:pPr algn="l">
              <a:buFont typeface="+mj-lt"/>
              <a:buAutoNum type="arabicPeriod"/>
            </a:pPr>
            <a:r>
              <a:rPr lang="en-US" b="0" i="0" dirty="0">
                <a:solidFill>
                  <a:srgbClr val="374151"/>
                </a:solidFill>
                <a:effectLst/>
                <a:latin typeface="Söhne"/>
              </a:rPr>
              <a:t>Laboratory PCR Test: Occurs after home test.</a:t>
            </a:r>
          </a:p>
          <a:p>
            <a:pPr algn="l"/>
            <a:r>
              <a:rPr lang="en-US" b="0" i="0" dirty="0">
                <a:solidFill>
                  <a:srgbClr val="374151"/>
                </a:solidFill>
                <a:effectLst/>
                <a:latin typeface="Söhne"/>
              </a:rPr>
              <a:t>Therefore, the chronological order of occurrence of these variables is: Gender, Age, Vaccination Information, Onset of Symptoms, Home Test, and Laboratory PCR Test.</a:t>
            </a:r>
          </a:p>
          <a:p>
            <a:endParaRPr lang="en-US" dirty="0"/>
          </a:p>
        </p:txBody>
      </p:sp>
      <p:sp>
        <p:nvSpPr>
          <p:cNvPr id="4" name="Date Placeholder 3">
            <a:extLst>
              <a:ext uri="{FF2B5EF4-FFF2-40B4-BE49-F238E27FC236}">
                <a16:creationId xmlns:a16="http://schemas.microsoft.com/office/drawing/2014/main" id="{B8EDC445-50DB-39F4-D375-88F7EFFE0043}"/>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9A5AD801-B3BB-B98E-6764-69A98A68740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230B9843-C95E-1FF4-1889-D3747D4AC43F}"/>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24410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123535" y="136525"/>
            <a:ext cx="5111750" cy="1204912"/>
          </a:xfrm>
        </p:spPr>
        <p:txBody>
          <a:bodyPr/>
          <a:lstStyle/>
          <a:p>
            <a:r>
              <a:rPr lang="en-US" dirty="0"/>
              <a:t>STEP1</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23535" y="1426041"/>
            <a:ext cx="5833855" cy="3005593"/>
          </a:xfrm>
        </p:spPr>
        <p:txBody>
          <a:bodyPr>
            <a:normAutofit/>
          </a:bodyPr>
          <a:lstStyle/>
          <a:p>
            <a:r>
              <a:rPr lang="en-US" dirty="0"/>
              <a:t>Convert the excel file into a csv file and preprocessed the file by removing the empty rows in the column </a:t>
            </a:r>
            <a:r>
              <a:rPr lang="en-US"/>
              <a:t>AK.</a:t>
            </a:r>
          </a:p>
          <a:p>
            <a:endParaRPr lang="en-US"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20XX</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dirty="0"/>
          </a:p>
        </p:txBody>
      </p:sp>
      <p:pic>
        <p:nvPicPr>
          <p:cNvPr id="8" name="Picture 7" descr="Graphical user interface, application, table, Excel&#10;&#10;Description automatically generated">
            <a:extLst>
              <a:ext uri="{FF2B5EF4-FFF2-40B4-BE49-F238E27FC236}">
                <a16:creationId xmlns:a16="http://schemas.microsoft.com/office/drawing/2014/main" id="{7AC710BD-C9E6-4F97-9E6C-395B7AFE536A}"/>
              </a:ext>
            </a:extLst>
          </p:cNvPr>
          <p:cNvPicPr>
            <a:picLocks noChangeAspect="1"/>
          </p:cNvPicPr>
          <p:nvPr/>
        </p:nvPicPr>
        <p:blipFill>
          <a:blip r:embed="rId2"/>
          <a:stretch>
            <a:fillRect/>
          </a:stretch>
        </p:blipFill>
        <p:spPr>
          <a:xfrm>
            <a:off x="1123535" y="1981983"/>
            <a:ext cx="6483627" cy="4374367"/>
          </a:xfrm>
          <a:prstGeom prst="rect">
            <a:avLst/>
          </a:prstGeom>
        </p:spPr>
      </p:pic>
    </p:spTree>
    <p:extLst>
      <p:ext uri="{BB962C8B-B14F-4D97-AF65-F5344CB8AC3E}">
        <p14:creationId xmlns:p14="http://schemas.microsoft.com/office/powerpoint/2010/main" val="246120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096261" y="324602"/>
            <a:ext cx="5111750" cy="1204912"/>
          </a:xfrm>
        </p:spPr>
        <p:txBody>
          <a:bodyPr/>
          <a:lstStyle/>
          <a:p>
            <a:r>
              <a:rPr lang="en-US" dirty="0"/>
              <a:t>STEP2: import the data into python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2934030"/>
            <a:ext cx="5833855" cy="3005593"/>
          </a:xfrm>
        </p:spPr>
        <p:txBody>
          <a:bodyPr>
            <a:normAutofit/>
          </a:bodyPr>
          <a:lstStyle/>
          <a:p>
            <a:endParaRPr lang="en-US"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20XX</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24605C43-515F-1854-8283-90ED210388FB}"/>
              </a:ext>
            </a:extLst>
          </p:cNvPr>
          <p:cNvPicPr>
            <a:picLocks noChangeAspect="1"/>
          </p:cNvPicPr>
          <p:nvPr/>
        </p:nvPicPr>
        <p:blipFill rotWithShape="1">
          <a:blip r:embed="rId2"/>
          <a:srcRect l="2625" t="8090" r="6660" b="18317"/>
          <a:stretch/>
        </p:blipFill>
        <p:spPr>
          <a:xfrm>
            <a:off x="646813" y="1664779"/>
            <a:ext cx="9824482" cy="4483207"/>
          </a:xfrm>
          <a:prstGeom prst="rect">
            <a:avLst/>
          </a:prstGeom>
        </p:spPr>
      </p:pic>
    </p:spTree>
    <p:extLst>
      <p:ext uri="{BB962C8B-B14F-4D97-AF65-F5344CB8AC3E}">
        <p14:creationId xmlns:p14="http://schemas.microsoft.com/office/powerpoint/2010/main" val="156792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813-173B-B89B-E825-FA6863AB289D}"/>
              </a:ext>
            </a:extLst>
          </p:cNvPr>
          <p:cNvSpPr>
            <a:spLocks noGrp="1"/>
          </p:cNvSpPr>
          <p:nvPr>
            <p:ph type="title"/>
          </p:nvPr>
        </p:nvSpPr>
        <p:spPr>
          <a:xfrm>
            <a:off x="984250" y="168206"/>
            <a:ext cx="5111750" cy="626924"/>
          </a:xfrm>
        </p:spPr>
        <p:txBody>
          <a:bodyPr/>
          <a:lstStyle/>
          <a:p>
            <a:r>
              <a:rPr lang="en-US" dirty="0"/>
              <a:t>Step 3: </a:t>
            </a:r>
          </a:p>
        </p:txBody>
      </p:sp>
      <p:sp>
        <p:nvSpPr>
          <p:cNvPr id="3" name="Text Placeholder 2">
            <a:extLst>
              <a:ext uri="{FF2B5EF4-FFF2-40B4-BE49-F238E27FC236}">
                <a16:creationId xmlns:a16="http://schemas.microsoft.com/office/drawing/2014/main" id="{CDB525DF-1D71-A357-C937-1371A3E81ED5}"/>
              </a:ext>
            </a:extLst>
          </p:cNvPr>
          <p:cNvSpPr>
            <a:spLocks noGrp="1"/>
          </p:cNvSpPr>
          <p:nvPr>
            <p:ph type="body" idx="1"/>
          </p:nvPr>
        </p:nvSpPr>
        <p:spPr>
          <a:xfrm>
            <a:off x="1093718" y="795130"/>
            <a:ext cx="5111750" cy="1222513"/>
          </a:xfrm>
        </p:spPr>
        <p:txBody>
          <a:bodyPr/>
          <a:lstStyle/>
          <a:p>
            <a:r>
              <a:rPr lang="en-US" b="0" i="0" dirty="0">
                <a:solidFill>
                  <a:srgbClr val="374151"/>
                </a:solidFill>
                <a:effectLst/>
                <a:latin typeface="Söhne"/>
              </a:rPr>
              <a:t>In this code, create an empty dictionary to store the pairwise counts of symptoms. We then iterate over each row in the database and count the pairwise occurrences of symptoms using a nested loop. For each pair of symptoms that occur together, we update the count in the dictionary.</a:t>
            </a:r>
            <a:endParaRPr lang="en-US" dirty="0"/>
          </a:p>
        </p:txBody>
      </p:sp>
      <p:sp>
        <p:nvSpPr>
          <p:cNvPr id="4" name="Date Placeholder 3">
            <a:extLst>
              <a:ext uri="{FF2B5EF4-FFF2-40B4-BE49-F238E27FC236}">
                <a16:creationId xmlns:a16="http://schemas.microsoft.com/office/drawing/2014/main" id="{E0CE58BD-23BD-5E30-316B-7AF460D5858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DD01D13-D39B-760E-B482-F3234675DD84}"/>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22938B43-4C80-D133-C67E-DF3F2AC33B32}"/>
              </a:ext>
            </a:extLst>
          </p:cNvPr>
          <p:cNvSpPr>
            <a:spLocks noGrp="1"/>
          </p:cNvSpPr>
          <p:nvPr>
            <p:ph type="sldNum" sz="quarter" idx="12"/>
          </p:nvPr>
        </p:nvSpPr>
        <p:spPr/>
        <p:txBody>
          <a:bodyPr/>
          <a:lstStyle/>
          <a:p>
            <a:fld id="{A49DFD55-3C28-40EF-9E31-A92D2E4017FF}" type="slidenum">
              <a:rPr lang="en-US" smtClean="0"/>
              <a:pPr/>
              <a:t>6</a:t>
            </a:fld>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1FE7A375-6A07-5E00-71C9-A5E8D4AFEABB}"/>
              </a:ext>
            </a:extLst>
          </p:cNvPr>
          <p:cNvPicPr>
            <a:picLocks noChangeAspect="1"/>
          </p:cNvPicPr>
          <p:nvPr/>
        </p:nvPicPr>
        <p:blipFill rotWithShape="1">
          <a:blip r:embed="rId2"/>
          <a:srcRect l="5299" t="8840" r="16196" b="22609"/>
          <a:stretch/>
        </p:blipFill>
        <p:spPr>
          <a:xfrm>
            <a:off x="542676" y="2017643"/>
            <a:ext cx="8357253" cy="4104861"/>
          </a:xfrm>
          <a:prstGeom prst="rect">
            <a:avLst/>
          </a:prstGeom>
        </p:spPr>
      </p:pic>
    </p:spTree>
    <p:extLst>
      <p:ext uri="{BB962C8B-B14F-4D97-AF65-F5344CB8AC3E}">
        <p14:creationId xmlns:p14="http://schemas.microsoft.com/office/powerpoint/2010/main" val="31059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1111-010E-3DD1-E4B5-C2799D21F950}"/>
              </a:ext>
            </a:extLst>
          </p:cNvPr>
          <p:cNvSpPr>
            <a:spLocks noGrp="1"/>
          </p:cNvSpPr>
          <p:nvPr>
            <p:ph type="title"/>
          </p:nvPr>
        </p:nvSpPr>
        <p:spPr>
          <a:xfrm>
            <a:off x="913187" y="349916"/>
            <a:ext cx="5111750" cy="1204912"/>
          </a:xfrm>
        </p:spPr>
        <p:txBody>
          <a:bodyPr/>
          <a:lstStyle/>
          <a:p>
            <a:r>
              <a:rPr lang="en-US" dirty="0"/>
              <a:t>RESULT:</a:t>
            </a:r>
          </a:p>
        </p:txBody>
      </p:sp>
      <p:sp>
        <p:nvSpPr>
          <p:cNvPr id="4" name="Date Placeholder 3">
            <a:extLst>
              <a:ext uri="{FF2B5EF4-FFF2-40B4-BE49-F238E27FC236}">
                <a16:creationId xmlns:a16="http://schemas.microsoft.com/office/drawing/2014/main" id="{D33F8687-0382-179C-C118-94918AA06BF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37062EE-D387-71B6-A940-9A458E133372}"/>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DD855A4B-7FB5-E3E0-96B8-5751D346C21A}"/>
              </a:ext>
            </a:extLst>
          </p:cNvPr>
          <p:cNvSpPr>
            <a:spLocks noGrp="1"/>
          </p:cNvSpPr>
          <p:nvPr>
            <p:ph type="sldNum" sz="quarter" idx="12"/>
          </p:nvPr>
        </p:nvSpPr>
        <p:spPr/>
        <p:txBody>
          <a:bodyPr/>
          <a:lstStyle/>
          <a:p>
            <a:fld id="{A49DFD55-3C28-40EF-9E31-A92D2E4017FF}" type="slidenum">
              <a:rPr lang="en-US" smtClean="0"/>
              <a:pPr/>
              <a:t>7</a:t>
            </a:fld>
            <a:endParaRPr lang="en-US" dirty="0"/>
          </a:p>
        </p:txBody>
      </p:sp>
      <p:pic>
        <p:nvPicPr>
          <p:cNvPr id="7" name="Picture 6" descr="Graphical user interface, text, application, email&#10;&#10;Description automatically generated">
            <a:extLst>
              <a:ext uri="{FF2B5EF4-FFF2-40B4-BE49-F238E27FC236}">
                <a16:creationId xmlns:a16="http://schemas.microsoft.com/office/drawing/2014/main" id="{631F9385-EBF6-C1C1-3306-39AD69A158F5}"/>
              </a:ext>
            </a:extLst>
          </p:cNvPr>
          <p:cNvPicPr>
            <a:picLocks noChangeAspect="1"/>
          </p:cNvPicPr>
          <p:nvPr/>
        </p:nvPicPr>
        <p:blipFill rotWithShape="1">
          <a:blip r:embed="rId2"/>
          <a:srcRect l="4880" t="9896" r="20554" b="5925"/>
          <a:stretch/>
        </p:blipFill>
        <p:spPr>
          <a:xfrm>
            <a:off x="246491" y="1554828"/>
            <a:ext cx="8627165" cy="4659464"/>
          </a:xfrm>
          <a:prstGeom prst="rect">
            <a:avLst/>
          </a:prstGeom>
        </p:spPr>
      </p:pic>
    </p:spTree>
    <p:extLst>
      <p:ext uri="{BB962C8B-B14F-4D97-AF65-F5344CB8AC3E}">
        <p14:creationId xmlns:p14="http://schemas.microsoft.com/office/powerpoint/2010/main" val="103334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394A9F-1656-CDA0-BA79-590E6C626C00}"/>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92FF583-FC56-367E-47CB-6213D5CF2FDA}"/>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69C0021B-3CA1-2969-763B-CE94DCB45A65}"/>
              </a:ext>
            </a:extLst>
          </p:cNvPr>
          <p:cNvSpPr>
            <a:spLocks noGrp="1"/>
          </p:cNvSpPr>
          <p:nvPr>
            <p:ph type="sldNum" sz="quarter" idx="12"/>
          </p:nvPr>
        </p:nvSpPr>
        <p:spPr/>
        <p:txBody>
          <a:bodyPr/>
          <a:lstStyle/>
          <a:p>
            <a:fld id="{A49DFD55-3C28-40EF-9E31-A92D2E4017FF}" type="slidenum">
              <a:rPr lang="en-US" smtClean="0"/>
              <a:pPr/>
              <a:t>8</a:t>
            </a:fld>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8BD9D349-0204-DD2F-0CE7-E27C4DE63664}"/>
              </a:ext>
            </a:extLst>
          </p:cNvPr>
          <p:cNvPicPr>
            <a:picLocks noChangeAspect="1"/>
          </p:cNvPicPr>
          <p:nvPr/>
        </p:nvPicPr>
        <p:blipFill rotWithShape="1">
          <a:blip r:embed="rId2"/>
          <a:srcRect l="5478" t="26898" r="5174" b="20811"/>
          <a:stretch/>
        </p:blipFill>
        <p:spPr>
          <a:xfrm>
            <a:off x="608795" y="1542554"/>
            <a:ext cx="8001805" cy="4428876"/>
          </a:xfrm>
          <a:prstGeom prst="rect">
            <a:avLst/>
          </a:prstGeom>
        </p:spPr>
      </p:pic>
    </p:spTree>
    <p:extLst>
      <p:ext uri="{BB962C8B-B14F-4D97-AF65-F5344CB8AC3E}">
        <p14:creationId xmlns:p14="http://schemas.microsoft.com/office/powerpoint/2010/main" val="165594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t>20XX</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1969787568"/>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42</TotalTime>
  <Words>338</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Söhne</vt:lpstr>
      <vt:lpstr>Tenorite</vt:lpstr>
      <vt:lpstr>Office Theme</vt:lpstr>
      <vt:lpstr>COVID-19 (QUESTION1, PART1</vt:lpstr>
      <vt:lpstr>QUESTION</vt:lpstr>
      <vt:lpstr>PowerPoint Presentation</vt:lpstr>
      <vt:lpstr>STEP1</vt:lpstr>
      <vt:lpstr>STEP2: import the data into python</vt:lpstr>
      <vt:lpstr>Step 3: </vt:lpstr>
      <vt:lpstr>RESULT: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(QUESTION1, PART1</dc:title>
  <dc:creator>Arshia Firdaus</dc:creator>
  <cp:lastModifiedBy>Arshia Firdaus</cp:lastModifiedBy>
  <cp:revision>1</cp:revision>
  <dcterms:created xsi:type="dcterms:W3CDTF">2023-03-30T19:41:36Z</dcterms:created>
  <dcterms:modified xsi:type="dcterms:W3CDTF">2023-04-11T23:07:19Z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