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8"/>
  </p:notesMasterIdLst>
  <p:sldIdLst>
    <p:sldId id="268" r:id="rId2"/>
    <p:sldId id="261" r:id="rId3"/>
    <p:sldId id="269" r:id="rId4"/>
    <p:sldId id="271" r:id="rId5"/>
    <p:sldId id="272" r:id="rId6"/>
    <p:sldId id="273" r:id="rId7"/>
    <p:sldId id="277" r:id="rId8"/>
    <p:sldId id="274" r:id="rId9"/>
    <p:sldId id="275" r:id="rId10"/>
    <p:sldId id="293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6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33"/>
    <a:srgbClr val="00673B"/>
    <a:srgbClr val="C58942"/>
    <a:srgbClr val="00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51"/>
    <p:restoredTop sz="92661"/>
  </p:normalViewPr>
  <p:slideViewPr>
    <p:cSldViewPr snapToGrid="0" snapToObjects="1">
      <p:cViewPr varScale="1">
        <p:scale>
          <a:sx n="85" d="100"/>
          <a:sy n="85" d="100"/>
        </p:scale>
        <p:origin x="1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11A40-E5A1-4AC3-BB8C-E70DC803907B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CA3DE-F054-4279-AD1E-75CF0FCB9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51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50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20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18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83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13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34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39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64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64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76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53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49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675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2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87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559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375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63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23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03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66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42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50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40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0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9008919-68F2-482F-A03E-DE1EFBAE2574}"/>
              </a:ext>
            </a:extLst>
          </p:cNvPr>
          <p:cNvSpPr/>
          <p:nvPr userDrawn="1"/>
        </p:nvSpPr>
        <p:spPr>
          <a:xfrm>
            <a:off x="8935656" y="5231757"/>
            <a:ext cx="3256344" cy="1626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8" descr="GMUgreengold.eps">
            <a:extLst>
              <a:ext uri="{FF2B5EF4-FFF2-40B4-BE49-F238E27FC236}">
                <a16:creationId xmlns="" xmlns:a16="http://schemas.microsoft.com/office/drawing/2014/main" id="{CDBFBABF-9963-4FA6-9F42-C471F9F704B4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7" y="5334000"/>
            <a:ext cx="2075688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4">
            <a:extLst>
              <a:ext uri="{FF2B5EF4-FFF2-40B4-BE49-F238E27FC236}">
                <a16:creationId xmlns="" xmlns:a16="http://schemas.microsoft.com/office/drawing/2014/main" id="{81D61894-07CA-4A1C-82D6-ED7F312F69BF}"/>
              </a:ext>
            </a:extLst>
          </p:cNvPr>
          <p:cNvSpPr txBox="1">
            <a:spLocks/>
          </p:cNvSpPr>
          <p:nvPr userDrawn="1"/>
        </p:nvSpPr>
        <p:spPr>
          <a:xfrm>
            <a:off x="279721" y="5435280"/>
            <a:ext cx="4350152" cy="142272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spc="150" dirty="0">
                <a:solidFill>
                  <a:srgbClr val="00673B"/>
                </a:solidFill>
              </a:rPr>
              <a:t>Health Informatics Program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spc="150" dirty="0">
                <a:solidFill>
                  <a:srgbClr val="00673B"/>
                </a:solidFill>
              </a:rPr>
              <a:t>HI.GMU.EDU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23331" y="536575"/>
            <a:ext cx="4648200" cy="2409825"/>
          </a:xfrm>
        </p:spPr>
        <p:txBody>
          <a:bodyPr/>
          <a:lstStyle>
            <a:lvl1pPr>
              <a:defRPr sz="4000" baseline="0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 sz="3200"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 sz="3200"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 sz="3200"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 sz="3200"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title text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823913" y="3287713"/>
            <a:ext cx="4648200" cy="1362075"/>
          </a:xfrm>
        </p:spPr>
        <p:txBody>
          <a:bodyPr/>
          <a:lstStyle>
            <a:lvl1pPr>
              <a:defRPr sz="2400">
                <a:solidFill>
                  <a:srgbClr val="FFCC33"/>
                </a:solidFill>
              </a:defRPr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subheader</a:t>
            </a:r>
            <a:r>
              <a:rPr lang="en-US" dirty="0" smtClean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4939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&amp;W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304800" y="4706112"/>
            <a:ext cx="92456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3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34">
            <a:extLst>
              <a:ext uri="{FF2B5EF4-FFF2-40B4-BE49-F238E27FC236}">
                <a16:creationId xmlns="" xmlns:a16="http://schemas.microsoft.com/office/drawing/2014/main" id="{20FB55CB-28CF-4BA5-A14C-68AAF2C69257}"/>
              </a:ext>
            </a:extLst>
          </p:cNvPr>
          <p:cNvSpPr txBox="1">
            <a:spLocks/>
          </p:cNvSpPr>
          <p:nvPr userDrawn="1"/>
        </p:nvSpPr>
        <p:spPr>
          <a:xfrm>
            <a:off x="279721" y="5435280"/>
            <a:ext cx="4350152" cy="142272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spc="150" dirty="0">
                <a:solidFill>
                  <a:srgbClr val="00673B"/>
                </a:solidFill>
              </a:rPr>
              <a:t>Health Informatics Program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spc="150" dirty="0">
                <a:solidFill>
                  <a:srgbClr val="00673B"/>
                </a:solidFill>
              </a:rPr>
              <a:t>HI.GMU.EDU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udents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304800" y="4706112"/>
            <a:ext cx="92456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3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34">
            <a:extLst>
              <a:ext uri="{FF2B5EF4-FFF2-40B4-BE49-F238E27FC236}">
                <a16:creationId xmlns="" xmlns:a16="http://schemas.microsoft.com/office/drawing/2014/main" id="{E5CF39DD-EB27-458E-B080-C2C095C05281}"/>
              </a:ext>
            </a:extLst>
          </p:cNvPr>
          <p:cNvSpPr txBox="1">
            <a:spLocks/>
          </p:cNvSpPr>
          <p:nvPr userDrawn="1"/>
        </p:nvSpPr>
        <p:spPr>
          <a:xfrm>
            <a:off x="279721" y="5435280"/>
            <a:ext cx="4350152" cy="142272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spc="150" dirty="0">
                <a:solidFill>
                  <a:srgbClr val="00673B"/>
                </a:solidFill>
              </a:rPr>
              <a:t>Health Informatics Program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spc="150" dirty="0">
                <a:solidFill>
                  <a:srgbClr val="00673B"/>
                </a:solidFill>
              </a:rPr>
              <a:t>HI.GMU.EDU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838200"/>
            <a:ext cx="4876800" cy="518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38200"/>
            <a:ext cx="5003800" cy="518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/>
          </p:nvPr>
        </p:nvSpPr>
        <p:spPr>
          <a:xfrm>
            <a:off x="812800" y="381000"/>
            <a:ext cx="10363200" cy="2286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>
              <a:defRPr lang="en-US" sz="1400" b="1" i="0" cap="all" spc="120" dirty="0" smtClean="0">
                <a:solidFill>
                  <a:schemeClr val="tx2"/>
                </a:solidFill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Graphic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2800" y="4343400"/>
            <a:ext cx="10363200" cy="1981200"/>
          </a:xfrm>
        </p:spPr>
        <p:txBody>
          <a:bodyPr numCol="3"/>
          <a:lstStyle>
            <a:lvl1pPr>
              <a:defRPr baseline="0">
                <a:solidFill>
                  <a:schemeClr val="tx2"/>
                </a:solidFill>
              </a:defRPr>
            </a:lvl1pPr>
            <a:lvl2pPr marL="0" indent="0"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12800" y="838200"/>
            <a:ext cx="10363200" cy="3200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Rectangle 8"/>
          <p:cNvSpPr>
            <a:spLocks noGrp="1"/>
          </p:cNvSpPr>
          <p:nvPr>
            <p:ph type="body" sz="quarter" idx="15"/>
          </p:nvPr>
        </p:nvSpPr>
        <p:spPr>
          <a:xfrm>
            <a:off x="812800" y="381000"/>
            <a:ext cx="10363200" cy="228600"/>
          </a:xfrm>
          <a:solidFill>
            <a:schemeClr val="bg1">
              <a:lumMod val="85000"/>
            </a:schemeClr>
          </a:solidFill>
        </p:spPr>
        <p:txBody>
          <a:bodyPr tIns="0" bIns="0" anchor="t" anchorCtr="0"/>
          <a:lstStyle>
            <a:lvl1pPr marL="0" indent="0">
              <a:spcBef>
                <a:spcPts val="0"/>
              </a:spcBef>
              <a:defRPr sz="1400" b="1" i="0" cap="all" spc="120">
                <a:solidFill>
                  <a:schemeClr val="tx2"/>
                </a:solidFill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w/single 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812800" y="381000"/>
            <a:ext cx="10363200" cy="2286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>
              <a:defRPr lang="en-US" sz="1400" b="1" i="0" cap="all" spc="120" smtClean="0">
                <a:solidFill>
                  <a:schemeClr val="tx2"/>
                </a:solidFill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12800" y="838200"/>
            <a:ext cx="10363200" cy="518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Element (text, graphic, vide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81000"/>
            <a:ext cx="103632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812800" y="533400"/>
            <a:ext cx="10363200" cy="5715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chart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11785600" y="0"/>
            <a:ext cx="40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508000" y="381000"/>
            <a:ext cx="10668000" cy="5867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01600" cy="6858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3" name="Rectangle 34"/>
          <p:cNvSpPr txBox="1">
            <a:spLocks/>
          </p:cNvSpPr>
          <p:nvPr/>
        </p:nvSpPr>
        <p:spPr>
          <a:xfrm>
            <a:off x="9028252" y="6477000"/>
            <a:ext cx="2147747" cy="30480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spc="150" dirty="0">
                <a:solidFill>
                  <a:srgbClr val="000000"/>
                </a:solidFill>
              </a:rPr>
              <a:t>GEORGE MASON UNIVERSITY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34">
            <a:extLst>
              <a:ext uri="{FF2B5EF4-FFF2-40B4-BE49-F238E27FC236}">
                <a16:creationId xmlns="" xmlns:a16="http://schemas.microsoft.com/office/drawing/2014/main" id="{894A7767-E094-483E-9582-5A512B559400}"/>
              </a:ext>
            </a:extLst>
          </p:cNvPr>
          <p:cNvSpPr txBox="1">
            <a:spLocks/>
          </p:cNvSpPr>
          <p:nvPr userDrawn="1"/>
        </p:nvSpPr>
        <p:spPr>
          <a:xfrm>
            <a:off x="754292" y="6477000"/>
            <a:ext cx="2324583" cy="30480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spc="150" dirty="0">
                <a:solidFill>
                  <a:srgbClr val="000000"/>
                </a:solidFill>
              </a:rPr>
              <a:t>Health Informatics Program</a:t>
            </a:r>
          </a:p>
        </p:txBody>
      </p:sp>
    </p:spTree>
    <p:extLst>
      <p:ext uri="{BB962C8B-B14F-4D97-AF65-F5344CB8AC3E}">
        <p14:creationId xmlns:p14="http://schemas.microsoft.com/office/powerpoint/2010/main" val="147250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3" r:id="rId2"/>
    <p:sldLayoutId id="214748367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cap="small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  <a:extLst/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100">
          <a:solidFill>
            <a:srgbClr val="000000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100">
          <a:solidFill>
            <a:srgbClr val="000000"/>
          </a:solidFill>
          <a:latin typeface="+mn-lt"/>
          <a:ea typeface="ＭＳ Ｐゴシック" charset="0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23331" y="536575"/>
            <a:ext cx="6247170" cy="2409825"/>
          </a:xfrm>
        </p:spPr>
        <p:txBody>
          <a:bodyPr/>
          <a:lstStyle/>
          <a:p>
            <a:r>
              <a:rPr lang="en-US" sz="4800" dirty="0" smtClean="0"/>
              <a:t>Likelihood Ratios for</a:t>
            </a:r>
          </a:p>
          <a:p>
            <a:r>
              <a:rPr lang="en-US" sz="4800" dirty="0" smtClean="0"/>
              <a:t>Repeated Infections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23912" y="3287713"/>
            <a:ext cx="6246589" cy="1362075"/>
          </a:xfrm>
        </p:spPr>
        <p:txBody>
          <a:bodyPr/>
          <a:lstStyle/>
          <a:p>
            <a:r>
              <a:rPr lang="en-US" sz="3200" dirty="0" smtClean="0"/>
              <a:t>Farrokh Alemi, Ph.D.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4826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70"/>
    </mc:Choice>
    <mc:Fallback>
      <p:transition spd="slow" advTm="1117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1204" b="17595"/>
          <a:stretch/>
        </p:blipFill>
        <p:spPr>
          <a:xfrm>
            <a:off x="496712" y="288428"/>
            <a:ext cx="10888704" cy="589788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510844" y="2156178"/>
            <a:ext cx="4583289" cy="1501422"/>
          </a:xfrm>
          <a:prstGeom prst="roundRect">
            <a:avLst/>
          </a:prstGeom>
          <a:solidFill>
            <a:srgbClr val="FFFF9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5"/>
                </a:solidFill>
              </a:rPr>
              <a:t>Shortcut in a Separate Video</a:t>
            </a:r>
            <a:endParaRPr lang="en-US" sz="4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71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176"/>
    </mc:Choice>
    <mc:Fallback>
      <p:transition spd="slow" advTm="3517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1296" b="17555"/>
          <a:stretch/>
        </p:blipFill>
        <p:spPr>
          <a:xfrm>
            <a:off x="493324" y="410771"/>
            <a:ext cx="10719506" cy="5820076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20053606">
            <a:off x="747806" y="2688631"/>
            <a:ext cx="1298223" cy="1467555"/>
          </a:xfrm>
          <a:prstGeom prst="upArrow">
            <a:avLst/>
          </a:prstGeom>
          <a:solidFill>
            <a:srgbClr val="FFFF9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5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1296" b="17555"/>
          <a:stretch/>
        </p:blipFill>
        <p:spPr>
          <a:xfrm>
            <a:off x="493324" y="410771"/>
            <a:ext cx="10719506" cy="5820076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17981777">
            <a:off x="2472971" y="2421844"/>
            <a:ext cx="1298223" cy="1467555"/>
          </a:xfrm>
          <a:prstGeom prst="upArrow">
            <a:avLst/>
          </a:prstGeom>
          <a:solidFill>
            <a:srgbClr val="FFFF9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00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1296" b="17555"/>
          <a:stretch/>
        </p:blipFill>
        <p:spPr>
          <a:xfrm>
            <a:off x="493324" y="410771"/>
            <a:ext cx="10719506" cy="5820076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16200000">
            <a:off x="4560259" y="2112897"/>
            <a:ext cx="1298223" cy="1467555"/>
          </a:xfrm>
          <a:prstGeom prst="upArrow">
            <a:avLst/>
          </a:prstGeom>
          <a:solidFill>
            <a:srgbClr val="FFFF9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09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1204" b="18462"/>
          <a:stretch/>
        </p:blipFill>
        <p:spPr>
          <a:xfrm>
            <a:off x="587023" y="307236"/>
            <a:ext cx="10842886" cy="5811341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16200000">
            <a:off x="4368348" y="2033875"/>
            <a:ext cx="1298223" cy="1467555"/>
          </a:xfrm>
          <a:prstGeom prst="upArrow">
            <a:avLst/>
          </a:prstGeom>
          <a:solidFill>
            <a:srgbClr val="FFFF9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rot="18834388">
            <a:off x="3815192" y="4270958"/>
            <a:ext cx="1298223" cy="1467555"/>
          </a:xfrm>
          <a:prstGeom prst="upArrow">
            <a:avLst/>
          </a:prstGeom>
          <a:solidFill>
            <a:srgbClr val="FFFF9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27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1389" b="17573"/>
          <a:stretch/>
        </p:blipFill>
        <p:spPr>
          <a:xfrm>
            <a:off x="711199" y="502917"/>
            <a:ext cx="10491665" cy="570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88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1389" b="17573"/>
          <a:stretch/>
        </p:blipFill>
        <p:spPr>
          <a:xfrm>
            <a:off x="711199" y="502917"/>
            <a:ext cx="10491665" cy="5705972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 rot="18892162">
            <a:off x="2223460" y="2496721"/>
            <a:ext cx="1298223" cy="1467555"/>
          </a:xfrm>
          <a:prstGeom prst="upArrow">
            <a:avLst/>
          </a:prstGeom>
          <a:solidFill>
            <a:srgbClr val="FFFF9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 rot="13898500">
            <a:off x="4543326" y="977142"/>
            <a:ext cx="1298223" cy="1467555"/>
          </a:xfrm>
          <a:prstGeom prst="upArrow">
            <a:avLst/>
          </a:prstGeom>
          <a:solidFill>
            <a:srgbClr val="FFFF9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rot="18892162">
            <a:off x="5175505" y="2496722"/>
            <a:ext cx="1298223" cy="1467555"/>
          </a:xfrm>
          <a:prstGeom prst="upArrow">
            <a:avLst/>
          </a:prstGeom>
          <a:solidFill>
            <a:srgbClr val="FFFF9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86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1204" b="17595"/>
          <a:stretch/>
        </p:blipFill>
        <p:spPr>
          <a:xfrm>
            <a:off x="620888" y="514205"/>
            <a:ext cx="10532533" cy="5704962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 rot="15180368">
            <a:off x="2195240" y="4099744"/>
            <a:ext cx="1298223" cy="1467555"/>
          </a:xfrm>
          <a:prstGeom prst="upArrow">
            <a:avLst/>
          </a:prstGeom>
          <a:solidFill>
            <a:srgbClr val="FFFF9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49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1481" b="17931"/>
          <a:stretch/>
        </p:blipFill>
        <p:spPr>
          <a:xfrm>
            <a:off x="214252" y="243271"/>
            <a:ext cx="11516035" cy="6247839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15180368">
            <a:off x="4227241" y="344722"/>
            <a:ext cx="1298223" cy="1467555"/>
          </a:xfrm>
          <a:prstGeom prst="upArrow">
            <a:avLst/>
          </a:prstGeom>
          <a:solidFill>
            <a:srgbClr val="FFFF9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61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1481" b="17931"/>
          <a:stretch/>
        </p:blipFill>
        <p:spPr>
          <a:xfrm>
            <a:off x="214252" y="243271"/>
            <a:ext cx="11516035" cy="6247839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 rot="15180368">
            <a:off x="6699506" y="871121"/>
            <a:ext cx="1298223" cy="1467555"/>
          </a:xfrm>
          <a:prstGeom prst="upArrow">
            <a:avLst/>
          </a:prstGeom>
          <a:solidFill>
            <a:srgbClr val="FFFF9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37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1389" b="13695"/>
          <a:stretch/>
        </p:blipFill>
        <p:spPr>
          <a:xfrm>
            <a:off x="936976" y="751272"/>
            <a:ext cx="9810046" cy="558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1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327"/>
    </mc:Choice>
    <mc:Fallback>
      <p:transition spd="slow" advTm="2432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1481" b="17931"/>
          <a:stretch/>
        </p:blipFill>
        <p:spPr>
          <a:xfrm>
            <a:off x="214252" y="243271"/>
            <a:ext cx="11516035" cy="6247839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 rot="15180368">
            <a:off x="8257372" y="1798183"/>
            <a:ext cx="1298223" cy="1467555"/>
          </a:xfrm>
          <a:prstGeom prst="upArrow">
            <a:avLst/>
          </a:prstGeom>
          <a:solidFill>
            <a:srgbClr val="FFFF9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49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1481" b="17931"/>
          <a:stretch/>
        </p:blipFill>
        <p:spPr>
          <a:xfrm>
            <a:off x="214252" y="243271"/>
            <a:ext cx="11516035" cy="6247839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 rot="15180368">
            <a:off x="7726795" y="2812810"/>
            <a:ext cx="1298223" cy="1467555"/>
          </a:xfrm>
          <a:prstGeom prst="upArrow">
            <a:avLst/>
          </a:prstGeom>
          <a:solidFill>
            <a:srgbClr val="FFFF9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50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1481" b="17931"/>
          <a:stretch/>
        </p:blipFill>
        <p:spPr>
          <a:xfrm>
            <a:off x="214252" y="243271"/>
            <a:ext cx="11516035" cy="6247839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 rot="16200000">
            <a:off x="9420132" y="3941699"/>
            <a:ext cx="1298223" cy="1467555"/>
          </a:xfrm>
          <a:prstGeom prst="upArrow">
            <a:avLst/>
          </a:prstGeom>
          <a:solidFill>
            <a:srgbClr val="FFFF9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31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1296" b="14099"/>
          <a:stretch/>
        </p:blipFill>
        <p:spPr>
          <a:xfrm>
            <a:off x="541865" y="401317"/>
            <a:ext cx="10665119" cy="60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36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1296" b="14099"/>
          <a:stretch/>
        </p:blipFill>
        <p:spPr>
          <a:xfrm>
            <a:off x="541865" y="401317"/>
            <a:ext cx="10665119" cy="6033350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 rot="18131315">
            <a:off x="859536" y="1593608"/>
            <a:ext cx="1298223" cy="1467555"/>
          </a:xfrm>
          <a:prstGeom prst="upArrow">
            <a:avLst/>
          </a:prstGeom>
          <a:solidFill>
            <a:srgbClr val="FFFF9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41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15290"/>
            <a:ext cx="10668000" cy="602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08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65956" y="2746022"/>
            <a:ext cx="11350580" cy="1205248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Submit Code &amp; Graph in Word Document in Black Board</a:t>
            </a:r>
            <a:endParaRPr lang="en-US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19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1204" b="14420"/>
          <a:stretch/>
        </p:blipFill>
        <p:spPr>
          <a:xfrm>
            <a:off x="564445" y="423894"/>
            <a:ext cx="10803466" cy="607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71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241"/>
    </mc:Choice>
    <mc:Fallback>
      <p:transition spd="slow" advTm="2224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1296" b="17884"/>
          <a:stretch/>
        </p:blipFill>
        <p:spPr>
          <a:xfrm>
            <a:off x="462844" y="299717"/>
            <a:ext cx="11261130" cy="6089794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16994404">
            <a:off x="2799643" y="4855817"/>
            <a:ext cx="1298223" cy="1467555"/>
          </a:xfrm>
          <a:prstGeom prst="upArrow">
            <a:avLst/>
          </a:prstGeom>
          <a:solidFill>
            <a:srgbClr val="FFFF9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77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879"/>
    </mc:Choice>
    <mc:Fallback>
      <p:transition spd="slow" advTm="8187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1296" b="17018"/>
          <a:stretch/>
        </p:blipFill>
        <p:spPr>
          <a:xfrm>
            <a:off x="406399" y="265850"/>
            <a:ext cx="11019657" cy="6022061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1704621" y="2359378"/>
            <a:ext cx="1298223" cy="1467555"/>
          </a:xfrm>
          <a:prstGeom prst="upArrow">
            <a:avLst/>
          </a:prstGeom>
          <a:solidFill>
            <a:srgbClr val="FFFF9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45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891"/>
    </mc:Choice>
    <mc:Fallback>
      <p:transition spd="slow" advTm="3389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1296" b="17018"/>
          <a:stretch/>
        </p:blipFill>
        <p:spPr>
          <a:xfrm>
            <a:off x="406399" y="265850"/>
            <a:ext cx="11019657" cy="6022061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 rot="1345036">
            <a:off x="3420533" y="2336801"/>
            <a:ext cx="1298223" cy="1467555"/>
          </a:xfrm>
          <a:prstGeom prst="upArrow">
            <a:avLst/>
          </a:prstGeom>
          <a:solidFill>
            <a:srgbClr val="FFFF9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432"/>
    </mc:Choice>
    <mc:Fallback>
      <p:transition spd="slow" advTm="1743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51296" b="14708"/>
          <a:stretch/>
        </p:blipFill>
        <p:spPr>
          <a:xfrm>
            <a:off x="688621" y="446472"/>
            <a:ext cx="10679289" cy="599847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01244" y="2641600"/>
            <a:ext cx="4583289" cy="1501422"/>
          </a:xfrm>
          <a:prstGeom prst="roundRect">
            <a:avLst/>
          </a:prstGeom>
          <a:solidFill>
            <a:srgbClr val="FFFF9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5"/>
                </a:solidFill>
              </a:rPr>
              <a:t>Shortcut in a Separate Video</a:t>
            </a:r>
            <a:endParaRPr lang="en-US" sz="4000" dirty="0">
              <a:solidFill>
                <a:schemeClr val="accent5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8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37"/>
    </mc:Choice>
    <mc:Fallback>
      <p:transition spd="slow" advTm="9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1296" b="17018"/>
          <a:stretch/>
        </p:blipFill>
        <p:spPr>
          <a:xfrm>
            <a:off x="406399" y="265850"/>
            <a:ext cx="11019657" cy="6022061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 rot="13528276">
            <a:off x="1817513" y="3242970"/>
            <a:ext cx="1298223" cy="1467555"/>
          </a:xfrm>
          <a:prstGeom prst="upArrow">
            <a:avLst/>
          </a:prstGeom>
          <a:solidFill>
            <a:srgbClr val="FFFF9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90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78"/>
    </mc:Choice>
    <mc:Fallback>
      <p:transition spd="slow" advTm="11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1204" b="17595"/>
          <a:stretch/>
        </p:blipFill>
        <p:spPr>
          <a:xfrm>
            <a:off x="496712" y="288428"/>
            <a:ext cx="10888704" cy="5897883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17441337">
            <a:off x="5291952" y="4586042"/>
            <a:ext cx="1298223" cy="1467555"/>
          </a:xfrm>
          <a:prstGeom prst="upArrow">
            <a:avLst/>
          </a:prstGeom>
          <a:solidFill>
            <a:srgbClr val="FFFF9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18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176"/>
    </mc:Choice>
    <mc:Fallback>
      <p:transition spd="slow" advTm="3517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rge Mason University 2.0">
  <a:themeElements>
    <a:clrScheme name="George Mason University">
      <a:dk1>
        <a:srgbClr val="006633"/>
      </a:dk1>
      <a:lt1>
        <a:srgbClr val="FFFFFF"/>
      </a:lt1>
      <a:dk2>
        <a:srgbClr val="000000"/>
      </a:dk2>
      <a:lt2>
        <a:srgbClr val="FFCC33"/>
      </a:lt2>
      <a:accent1>
        <a:srgbClr val="00909E"/>
      </a:accent1>
      <a:accent2>
        <a:srgbClr val="415195"/>
      </a:accent2>
      <a:accent3>
        <a:srgbClr val="81902B"/>
      </a:accent3>
      <a:accent4>
        <a:srgbClr val="F7931E"/>
      </a:accent4>
      <a:accent5>
        <a:srgbClr val="AC1D37"/>
      </a:accent5>
      <a:accent6>
        <a:srgbClr val="D8D8C1"/>
      </a:accent6>
      <a:hlink>
        <a:srgbClr val="00909E"/>
      </a:hlink>
      <a:folHlink>
        <a:srgbClr val="41519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096606E9-584D-4340-B942-E46E1BF7C8A3}" vid="{7165A77F-B644-42D9-A819-F633DE6BFE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5821</TotalTime>
  <Words>55</Words>
  <Application>Microsoft Office PowerPoint</Application>
  <PresentationFormat>Widescreen</PresentationFormat>
  <Paragraphs>31</Paragraphs>
  <Slides>26</Slides>
  <Notes>25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ＭＳ Ｐゴシック</vt:lpstr>
      <vt:lpstr>Calibri</vt:lpstr>
      <vt:lpstr>George Mason University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Submit Code &amp; Graph in Word Document in Black Board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Farrokh Alemi</cp:lastModifiedBy>
  <cp:revision>39</cp:revision>
  <dcterms:created xsi:type="dcterms:W3CDTF">2017-05-23T16:09:18Z</dcterms:created>
  <dcterms:modified xsi:type="dcterms:W3CDTF">2018-09-18T17:55:09Z</dcterms:modified>
</cp:coreProperties>
</file>