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9" r:id="rId5"/>
    <p:sldId id="260" r:id="rId6"/>
    <p:sldId id="268" r:id="rId7"/>
    <p:sldId id="258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DFD23F-EC83-4510-9C3F-CE19BF83E1CB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2229447-0BF2-4CB5-A440-6E197F91752F}">
      <dgm:prSet phldrT="[Text]"/>
      <dgm:spPr/>
      <dgm:t>
        <a:bodyPr/>
        <a:lstStyle/>
        <a:p>
          <a:r>
            <a:rPr lang="en-US" b="1" dirty="0" smtClean="0"/>
            <a:t>Shorter stays</a:t>
          </a:r>
          <a:endParaRPr lang="en-US" b="1" dirty="0"/>
        </a:p>
      </dgm:t>
    </dgm:pt>
    <dgm:pt modelId="{6ABAD191-3132-4353-9758-B78D3DF4C9ED}" type="parTrans" cxnId="{225FF1ED-DDF7-4550-B738-E393481326E3}">
      <dgm:prSet/>
      <dgm:spPr/>
      <dgm:t>
        <a:bodyPr/>
        <a:lstStyle/>
        <a:p>
          <a:endParaRPr lang="en-US" b="1"/>
        </a:p>
      </dgm:t>
    </dgm:pt>
    <dgm:pt modelId="{224F0927-25F5-4E9E-9A0A-577ABE1BD03F}" type="sibTrans" cxnId="{225FF1ED-DDF7-4550-B738-E393481326E3}">
      <dgm:prSet/>
      <dgm:spPr/>
      <dgm:t>
        <a:bodyPr/>
        <a:lstStyle/>
        <a:p>
          <a:endParaRPr lang="en-US" b="1"/>
        </a:p>
      </dgm:t>
    </dgm:pt>
    <dgm:pt modelId="{EE0EA1AF-EB8E-4293-B73C-E0132514D067}">
      <dgm:prSet/>
      <dgm:spPr/>
      <dgm:t>
        <a:bodyPr/>
        <a:lstStyle/>
        <a:p>
          <a:r>
            <a:rPr lang="en-US" b="1" smtClean="0"/>
            <a:t>Less medication errors</a:t>
          </a:r>
          <a:endParaRPr lang="en-US" b="1" dirty="0" smtClean="0"/>
        </a:p>
      </dgm:t>
    </dgm:pt>
    <dgm:pt modelId="{3A4A1DDF-C852-4F76-97DB-49D039814BAF}" type="parTrans" cxnId="{FB974FCA-AA67-4F50-B310-E86DE4BAEE34}">
      <dgm:prSet/>
      <dgm:spPr/>
      <dgm:t>
        <a:bodyPr/>
        <a:lstStyle/>
        <a:p>
          <a:endParaRPr lang="en-US" b="1"/>
        </a:p>
      </dgm:t>
    </dgm:pt>
    <dgm:pt modelId="{3DCCEDC7-A9EF-4581-95C5-6476DE57DB12}" type="sibTrans" cxnId="{FB974FCA-AA67-4F50-B310-E86DE4BAEE34}">
      <dgm:prSet/>
      <dgm:spPr/>
      <dgm:t>
        <a:bodyPr/>
        <a:lstStyle/>
        <a:p>
          <a:endParaRPr lang="en-US" b="1"/>
        </a:p>
      </dgm:t>
    </dgm:pt>
    <dgm:pt modelId="{6D8F7A8C-F83F-4461-84B0-BEFF33411CD8}">
      <dgm:prSet/>
      <dgm:spPr/>
      <dgm:t>
        <a:bodyPr/>
        <a:lstStyle/>
        <a:p>
          <a:r>
            <a:rPr lang="en-US" b="1" smtClean="0"/>
            <a:t>No transcription</a:t>
          </a:r>
          <a:endParaRPr lang="en-US" b="1" dirty="0" smtClean="0"/>
        </a:p>
      </dgm:t>
    </dgm:pt>
    <dgm:pt modelId="{F5702709-1166-4072-B2A3-48D85961FB80}" type="parTrans" cxnId="{B92C0DDB-3275-4881-8F3C-EB51B3DB8DDC}">
      <dgm:prSet/>
      <dgm:spPr/>
      <dgm:t>
        <a:bodyPr/>
        <a:lstStyle/>
        <a:p>
          <a:endParaRPr lang="en-US" b="1"/>
        </a:p>
      </dgm:t>
    </dgm:pt>
    <dgm:pt modelId="{B1A652B3-BA3E-4C99-AABF-2684BB48789B}" type="sibTrans" cxnId="{B92C0DDB-3275-4881-8F3C-EB51B3DB8DDC}">
      <dgm:prSet/>
      <dgm:spPr/>
      <dgm:t>
        <a:bodyPr/>
        <a:lstStyle/>
        <a:p>
          <a:endParaRPr lang="en-US" b="1"/>
        </a:p>
      </dgm:t>
    </dgm:pt>
    <dgm:pt modelId="{55EEF5B6-BF9D-4848-B5C9-548166AE5B60}" type="pres">
      <dgm:prSet presAssocID="{2CDFD23F-EC83-4510-9C3F-CE19BF83E1CB}" presName="linear" presStyleCnt="0">
        <dgm:presLayoutVars>
          <dgm:dir/>
          <dgm:resizeHandles val="exact"/>
        </dgm:presLayoutVars>
      </dgm:prSet>
      <dgm:spPr/>
    </dgm:pt>
    <dgm:pt modelId="{D5A7507E-83DB-4D36-B2CB-41DB73855284}" type="pres">
      <dgm:prSet presAssocID="{E2229447-0BF2-4CB5-A440-6E197F91752F}" presName="comp" presStyleCnt="0"/>
      <dgm:spPr/>
    </dgm:pt>
    <dgm:pt modelId="{47028AEC-E0A8-4251-9C69-FDD2DF90FDED}" type="pres">
      <dgm:prSet presAssocID="{E2229447-0BF2-4CB5-A440-6E197F91752F}" presName="box" presStyleLbl="node1" presStyleIdx="0" presStyleCnt="3"/>
      <dgm:spPr/>
      <dgm:t>
        <a:bodyPr/>
        <a:lstStyle/>
        <a:p>
          <a:endParaRPr lang="en-US"/>
        </a:p>
      </dgm:t>
    </dgm:pt>
    <dgm:pt modelId="{D7A5627D-AC13-4103-9635-62481359FB95}" type="pres">
      <dgm:prSet presAssocID="{E2229447-0BF2-4CB5-A440-6E197F91752F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6E83A3E-52C8-4ED4-A892-E0C9EF046FB7}" type="pres">
      <dgm:prSet presAssocID="{E2229447-0BF2-4CB5-A440-6E197F91752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4BEFD-5859-4737-A2FA-EB5730714797}" type="pres">
      <dgm:prSet presAssocID="{224F0927-25F5-4E9E-9A0A-577ABE1BD03F}" presName="spacer" presStyleCnt="0"/>
      <dgm:spPr/>
    </dgm:pt>
    <dgm:pt modelId="{CFBCA81A-0B50-431C-B46A-69F2185E292E}" type="pres">
      <dgm:prSet presAssocID="{EE0EA1AF-EB8E-4293-B73C-E0132514D067}" presName="comp" presStyleCnt="0"/>
      <dgm:spPr/>
    </dgm:pt>
    <dgm:pt modelId="{E8FFA718-3BD0-4EBE-BE67-868AD24CFA60}" type="pres">
      <dgm:prSet presAssocID="{EE0EA1AF-EB8E-4293-B73C-E0132514D067}" presName="box" presStyleLbl="node1" presStyleIdx="1" presStyleCnt="3"/>
      <dgm:spPr/>
    </dgm:pt>
    <dgm:pt modelId="{F8033292-3452-463B-8357-6E8939AEA727}" type="pres">
      <dgm:prSet presAssocID="{EE0EA1AF-EB8E-4293-B73C-E0132514D067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3991712-EAC4-42DC-8B93-21D929F74EA7}" type="pres">
      <dgm:prSet presAssocID="{EE0EA1AF-EB8E-4293-B73C-E0132514D067}" presName="text" presStyleLbl="node1" presStyleIdx="1" presStyleCnt="3">
        <dgm:presLayoutVars>
          <dgm:bulletEnabled val="1"/>
        </dgm:presLayoutVars>
      </dgm:prSet>
      <dgm:spPr/>
    </dgm:pt>
    <dgm:pt modelId="{845F3DB1-2C7F-4392-BA49-B4FE69E47F97}" type="pres">
      <dgm:prSet presAssocID="{3DCCEDC7-A9EF-4581-95C5-6476DE57DB12}" presName="spacer" presStyleCnt="0"/>
      <dgm:spPr/>
    </dgm:pt>
    <dgm:pt modelId="{D87DDC14-0D15-4E2E-86E2-33331515CE4A}" type="pres">
      <dgm:prSet presAssocID="{6D8F7A8C-F83F-4461-84B0-BEFF33411CD8}" presName="comp" presStyleCnt="0"/>
      <dgm:spPr/>
    </dgm:pt>
    <dgm:pt modelId="{D9EC1504-3C92-437E-895F-42DF48413F01}" type="pres">
      <dgm:prSet presAssocID="{6D8F7A8C-F83F-4461-84B0-BEFF33411CD8}" presName="box" presStyleLbl="node1" presStyleIdx="2" presStyleCnt="3"/>
      <dgm:spPr/>
      <dgm:t>
        <a:bodyPr/>
        <a:lstStyle/>
        <a:p>
          <a:endParaRPr lang="en-US"/>
        </a:p>
      </dgm:t>
    </dgm:pt>
    <dgm:pt modelId="{60456292-26D3-4D09-B30A-7AA305E9869A}" type="pres">
      <dgm:prSet presAssocID="{6D8F7A8C-F83F-4461-84B0-BEFF33411CD8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0255AA8-DBB5-4A72-B5DA-802E3B803A58}" type="pres">
      <dgm:prSet presAssocID="{6D8F7A8C-F83F-4461-84B0-BEFF33411CD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6AFC83-B7C1-4F6B-8A45-BBB9FB2CDE24}" type="presOf" srcId="{E2229447-0BF2-4CB5-A440-6E197F91752F}" destId="{47028AEC-E0A8-4251-9C69-FDD2DF90FDED}" srcOrd="0" destOrd="0" presId="urn:microsoft.com/office/officeart/2005/8/layout/vList4"/>
    <dgm:cxn modelId="{0CABED28-813F-41DD-8758-F95DC3514E51}" type="presOf" srcId="{EE0EA1AF-EB8E-4293-B73C-E0132514D067}" destId="{E8FFA718-3BD0-4EBE-BE67-868AD24CFA60}" srcOrd="0" destOrd="0" presId="urn:microsoft.com/office/officeart/2005/8/layout/vList4"/>
    <dgm:cxn modelId="{66895B32-45BA-4754-817A-1CD4CEE33177}" type="presOf" srcId="{EE0EA1AF-EB8E-4293-B73C-E0132514D067}" destId="{73991712-EAC4-42DC-8B93-21D929F74EA7}" srcOrd="1" destOrd="0" presId="urn:microsoft.com/office/officeart/2005/8/layout/vList4"/>
    <dgm:cxn modelId="{A85D7BFD-B9B4-489E-AE99-D22583AE76E9}" type="presOf" srcId="{2CDFD23F-EC83-4510-9C3F-CE19BF83E1CB}" destId="{55EEF5B6-BF9D-4848-B5C9-548166AE5B60}" srcOrd="0" destOrd="0" presId="urn:microsoft.com/office/officeart/2005/8/layout/vList4"/>
    <dgm:cxn modelId="{FB974FCA-AA67-4F50-B310-E86DE4BAEE34}" srcId="{2CDFD23F-EC83-4510-9C3F-CE19BF83E1CB}" destId="{EE0EA1AF-EB8E-4293-B73C-E0132514D067}" srcOrd="1" destOrd="0" parTransId="{3A4A1DDF-C852-4F76-97DB-49D039814BAF}" sibTransId="{3DCCEDC7-A9EF-4581-95C5-6476DE57DB12}"/>
    <dgm:cxn modelId="{60879A69-1ECF-4D5D-801A-FBB3450A37DA}" type="presOf" srcId="{6D8F7A8C-F83F-4461-84B0-BEFF33411CD8}" destId="{D9EC1504-3C92-437E-895F-42DF48413F01}" srcOrd="0" destOrd="0" presId="urn:microsoft.com/office/officeart/2005/8/layout/vList4"/>
    <dgm:cxn modelId="{D32A4BC7-598F-487E-A68C-FE43F4D7F6D7}" type="presOf" srcId="{6D8F7A8C-F83F-4461-84B0-BEFF33411CD8}" destId="{D0255AA8-DBB5-4A72-B5DA-802E3B803A58}" srcOrd="1" destOrd="0" presId="urn:microsoft.com/office/officeart/2005/8/layout/vList4"/>
    <dgm:cxn modelId="{B92C0DDB-3275-4881-8F3C-EB51B3DB8DDC}" srcId="{2CDFD23F-EC83-4510-9C3F-CE19BF83E1CB}" destId="{6D8F7A8C-F83F-4461-84B0-BEFF33411CD8}" srcOrd="2" destOrd="0" parTransId="{F5702709-1166-4072-B2A3-48D85961FB80}" sibTransId="{B1A652B3-BA3E-4C99-AABF-2684BB48789B}"/>
    <dgm:cxn modelId="{330CFABE-E083-40B5-9A7B-DE9A1785C54A}" type="presOf" srcId="{E2229447-0BF2-4CB5-A440-6E197F91752F}" destId="{A6E83A3E-52C8-4ED4-A892-E0C9EF046FB7}" srcOrd="1" destOrd="0" presId="urn:microsoft.com/office/officeart/2005/8/layout/vList4"/>
    <dgm:cxn modelId="{225FF1ED-DDF7-4550-B738-E393481326E3}" srcId="{2CDFD23F-EC83-4510-9C3F-CE19BF83E1CB}" destId="{E2229447-0BF2-4CB5-A440-6E197F91752F}" srcOrd="0" destOrd="0" parTransId="{6ABAD191-3132-4353-9758-B78D3DF4C9ED}" sibTransId="{224F0927-25F5-4E9E-9A0A-577ABE1BD03F}"/>
    <dgm:cxn modelId="{BDD3A0A9-6933-4C23-AD52-10BBC2483650}" type="presParOf" srcId="{55EEF5B6-BF9D-4848-B5C9-548166AE5B60}" destId="{D5A7507E-83DB-4D36-B2CB-41DB73855284}" srcOrd="0" destOrd="0" presId="urn:microsoft.com/office/officeart/2005/8/layout/vList4"/>
    <dgm:cxn modelId="{8343DCAC-F3F9-43D1-97D6-79A9DAE9D24E}" type="presParOf" srcId="{D5A7507E-83DB-4D36-B2CB-41DB73855284}" destId="{47028AEC-E0A8-4251-9C69-FDD2DF90FDED}" srcOrd="0" destOrd="0" presId="urn:microsoft.com/office/officeart/2005/8/layout/vList4"/>
    <dgm:cxn modelId="{23A810CC-7419-472E-8C0B-AC7B177D5293}" type="presParOf" srcId="{D5A7507E-83DB-4D36-B2CB-41DB73855284}" destId="{D7A5627D-AC13-4103-9635-62481359FB95}" srcOrd="1" destOrd="0" presId="urn:microsoft.com/office/officeart/2005/8/layout/vList4"/>
    <dgm:cxn modelId="{5A79F6A4-F730-4087-B3FF-35A97FFDC4D5}" type="presParOf" srcId="{D5A7507E-83DB-4D36-B2CB-41DB73855284}" destId="{A6E83A3E-52C8-4ED4-A892-E0C9EF046FB7}" srcOrd="2" destOrd="0" presId="urn:microsoft.com/office/officeart/2005/8/layout/vList4"/>
    <dgm:cxn modelId="{AB0DC7F9-DEA3-4474-8433-22C96FE52A4A}" type="presParOf" srcId="{55EEF5B6-BF9D-4848-B5C9-548166AE5B60}" destId="{F0E4BEFD-5859-4737-A2FA-EB5730714797}" srcOrd="1" destOrd="0" presId="urn:microsoft.com/office/officeart/2005/8/layout/vList4"/>
    <dgm:cxn modelId="{E5763C51-5FEC-48D5-8CA3-14547E2C4DDE}" type="presParOf" srcId="{55EEF5B6-BF9D-4848-B5C9-548166AE5B60}" destId="{CFBCA81A-0B50-431C-B46A-69F2185E292E}" srcOrd="2" destOrd="0" presId="urn:microsoft.com/office/officeart/2005/8/layout/vList4"/>
    <dgm:cxn modelId="{BC394090-CB8D-4248-BCC0-AF5EB68AA038}" type="presParOf" srcId="{CFBCA81A-0B50-431C-B46A-69F2185E292E}" destId="{E8FFA718-3BD0-4EBE-BE67-868AD24CFA60}" srcOrd="0" destOrd="0" presId="urn:microsoft.com/office/officeart/2005/8/layout/vList4"/>
    <dgm:cxn modelId="{5B343A43-C9AA-486C-A373-257DDEA6608F}" type="presParOf" srcId="{CFBCA81A-0B50-431C-B46A-69F2185E292E}" destId="{F8033292-3452-463B-8357-6E8939AEA727}" srcOrd="1" destOrd="0" presId="urn:microsoft.com/office/officeart/2005/8/layout/vList4"/>
    <dgm:cxn modelId="{615EA65C-3015-43C8-B0E2-1372AD53B6CC}" type="presParOf" srcId="{CFBCA81A-0B50-431C-B46A-69F2185E292E}" destId="{73991712-EAC4-42DC-8B93-21D929F74EA7}" srcOrd="2" destOrd="0" presId="urn:microsoft.com/office/officeart/2005/8/layout/vList4"/>
    <dgm:cxn modelId="{87AD6D9B-496A-48B3-B29F-0C6A12FB5FB2}" type="presParOf" srcId="{55EEF5B6-BF9D-4848-B5C9-548166AE5B60}" destId="{845F3DB1-2C7F-4392-BA49-B4FE69E47F97}" srcOrd="3" destOrd="0" presId="urn:microsoft.com/office/officeart/2005/8/layout/vList4"/>
    <dgm:cxn modelId="{1813AF0F-9751-4302-9FB0-98F838214B57}" type="presParOf" srcId="{55EEF5B6-BF9D-4848-B5C9-548166AE5B60}" destId="{D87DDC14-0D15-4E2E-86E2-33331515CE4A}" srcOrd="4" destOrd="0" presId="urn:microsoft.com/office/officeart/2005/8/layout/vList4"/>
    <dgm:cxn modelId="{E2FE1921-2382-47F9-85D9-68FB7873E295}" type="presParOf" srcId="{D87DDC14-0D15-4E2E-86E2-33331515CE4A}" destId="{D9EC1504-3C92-437E-895F-42DF48413F01}" srcOrd="0" destOrd="0" presId="urn:microsoft.com/office/officeart/2005/8/layout/vList4"/>
    <dgm:cxn modelId="{CA230712-4099-474F-AB50-1DB17792F9AE}" type="presParOf" srcId="{D87DDC14-0D15-4E2E-86E2-33331515CE4A}" destId="{60456292-26D3-4D09-B30A-7AA305E9869A}" srcOrd="1" destOrd="0" presId="urn:microsoft.com/office/officeart/2005/8/layout/vList4"/>
    <dgm:cxn modelId="{683C95D5-643A-4184-A389-D127C00713F8}" type="presParOf" srcId="{D87DDC14-0D15-4E2E-86E2-33331515CE4A}" destId="{D0255AA8-DBB5-4A72-B5DA-802E3B803A5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DFD23F-EC83-4510-9C3F-CE19BF83E1CB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2229447-0BF2-4CB5-A440-6E197F91752F}">
      <dgm:prSet phldrT="[Text]"/>
      <dgm:spPr/>
      <dgm:t>
        <a:bodyPr/>
        <a:lstStyle/>
        <a:p>
          <a:r>
            <a:rPr lang="en-US" b="1" dirty="0" smtClean="0"/>
            <a:t>Pharmacy call backs</a:t>
          </a:r>
          <a:endParaRPr lang="en-US" b="1" dirty="0"/>
        </a:p>
      </dgm:t>
    </dgm:pt>
    <dgm:pt modelId="{6ABAD191-3132-4353-9758-B78D3DF4C9ED}" type="parTrans" cxnId="{225FF1ED-DDF7-4550-B738-E393481326E3}">
      <dgm:prSet/>
      <dgm:spPr/>
      <dgm:t>
        <a:bodyPr/>
        <a:lstStyle/>
        <a:p>
          <a:endParaRPr lang="en-US" b="1"/>
        </a:p>
      </dgm:t>
    </dgm:pt>
    <dgm:pt modelId="{224F0927-25F5-4E9E-9A0A-577ABE1BD03F}" type="sibTrans" cxnId="{225FF1ED-DDF7-4550-B738-E393481326E3}">
      <dgm:prSet/>
      <dgm:spPr/>
      <dgm:t>
        <a:bodyPr/>
        <a:lstStyle/>
        <a:p>
          <a:endParaRPr lang="en-US" b="1"/>
        </a:p>
      </dgm:t>
    </dgm:pt>
    <dgm:pt modelId="{F17C7187-E197-4D20-BF81-299B5E672FB4}">
      <dgm:prSet/>
      <dgm:spPr/>
      <dgm:t>
        <a:bodyPr/>
        <a:lstStyle/>
        <a:p>
          <a:r>
            <a:rPr lang="en-US" b="1" dirty="0" smtClean="0"/>
            <a:t>Patient wait time</a:t>
          </a:r>
          <a:endParaRPr lang="en-US" b="1" dirty="0" smtClean="0"/>
        </a:p>
      </dgm:t>
    </dgm:pt>
    <dgm:pt modelId="{B6A97AB9-5B96-41FF-AC05-7EA292904F02}" type="parTrans" cxnId="{A6CB1F1B-D617-4996-A073-75D4FCC26940}">
      <dgm:prSet/>
      <dgm:spPr/>
      <dgm:t>
        <a:bodyPr/>
        <a:lstStyle/>
        <a:p>
          <a:endParaRPr lang="en-US" b="1"/>
        </a:p>
      </dgm:t>
    </dgm:pt>
    <dgm:pt modelId="{06ED5592-8BF5-41DB-B408-08874F2CA879}" type="sibTrans" cxnId="{A6CB1F1B-D617-4996-A073-75D4FCC26940}">
      <dgm:prSet/>
      <dgm:spPr/>
      <dgm:t>
        <a:bodyPr/>
        <a:lstStyle/>
        <a:p>
          <a:endParaRPr lang="en-US" b="1"/>
        </a:p>
      </dgm:t>
    </dgm:pt>
    <dgm:pt modelId="{FFD769E9-9794-4B93-8691-7165C2114BD9}">
      <dgm:prSet/>
      <dgm:spPr/>
      <dgm:t>
        <a:bodyPr/>
        <a:lstStyle/>
        <a:p>
          <a:r>
            <a:rPr lang="en-US" b="1" dirty="0" smtClean="0"/>
            <a:t>Less denied claims</a:t>
          </a:r>
          <a:endParaRPr lang="en-US" b="1" dirty="0" smtClean="0"/>
        </a:p>
      </dgm:t>
    </dgm:pt>
    <dgm:pt modelId="{EBAA42BE-3534-4507-B084-84C57D47E829}" type="parTrans" cxnId="{468374C1-EFDF-4C19-93E2-3A494EC49AA0}">
      <dgm:prSet/>
      <dgm:spPr/>
      <dgm:t>
        <a:bodyPr/>
        <a:lstStyle/>
        <a:p>
          <a:endParaRPr lang="en-US" b="1"/>
        </a:p>
      </dgm:t>
    </dgm:pt>
    <dgm:pt modelId="{F54A1D61-F949-4F4E-93E2-7C5A9CAFCE19}" type="sibTrans" cxnId="{468374C1-EFDF-4C19-93E2-3A494EC49AA0}">
      <dgm:prSet/>
      <dgm:spPr/>
      <dgm:t>
        <a:bodyPr/>
        <a:lstStyle/>
        <a:p>
          <a:endParaRPr lang="en-US" b="1"/>
        </a:p>
      </dgm:t>
    </dgm:pt>
    <dgm:pt modelId="{55EEF5B6-BF9D-4848-B5C9-548166AE5B60}" type="pres">
      <dgm:prSet presAssocID="{2CDFD23F-EC83-4510-9C3F-CE19BF83E1CB}" presName="linear" presStyleCnt="0">
        <dgm:presLayoutVars>
          <dgm:dir/>
          <dgm:resizeHandles val="exact"/>
        </dgm:presLayoutVars>
      </dgm:prSet>
      <dgm:spPr/>
    </dgm:pt>
    <dgm:pt modelId="{D5A7507E-83DB-4D36-B2CB-41DB73855284}" type="pres">
      <dgm:prSet presAssocID="{E2229447-0BF2-4CB5-A440-6E197F91752F}" presName="comp" presStyleCnt="0"/>
      <dgm:spPr/>
    </dgm:pt>
    <dgm:pt modelId="{47028AEC-E0A8-4251-9C69-FDD2DF90FDED}" type="pres">
      <dgm:prSet presAssocID="{E2229447-0BF2-4CB5-A440-6E197F91752F}" presName="box" presStyleLbl="node1" presStyleIdx="0" presStyleCnt="3"/>
      <dgm:spPr/>
      <dgm:t>
        <a:bodyPr/>
        <a:lstStyle/>
        <a:p>
          <a:endParaRPr lang="en-US"/>
        </a:p>
      </dgm:t>
    </dgm:pt>
    <dgm:pt modelId="{D7A5627D-AC13-4103-9635-62481359FB95}" type="pres">
      <dgm:prSet presAssocID="{E2229447-0BF2-4CB5-A440-6E197F91752F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6E83A3E-52C8-4ED4-A892-E0C9EF046FB7}" type="pres">
      <dgm:prSet presAssocID="{E2229447-0BF2-4CB5-A440-6E197F91752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4BEFD-5859-4737-A2FA-EB5730714797}" type="pres">
      <dgm:prSet presAssocID="{224F0927-25F5-4E9E-9A0A-577ABE1BD03F}" presName="spacer" presStyleCnt="0"/>
      <dgm:spPr/>
    </dgm:pt>
    <dgm:pt modelId="{A074C1A8-C1AD-4C59-87A1-88535B24735D}" type="pres">
      <dgm:prSet presAssocID="{F17C7187-E197-4D20-BF81-299B5E672FB4}" presName="comp" presStyleCnt="0"/>
      <dgm:spPr/>
    </dgm:pt>
    <dgm:pt modelId="{3EBD8289-CA8E-4763-8B81-9FFE7501E9C4}" type="pres">
      <dgm:prSet presAssocID="{F17C7187-E197-4D20-BF81-299B5E672FB4}" presName="box" presStyleLbl="node1" presStyleIdx="1" presStyleCnt="3"/>
      <dgm:spPr/>
      <dgm:t>
        <a:bodyPr/>
        <a:lstStyle/>
        <a:p>
          <a:endParaRPr lang="en-US"/>
        </a:p>
      </dgm:t>
    </dgm:pt>
    <dgm:pt modelId="{16901E78-C532-44FA-9295-329A456F3691}" type="pres">
      <dgm:prSet presAssocID="{F17C7187-E197-4D20-BF81-299B5E672FB4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9783F74-ACA0-4AB6-BA62-3684D5DDFDF4}" type="pres">
      <dgm:prSet presAssocID="{F17C7187-E197-4D20-BF81-299B5E672FB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59056-62F1-4527-BD64-784986D4D540}" type="pres">
      <dgm:prSet presAssocID="{06ED5592-8BF5-41DB-B408-08874F2CA879}" presName="spacer" presStyleCnt="0"/>
      <dgm:spPr/>
    </dgm:pt>
    <dgm:pt modelId="{EA85DA05-4017-45C0-8FE8-727E23FC438D}" type="pres">
      <dgm:prSet presAssocID="{FFD769E9-9794-4B93-8691-7165C2114BD9}" presName="comp" presStyleCnt="0"/>
      <dgm:spPr/>
    </dgm:pt>
    <dgm:pt modelId="{C5A2B371-8E5C-48CD-BE7F-E45B3C90A110}" type="pres">
      <dgm:prSet presAssocID="{FFD769E9-9794-4B93-8691-7165C2114BD9}" presName="box" presStyleLbl="node1" presStyleIdx="2" presStyleCnt="3"/>
      <dgm:spPr/>
    </dgm:pt>
    <dgm:pt modelId="{DAFEF915-F1C7-404C-9021-6E8774B13BBC}" type="pres">
      <dgm:prSet presAssocID="{FFD769E9-9794-4B93-8691-7165C2114BD9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3D2CC65-2EE3-459E-9981-26F7E6B61C59}" type="pres">
      <dgm:prSet presAssocID="{FFD769E9-9794-4B93-8691-7165C2114BD9}" presName="text" presStyleLbl="node1" presStyleIdx="2" presStyleCnt="3">
        <dgm:presLayoutVars>
          <dgm:bulletEnabled val="1"/>
        </dgm:presLayoutVars>
      </dgm:prSet>
      <dgm:spPr/>
    </dgm:pt>
  </dgm:ptLst>
  <dgm:cxnLst>
    <dgm:cxn modelId="{A6CB1F1B-D617-4996-A073-75D4FCC26940}" srcId="{2CDFD23F-EC83-4510-9C3F-CE19BF83E1CB}" destId="{F17C7187-E197-4D20-BF81-299B5E672FB4}" srcOrd="1" destOrd="0" parTransId="{B6A97AB9-5B96-41FF-AC05-7EA292904F02}" sibTransId="{06ED5592-8BF5-41DB-B408-08874F2CA879}"/>
    <dgm:cxn modelId="{BD8E4C15-7DDE-42E7-B714-6B97961C7E8E}" type="presOf" srcId="{E2229447-0BF2-4CB5-A440-6E197F91752F}" destId="{47028AEC-E0A8-4251-9C69-FDD2DF90FDED}" srcOrd="0" destOrd="0" presId="urn:microsoft.com/office/officeart/2005/8/layout/vList4"/>
    <dgm:cxn modelId="{225FF1ED-DDF7-4550-B738-E393481326E3}" srcId="{2CDFD23F-EC83-4510-9C3F-CE19BF83E1CB}" destId="{E2229447-0BF2-4CB5-A440-6E197F91752F}" srcOrd="0" destOrd="0" parTransId="{6ABAD191-3132-4353-9758-B78D3DF4C9ED}" sibTransId="{224F0927-25F5-4E9E-9A0A-577ABE1BD03F}"/>
    <dgm:cxn modelId="{CAEEAC60-E880-4B7B-8A78-E7137CB8BCA3}" type="presOf" srcId="{FFD769E9-9794-4B93-8691-7165C2114BD9}" destId="{C5A2B371-8E5C-48CD-BE7F-E45B3C90A110}" srcOrd="0" destOrd="0" presId="urn:microsoft.com/office/officeart/2005/8/layout/vList4"/>
    <dgm:cxn modelId="{CE47AD4F-7A20-431D-BF46-FF57826EDF29}" type="presOf" srcId="{FFD769E9-9794-4B93-8691-7165C2114BD9}" destId="{E3D2CC65-2EE3-459E-9981-26F7E6B61C59}" srcOrd="1" destOrd="0" presId="urn:microsoft.com/office/officeart/2005/8/layout/vList4"/>
    <dgm:cxn modelId="{C99718AB-73C2-47BF-BE04-2B798D8A2A41}" type="presOf" srcId="{F17C7187-E197-4D20-BF81-299B5E672FB4}" destId="{3EBD8289-CA8E-4763-8B81-9FFE7501E9C4}" srcOrd="0" destOrd="0" presId="urn:microsoft.com/office/officeart/2005/8/layout/vList4"/>
    <dgm:cxn modelId="{563A98E9-85DF-4D68-885E-4943F280385F}" type="presOf" srcId="{E2229447-0BF2-4CB5-A440-6E197F91752F}" destId="{A6E83A3E-52C8-4ED4-A892-E0C9EF046FB7}" srcOrd="1" destOrd="0" presId="urn:microsoft.com/office/officeart/2005/8/layout/vList4"/>
    <dgm:cxn modelId="{468374C1-EFDF-4C19-93E2-3A494EC49AA0}" srcId="{2CDFD23F-EC83-4510-9C3F-CE19BF83E1CB}" destId="{FFD769E9-9794-4B93-8691-7165C2114BD9}" srcOrd="2" destOrd="0" parTransId="{EBAA42BE-3534-4507-B084-84C57D47E829}" sibTransId="{F54A1D61-F949-4F4E-93E2-7C5A9CAFCE19}"/>
    <dgm:cxn modelId="{F4ED49C6-AA74-4B79-BAA5-7C383B1156E6}" type="presOf" srcId="{F17C7187-E197-4D20-BF81-299B5E672FB4}" destId="{E9783F74-ACA0-4AB6-BA62-3684D5DDFDF4}" srcOrd="1" destOrd="0" presId="urn:microsoft.com/office/officeart/2005/8/layout/vList4"/>
    <dgm:cxn modelId="{790CEF5A-1F00-4F6E-8088-FF2B2D236BB2}" type="presOf" srcId="{2CDFD23F-EC83-4510-9C3F-CE19BF83E1CB}" destId="{55EEF5B6-BF9D-4848-B5C9-548166AE5B60}" srcOrd="0" destOrd="0" presId="urn:microsoft.com/office/officeart/2005/8/layout/vList4"/>
    <dgm:cxn modelId="{F89FAA80-2449-44C1-9189-04A14C1ECF20}" type="presParOf" srcId="{55EEF5B6-BF9D-4848-B5C9-548166AE5B60}" destId="{D5A7507E-83DB-4D36-B2CB-41DB73855284}" srcOrd="0" destOrd="0" presId="urn:microsoft.com/office/officeart/2005/8/layout/vList4"/>
    <dgm:cxn modelId="{184A3026-D901-47E3-9B7B-2C988FA739C2}" type="presParOf" srcId="{D5A7507E-83DB-4D36-B2CB-41DB73855284}" destId="{47028AEC-E0A8-4251-9C69-FDD2DF90FDED}" srcOrd="0" destOrd="0" presId="urn:microsoft.com/office/officeart/2005/8/layout/vList4"/>
    <dgm:cxn modelId="{8E74A18D-387B-4B68-8563-EE8CEDC50302}" type="presParOf" srcId="{D5A7507E-83DB-4D36-B2CB-41DB73855284}" destId="{D7A5627D-AC13-4103-9635-62481359FB95}" srcOrd="1" destOrd="0" presId="urn:microsoft.com/office/officeart/2005/8/layout/vList4"/>
    <dgm:cxn modelId="{E1AA0146-C23A-482B-A757-77781A66CD69}" type="presParOf" srcId="{D5A7507E-83DB-4D36-B2CB-41DB73855284}" destId="{A6E83A3E-52C8-4ED4-A892-E0C9EF046FB7}" srcOrd="2" destOrd="0" presId="urn:microsoft.com/office/officeart/2005/8/layout/vList4"/>
    <dgm:cxn modelId="{4DD0047B-C5B4-45ED-B0E6-591F7B5E9C27}" type="presParOf" srcId="{55EEF5B6-BF9D-4848-B5C9-548166AE5B60}" destId="{F0E4BEFD-5859-4737-A2FA-EB5730714797}" srcOrd="1" destOrd="0" presId="urn:microsoft.com/office/officeart/2005/8/layout/vList4"/>
    <dgm:cxn modelId="{7BA1EB80-5135-4191-B58F-F79842C367F2}" type="presParOf" srcId="{55EEF5B6-BF9D-4848-B5C9-548166AE5B60}" destId="{A074C1A8-C1AD-4C59-87A1-88535B24735D}" srcOrd="2" destOrd="0" presId="urn:microsoft.com/office/officeart/2005/8/layout/vList4"/>
    <dgm:cxn modelId="{4C66B6D1-A09E-4D27-B0FA-FCC35EC7C986}" type="presParOf" srcId="{A074C1A8-C1AD-4C59-87A1-88535B24735D}" destId="{3EBD8289-CA8E-4763-8B81-9FFE7501E9C4}" srcOrd="0" destOrd="0" presId="urn:microsoft.com/office/officeart/2005/8/layout/vList4"/>
    <dgm:cxn modelId="{23E118C9-4B18-4495-815C-10072C857AFD}" type="presParOf" srcId="{A074C1A8-C1AD-4C59-87A1-88535B24735D}" destId="{16901E78-C532-44FA-9295-329A456F3691}" srcOrd="1" destOrd="0" presId="urn:microsoft.com/office/officeart/2005/8/layout/vList4"/>
    <dgm:cxn modelId="{3168B730-8366-4F95-BE74-EDB850315CA4}" type="presParOf" srcId="{A074C1A8-C1AD-4C59-87A1-88535B24735D}" destId="{E9783F74-ACA0-4AB6-BA62-3684D5DDFDF4}" srcOrd="2" destOrd="0" presId="urn:microsoft.com/office/officeart/2005/8/layout/vList4"/>
    <dgm:cxn modelId="{2EFDDB7D-BCD9-4953-9DAC-6E9CE3FEF8F4}" type="presParOf" srcId="{55EEF5B6-BF9D-4848-B5C9-548166AE5B60}" destId="{DD859056-62F1-4527-BD64-784986D4D540}" srcOrd="3" destOrd="0" presId="urn:microsoft.com/office/officeart/2005/8/layout/vList4"/>
    <dgm:cxn modelId="{FD4522F2-B0B6-4EAF-840C-340740ED7630}" type="presParOf" srcId="{55EEF5B6-BF9D-4848-B5C9-548166AE5B60}" destId="{EA85DA05-4017-45C0-8FE8-727E23FC438D}" srcOrd="4" destOrd="0" presId="urn:microsoft.com/office/officeart/2005/8/layout/vList4"/>
    <dgm:cxn modelId="{9B54E450-9D81-4A55-AD24-D496C7DA1B7B}" type="presParOf" srcId="{EA85DA05-4017-45C0-8FE8-727E23FC438D}" destId="{C5A2B371-8E5C-48CD-BE7F-E45B3C90A110}" srcOrd="0" destOrd="0" presId="urn:microsoft.com/office/officeart/2005/8/layout/vList4"/>
    <dgm:cxn modelId="{4CE8F721-E244-4D36-B6D5-98736C549919}" type="presParOf" srcId="{EA85DA05-4017-45C0-8FE8-727E23FC438D}" destId="{DAFEF915-F1C7-404C-9021-6E8774B13BBC}" srcOrd="1" destOrd="0" presId="urn:microsoft.com/office/officeart/2005/8/layout/vList4"/>
    <dgm:cxn modelId="{A51512DD-D648-4D84-8B29-04E0D95F399E}" type="presParOf" srcId="{EA85DA05-4017-45C0-8FE8-727E23FC438D}" destId="{E3D2CC65-2EE3-459E-9981-26F7E6B61C5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15B6E2-CF3E-47AD-A89A-204BED752671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9027F-3FA7-4E9B-AB2B-2FF4CF23AE52}">
      <dgm:prSet phldrT="[Text]"/>
      <dgm:spPr/>
      <dgm:t>
        <a:bodyPr/>
        <a:lstStyle/>
        <a:p>
          <a:r>
            <a:rPr lang="en-US" dirty="0" smtClean="0"/>
            <a:t>21% more appropriate dosing</a:t>
          </a:r>
        </a:p>
      </dgm:t>
    </dgm:pt>
    <dgm:pt modelId="{781DE2A4-D314-415E-8F39-C0F7D6F1FDEF}" type="parTrans" cxnId="{C7ED478E-ADB2-461E-9919-57FEA466BF03}">
      <dgm:prSet/>
      <dgm:spPr/>
      <dgm:t>
        <a:bodyPr/>
        <a:lstStyle/>
        <a:p>
          <a:endParaRPr lang="en-US"/>
        </a:p>
      </dgm:t>
    </dgm:pt>
    <dgm:pt modelId="{A413C7EB-BB12-4615-9AF8-1AB5DA9E4DF1}" type="sibTrans" cxnId="{C7ED478E-ADB2-461E-9919-57FEA466BF03}">
      <dgm:prSet/>
      <dgm:spPr/>
      <dgm:t>
        <a:bodyPr/>
        <a:lstStyle/>
        <a:p>
          <a:endParaRPr lang="en-US"/>
        </a:p>
      </dgm:t>
    </dgm:pt>
    <dgm:pt modelId="{B8E65A1E-419E-418B-A567-231F7F6989B2}">
      <dgm:prSet phldrT="[Text]"/>
      <dgm:spPr/>
      <dgm:t>
        <a:bodyPr/>
        <a:lstStyle/>
        <a:p>
          <a:r>
            <a:rPr lang="en-US" dirty="0" smtClean="0"/>
            <a:t>0.2 days less length of stay</a:t>
          </a:r>
          <a:endParaRPr lang="en-US" dirty="0"/>
        </a:p>
      </dgm:t>
    </dgm:pt>
    <dgm:pt modelId="{BD640E54-7751-42EB-8941-7E78F5FF08D4}" type="parTrans" cxnId="{E890C494-25F6-4B58-A3BE-ACECC1B50EB9}">
      <dgm:prSet/>
      <dgm:spPr/>
      <dgm:t>
        <a:bodyPr/>
        <a:lstStyle/>
        <a:p>
          <a:endParaRPr lang="en-US"/>
        </a:p>
      </dgm:t>
    </dgm:pt>
    <dgm:pt modelId="{65D1FC7C-4E35-48E3-B7D3-3B4583E8CCE9}" type="sibTrans" cxnId="{E890C494-25F6-4B58-A3BE-ACECC1B50EB9}">
      <dgm:prSet/>
      <dgm:spPr/>
      <dgm:t>
        <a:bodyPr/>
        <a:lstStyle/>
        <a:p>
          <a:endParaRPr lang="en-US"/>
        </a:p>
      </dgm:t>
    </dgm:pt>
    <dgm:pt modelId="{0AFEFA41-118F-43D5-AF0E-34B82420D30F}" type="pres">
      <dgm:prSet presAssocID="{AC15B6E2-CF3E-47AD-A89A-204BED75267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9B502B-FEBB-4708-AD45-3F9ADD1113BD}" type="pres">
      <dgm:prSet presAssocID="{6529027F-3FA7-4E9B-AB2B-2FF4CF23AE52}" presName="upArrow" presStyleLbl="node1" presStyleIdx="0" presStyleCnt="2"/>
      <dgm:spPr/>
    </dgm:pt>
    <dgm:pt modelId="{AD45876E-CF76-410B-95B9-2D180677E6E5}" type="pres">
      <dgm:prSet presAssocID="{6529027F-3FA7-4E9B-AB2B-2FF4CF23AE5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9581F-E45B-41C1-A6C0-E76807D56A7F}" type="pres">
      <dgm:prSet presAssocID="{B8E65A1E-419E-418B-A567-231F7F6989B2}" presName="downArrow" presStyleLbl="node1" presStyleIdx="1" presStyleCnt="2"/>
      <dgm:spPr/>
    </dgm:pt>
    <dgm:pt modelId="{119701E4-8EF6-43EC-8E1B-2922F42EE4F0}" type="pres">
      <dgm:prSet presAssocID="{B8E65A1E-419E-418B-A567-231F7F6989B2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8D7F27-9C4A-4BE8-86F2-BBB6E2312891}" type="presOf" srcId="{B8E65A1E-419E-418B-A567-231F7F6989B2}" destId="{119701E4-8EF6-43EC-8E1B-2922F42EE4F0}" srcOrd="0" destOrd="0" presId="urn:microsoft.com/office/officeart/2005/8/layout/arrow4"/>
    <dgm:cxn modelId="{43C0B406-19B5-4DCA-857B-B623043757CF}" type="presOf" srcId="{6529027F-3FA7-4E9B-AB2B-2FF4CF23AE52}" destId="{AD45876E-CF76-410B-95B9-2D180677E6E5}" srcOrd="0" destOrd="0" presId="urn:microsoft.com/office/officeart/2005/8/layout/arrow4"/>
    <dgm:cxn modelId="{E890C494-25F6-4B58-A3BE-ACECC1B50EB9}" srcId="{AC15B6E2-CF3E-47AD-A89A-204BED752671}" destId="{B8E65A1E-419E-418B-A567-231F7F6989B2}" srcOrd="1" destOrd="0" parTransId="{BD640E54-7751-42EB-8941-7E78F5FF08D4}" sibTransId="{65D1FC7C-4E35-48E3-B7D3-3B4583E8CCE9}"/>
    <dgm:cxn modelId="{C7ED478E-ADB2-461E-9919-57FEA466BF03}" srcId="{AC15B6E2-CF3E-47AD-A89A-204BED752671}" destId="{6529027F-3FA7-4E9B-AB2B-2FF4CF23AE52}" srcOrd="0" destOrd="0" parTransId="{781DE2A4-D314-415E-8F39-C0F7D6F1FDEF}" sibTransId="{A413C7EB-BB12-4615-9AF8-1AB5DA9E4DF1}"/>
    <dgm:cxn modelId="{44CDB044-1BA6-43A4-A03B-545D6615E70D}" type="presOf" srcId="{AC15B6E2-CF3E-47AD-A89A-204BED752671}" destId="{0AFEFA41-118F-43D5-AF0E-34B82420D30F}" srcOrd="0" destOrd="0" presId="urn:microsoft.com/office/officeart/2005/8/layout/arrow4"/>
    <dgm:cxn modelId="{B2BE5E19-E806-4CFE-BE25-567A7DD7001A}" type="presParOf" srcId="{0AFEFA41-118F-43D5-AF0E-34B82420D30F}" destId="{519B502B-FEBB-4708-AD45-3F9ADD1113BD}" srcOrd="0" destOrd="0" presId="urn:microsoft.com/office/officeart/2005/8/layout/arrow4"/>
    <dgm:cxn modelId="{679E5284-EB87-4C70-8DFD-3C838ED0A9F2}" type="presParOf" srcId="{0AFEFA41-118F-43D5-AF0E-34B82420D30F}" destId="{AD45876E-CF76-410B-95B9-2D180677E6E5}" srcOrd="1" destOrd="0" presId="urn:microsoft.com/office/officeart/2005/8/layout/arrow4"/>
    <dgm:cxn modelId="{3FDC6465-3613-44FB-B4F1-89F2F516A631}" type="presParOf" srcId="{0AFEFA41-118F-43D5-AF0E-34B82420D30F}" destId="{89E9581F-E45B-41C1-A6C0-E76807D56A7F}" srcOrd="2" destOrd="0" presId="urn:microsoft.com/office/officeart/2005/8/layout/arrow4"/>
    <dgm:cxn modelId="{E091B74C-2BA4-413B-9AC0-4B9241F210B2}" type="presParOf" srcId="{0AFEFA41-118F-43D5-AF0E-34B82420D30F}" destId="{119701E4-8EF6-43EC-8E1B-2922F42EE4F0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15B6E2-CF3E-47AD-A89A-204BED752671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9027F-3FA7-4E9B-AB2B-2FF4CF23AE52}">
      <dgm:prSet phldrT="[Text]"/>
      <dgm:spPr/>
      <dgm:t>
        <a:bodyPr/>
        <a:lstStyle/>
        <a:p>
          <a:r>
            <a:rPr lang="en-US" b="1" dirty="0" smtClean="0"/>
            <a:t>80% daily dosing instead of twice daily </a:t>
          </a:r>
          <a:endParaRPr lang="en-US" b="1" dirty="0" smtClean="0"/>
        </a:p>
      </dgm:t>
    </dgm:pt>
    <dgm:pt modelId="{781DE2A4-D314-415E-8F39-C0F7D6F1FDEF}" type="parTrans" cxnId="{C7ED478E-ADB2-461E-9919-57FEA466BF03}">
      <dgm:prSet/>
      <dgm:spPr/>
      <dgm:t>
        <a:bodyPr/>
        <a:lstStyle/>
        <a:p>
          <a:endParaRPr lang="en-US" b="1"/>
        </a:p>
      </dgm:t>
    </dgm:pt>
    <dgm:pt modelId="{A413C7EB-BB12-4615-9AF8-1AB5DA9E4DF1}" type="sibTrans" cxnId="{C7ED478E-ADB2-461E-9919-57FEA466BF03}">
      <dgm:prSet/>
      <dgm:spPr/>
      <dgm:t>
        <a:bodyPr/>
        <a:lstStyle/>
        <a:p>
          <a:endParaRPr lang="en-US" b="1"/>
        </a:p>
      </dgm:t>
    </dgm:pt>
    <dgm:pt modelId="{0AFEFA41-118F-43D5-AF0E-34B82420D30F}" type="pres">
      <dgm:prSet presAssocID="{AC15B6E2-CF3E-47AD-A89A-204BED75267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9B502B-FEBB-4708-AD45-3F9ADD1113BD}" type="pres">
      <dgm:prSet presAssocID="{6529027F-3FA7-4E9B-AB2B-2FF4CF23AE52}" presName="upArrow" presStyleLbl="node1" presStyleIdx="0" presStyleCnt="1" custAng="10800000"/>
      <dgm:spPr/>
    </dgm:pt>
    <dgm:pt modelId="{AD45876E-CF76-410B-95B9-2D180677E6E5}" type="pres">
      <dgm:prSet presAssocID="{6529027F-3FA7-4E9B-AB2B-2FF4CF23AE52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D0697E-2AD7-4923-8DDE-368924E4E35B}" type="presOf" srcId="{6529027F-3FA7-4E9B-AB2B-2FF4CF23AE52}" destId="{AD45876E-CF76-410B-95B9-2D180677E6E5}" srcOrd="0" destOrd="0" presId="urn:microsoft.com/office/officeart/2005/8/layout/arrow4"/>
    <dgm:cxn modelId="{FA4D7DC7-9321-4684-B062-CA2A35B92EEE}" type="presOf" srcId="{AC15B6E2-CF3E-47AD-A89A-204BED752671}" destId="{0AFEFA41-118F-43D5-AF0E-34B82420D30F}" srcOrd="0" destOrd="0" presId="urn:microsoft.com/office/officeart/2005/8/layout/arrow4"/>
    <dgm:cxn modelId="{C7ED478E-ADB2-461E-9919-57FEA466BF03}" srcId="{AC15B6E2-CF3E-47AD-A89A-204BED752671}" destId="{6529027F-3FA7-4E9B-AB2B-2FF4CF23AE52}" srcOrd="0" destOrd="0" parTransId="{781DE2A4-D314-415E-8F39-C0F7D6F1FDEF}" sibTransId="{A413C7EB-BB12-4615-9AF8-1AB5DA9E4DF1}"/>
    <dgm:cxn modelId="{55CE8B69-B6DE-4507-A61D-CB45270DC8B6}" type="presParOf" srcId="{0AFEFA41-118F-43D5-AF0E-34B82420D30F}" destId="{519B502B-FEBB-4708-AD45-3F9ADD1113BD}" srcOrd="0" destOrd="0" presId="urn:microsoft.com/office/officeart/2005/8/layout/arrow4"/>
    <dgm:cxn modelId="{94927F3C-C922-4904-969F-D905830D32FC}" type="presParOf" srcId="{0AFEFA41-118F-43D5-AF0E-34B82420D30F}" destId="{AD45876E-CF76-410B-95B9-2D180677E6E5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15B6E2-CF3E-47AD-A89A-204BED752671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9027F-3FA7-4E9B-AB2B-2FF4CF23AE52}">
      <dgm:prSet phldrT="[Text]"/>
      <dgm:spPr/>
      <dgm:t>
        <a:bodyPr/>
        <a:lstStyle/>
        <a:p>
          <a:r>
            <a:rPr lang="en-US" b="1" dirty="0" smtClean="0"/>
            <a:t>80% daily dosing instead of twice daily </a:t>
          </a:r>
          <a:endParaRPr lang="en-US" b="1" dirty="0" smtClean="0"/>
        </a:p>
      </dgm:t>
    </dgm:pt>
    <dgm:pt modelId="{781DE2A4-D314-415E-8F39-C0F7D6F1FDEF}" type="parTrans" cxnId="{C7ED478E-ADB2-461E-9919-57FEA466BF03}">
      <dgm:prSet/>
      <dgm:spPr/>
      <dgm:t>
        <a:bodyPr/>
        <a:lstStyle/>
        <a:p>
          <a:endParaRPr lang="en-US" b="1"/>
        </a:p>
      </dgm:t>
    </dgm:pt>
    <dgm:pt modelId="{A413C7EB-BB12-4615-9AF8-1AB5DA9E4DF1}" type="sibTrans" cxnId="{C7ED478E-ADB2-461E-9919-57FEA466BF03}">
      <dgm:prSet/>
      <dgm:spPr/>
      <dgm:t>
        <a:bodyPr/>
        <a:lstStyle/>
        <a:p>
          <a:endParaRPr lang="en-US" b="1"/>
        </a:p>
      </dgm:t>
    </dgm:pt>
    <dgm:pt modelId="{0AFEFA41-118F-43D5-AF0E-34B82420D30F}" type="pres">
      <dgm:prSet presAssocID="{AC15B6E2-CF3E-47AD-A89A-204BED75267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9B502B-FEBB-4708-AD45-3F9ADD1113BD}" type="pres">
      <dgm:prSet presAssocID="{6529027F-3FA7-4E9B-AB2B-2FF4CF23AE52}" presName="upArrow" presStyleLbl="node1" presStyleIdx="0" presStyleCnt="1" custAng="10800000"/>
      <dgm:spPr/>
    </dgm:pt>
    <dgm:pt modelId="{AD45876E-CF76-410B-95B9-2D180677E6E5}" type="pres">
      <dgm:prSet presAssocID="{6529027F-3FA7-4E9B-AB2B-2FF4CF23AE52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ED478E-ADB2-461E-9919-57FEA466BF03}" srcId="{AC15B6E2-CF3E-47AD-A89A-204BED752671}" destId="{6529027F-3FA7-4E9B-AB2B-2FF4CF23AE52}" srcOrd="0" destOrd="0" parTransId="{781DE2A4-D314-415E-8F39-C0F7D6F1FDEF}" sibTransId="{A413C7EB-BB12-4615-9AF8-1AB5DA9E4DF1}"/>
    <dgm:cxn modelId="{76A7AA43-1E57-4500-BE64-4A311A92917A}" type="presOf" srcId="{AC15B6E2-CF3E-47AD-A89A-204BED752671}" destId="{0AFEFA41-118F-43D5-AF0E-34B82420D30F}" srcOrd="0" destOrd="0" presId="urn:microsoft.com/office/officeart/2005/8/layout/arrow4"/>
    <dgm:cxn modelId="{BBAB568C-8A6E-4C0E-B776-48CB544617B6}" type="presOf" srcId="{6529027F-3FA7-4E9B-AB2B-2FF4CF23AE52}" destId="{AD45876E-CF76-410B-95B9-2D180677E6E5}" srcOrd="0" destOrd="0" presId="urn:microsoft.com/office/officeart/2005/8/layout/arrow4"/>
    <dgm:cxn modelId="{7931B2C8-D0C4-4B2D-A291-15F65983EBE5}" type="presParOf" srcId="{0AFEFA41-118F-43D5-AF0E-34B82420D30F}" destId="{519B502B-FEBB-4708-AD45-3F9ADD1113BD}" srcOrd="0" destOrd="0" presId="urn:microsoft.com/office/officeart/2005/8/layout/arrow4"/>
    <dgm:cxn modelId="{BD57FC92-8724-4480-AB37-2EB147FBBEAF}" type="presParOf" srcId="{0AFEFA41-118F-43D5-AF0E-34B82420D30F}" destId="{AD45876E-CF76-410B-95B9-2D180677E6E5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28BBC7-7F5E-4558-8F8C-69C024AD31D4}" type="doc">
      <dgm:prSet loTypeId="urn:microsoft.com/office/officeart/2005/8/layout/gear1" loCatId="process" qsTypeId="urn:microsoft.com/office/officeart/2005/8/quickstyle/simple5" qsCatId="simple" csTypeId="urn:microsoft.com/office/officeart/2005/8/colors/colorful4" csCatId="colorful" phldr="1"/>
      <dgm:spPr/>
    </dgm:pt>
    <dgm:pt modelId="{D2955F70-19E9-4A9B-BF66-32EF343CE371}">
      <dgm:prSet phldrT="[Text]"/>
      <dgm:spPr/>
      <dgm:t>
        <a:bodyPr/>
        <a:lstStyle/>
        <a:p>
          <a:r>
            <a:rPr lang="en-US" b="1" dirty="0" smtClean="0"/>
            <a:t>Less pay</a:t>
          </a:r>
          <a:endParaRPr lang="en-US" b="1" dirty="0"/>
        </a:p>
      </dgm:t>
    </dgm:pt>
    <dgm:pt modelId="{DC13AE54-264A-4355-B673-DE88880CE7E4}" type="parTrans" cxnId="{01E6B754-A420-4B8D-85C9-6F738726650B}">
      <dgm:prSet/>
      <dgm:spPr/>
      <dgm:t>
        <a:bodyPr/>
        <a:lstStyle/>
        <a:p>
          <a:endParaRPr lang="en-US" b="1"/>
        </a:p>
      </dgm:t>
    </dgm:pt>
    <dgm:pt modelId="{59CB6004-1F70-4965-AF5D-198969559089}" type="sibTrans" cxnId="{01E6B754-A420-4B8D-85C9-6F738726650B}">
      <dgm:prSet/>
      <dgm:spPr/>
      <dgm:t>
        <a:bodyPr/>
        <a:lstStyle/>
        <a:p>
          <a:endParaRPr lang="en-US" b="1"/>
        </a:p>
      </dgm:t>
    </dgm:pt>
    <dgm:pt modelId="{BB301E57-CA62-4B77-B62D-FE034F8EA543}">
      <dgm:prSet phldrT="[Text]"/>
      <dgm:spPr/>
      <dgm:t>
        <a:bodyPr/>
        <a:lstStyle/>
        <a:p>
          <a:r>
            <a:rPr lang="en-US" b="1" dirty="0" smtClean="0"/>
            <a:t>Shorter stay</a:t>
          </a:r>
          <a:endParaRPr lang="en-US" b="1" dirty="0"/>
        </a:p>
      </dgm:t>
    </dgm:pt>
    <dgm:pt modelId="{24F4EFCE-C869-4C55-B65B-667934BF3CA4}" type="parTrans" cxnId="{C46D31C4-5096-43B8-981A-695AA9DB5634}">
      <dgm:prSet/>
      <dgm:spPr/>
      <dgm:t>
        <a:bodyPr/>
        <a:lstStyle/>
        <a:p>
          <a:endParaRPr lang="en-US" b="1"/>
        </a:p>
      </dgm:t>
    </dgm:pt>
    <dgm:pt modelId="{D7160C16-BAB9-403A-900C-DEED2FBFBCFF}" type="sibTrans" cxnId="{C46D31C4-5096-43B8-981A-695AA9DB5634}">
      <dgm:prSet/>
      <dgm:spPr/>
      <dgm:t>
        <a:bodyPr/>
        <a:lstStyle/>
        <a:p>
          <a:endParaRPr lang="en-US" b="1"/>
        </a:p>
      </dgm:t>
    </dgm:pt>
    <dgm:pt modelId="{42A4114A-288F-4523-97DF-902D4E032C2B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Better care</a:t>
          </a:r>
          <a:endParaRPr lang="en-US" b="1" dirty="0">
            <a:solidFill>
              <a:srgbClr val="FF0000"/>
            </a:solidFill>
          </a:endParaRPr>
        </a:p>
      </dgm:t>
    </dgm:pt>
    <dgm:pt modelId="{71BDFC9F-E09F-49B2-8619-D09D09C79436}" type="parTrans" cxnId="{075F3A02-C93B-44C7-B13F-75543E6CE2DC}">
      <dgm:prSet/>
      <dgm:spPr/>
      <dgm:t>
        <a:bodyPr/>
        <a:lstStyle/>
        <a:p>
          <a:endParaRPr lang="en-US" b="1"/>
        </a:p>
      </dgm:t>
    </dgm:pt>
    <dgm:pt modelId="{E8C252BF-E8A9-441A-940F-2A952CA1C818}" type="sibTrans" cxnId="{075F3A02-C93B-44C7-B13F-75543E6CE2DC}">
      <dgm:prSet/>
      <dgm:spPr/>
      <dgm:t>
        <a:bodyPr/>
        <a:lstStyle/>
        <a:p>
          <a:endParaRPr lang="en-US" b="1"/>
        </a:p>
      </dgm:t>
    </dgm:pt>
    <dgm:pt modelId="{306D2DFF-1F75-41E8-9101-CF06427903B7}" type="pres">
      <dgm:prSet presAssocID="{3328BBC7-7F5E-4558-8F8C-69C024AD31D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46CA66E-F09F-402F-B374-B0A46A8DB4EC}" type="pres">
      <dgm:prSet presAssocID="{D2955F70-19E9-4A9B-BF66-32EF343CE37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D5BF2-9DBD-4B53-8BD7-F0CB69064E39}" type="pres">
      <dgm:prSet presAssocID="{D2955F70-19E9-4A9B-BF66-32EF343CE371}" presName="gear1srcNode" presStyleLbl="node1" presStyleIdx="0" presStyleCnt="3"/>
      <dgm:spPr/>
      <dgm:t>
        <a:bodyPr/>
        <a:lstStyle/>
        <a:p>
          <a:endParaRPr lang="en-US"/>
        </a:p>
      </dgm:t>
    </dgm:pt>
    <dgm:pt modelId="{1CC593EA-D4DA-4090-AAA3-507E74A4A52A}" type="pres">
      <dgm:prSet presAssocID="{D2955F70-19E9-4A9B-BF66-32EF343CE371}" presName="gear1dstNode" presStyleLbl="node1" presStyleIdx="0" presStyleCnt="3"/>
      <dgm:spPr/>
      <dgm:t>
        <a:bodyPr/>
        <a:lstStyle/>
        <a:p>
          <a:endParaRPr lang="en-US"/>
        </a:p>
      </dgm:t>
    </dgm:pt>
    <dgm:pt modelId="{F08ED42B-9124-4C76-9D78-863AD18C2F2D}" type="pres">
      <dgm:prSet presAssocID="{BB301E57-CA62-4B77-B62D-FE034F8EA54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31D6D-3E4C-4E7F-84E5-72B263D87B82}" type="pres">
      <dgm:prSet presAssocID="{BB301E57-CA62-4B77-B62D-FE034F8EA543}" presName="gear2srcNode" presStyleLbl="node1" presStyleIdx="1" presStyleCnt="3"/>
      <dgm:spPr/>
      <dgm:t>
        <a:bodyPr/>
        <a:lstStyle/>
        <a:p>
          <a:endParaRPr lang="en-US"/>
        </a:p>
      </dgm:t>
    </dgm:pt>
    <dgm:pt modelId="{035E2834-E001-4755-8F6C-143AA8896C70}" type="pres">
      <dgm:prSet presAssocID="{BB301E57-CA62-4B77-B62D-FE034F8EA543}" presName="gear2dstNode" presStyleLbl="node1" presStyleIdx="1" presStyleCnt="3"/>
      <dgm:spPr/>
      <dgm:t>
        <a:bodyPr/>
        <a:lstStyle/>
        <a:p>
          <a:endParaRPr lang="en-US"/>
        </a:p>
      </dgm:t>
    </dgm:pt>
    <dgm:pt modelId="{FFF06605-E9C1-44F4-B3F4-471209E03DE3}" type="pres">
      <dgm:prSet presAssocID="{42A4114A-288F-4523-97DF-902D4E032C2B}" presName="gear3" presStyleLbl="node1" presStyleIdx="2" presStyleCnt="3"/>
      <dgm:spPr/>
      <dgm:t>
        <a:bodyPr/>
        <a:lstStyle/>
        <a:p>
          <a:endParaRPr lang="en-US"/>
        </a:p>
      </dgm:t>
    </dgm:pt>
    <dgm:pt modelId="{66711AF8-C39F-470C-833D-937415A9BD85}" type="pres">
      <dgm:prSet presAssocID="{42A4114A-288F-4523-97DF-902D4E032C2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D5A98-045D-40B6-8477-2749BC61CD43}" type="pres">
      <dgm:prSet presAssocID="{42A4114A-288F-4523-97DF-902D4E032C2B}" presName="gear3srcNode" presStyleLbl="node1" presStyleIdx="2" presStyleCnt="3"/>
      <dgm:spPr/>
      <dgm:t>
        <a:bodyPr/>
        <a:lstStyle/>
        <a:p>
          <a:endParaRPr lang="en-US"/>
        </a:p>
      </dgm:t>
    </dgm:pt>
    <dgm:pt modelId="{8CC04101-CAFD-496C-A2CD-6291B0382302}" type="pres">
      <dgm:prSet presAssocID="{42A4114A-288F-4523-97DF-902D4E032C2B}" presName="gear3dstNode" presStyleLbl="node1" presStyleIdx="2" presStyleCnt="3"/>
      <dgm:spPr/>
      <dgm:t>
        <a:bodyPr/>
        <a:lstStyle/>
        <a:p>
          <a:endParaRPr lang="en-US"/>
        </a:p>
      </dgm:t>
    </dgm:pt>
    <dgm:pt modelId="{CD9688AC-C7CF-4DE8-931D-7FF5D9294E64}" type="pres">
      <dgm:prSet presAssocID="{59CB6004-1F70-4965-AF5D-198969559089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4829BACD-4611-4C50-B103-4628843DB3E0}" type="pres">
      <dgm:prSet presAssocID="{D7160C16-BAB9-403A-900C-DEED2FBFBCFF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EECF5B16-5583-48E5-97B7-4CE2E11D6212}" type="pres">
      <dgm:prSet presAssocID="{E8C252BF-E8A9-441A-940F-2A952CA1C81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CD6660C-7B73-4D33-8377-EE0CD9294250}" type="presOf" srcId="{3328BBC7-7F5E-4558-8F8C-69C024AD31D4}" destId="{306D2DFF-1F75-41E8-9101-CF06427903B7}" srcOrd="0" destOrd="0" presId="urn:microsoft.com/office/officeart/2005/8/layout/gear1"/>
    <dgm:cxn modelId="{01E6B754-A420-4B8D-85C9-6F738726650B}" srcId="{3328BBC7-7F5E-4558-8F8C-69C024AD31D4}" destId="{D2955F70-19E9-4A9B-BF66-32EF343CE371}" srcOrd="0" destOrd="0" parTransId="{DC13AE54-264A-4355-B673-DE88880CE7E4}" sibTransId="{59CB6004-1F70-4965-AF5D-198969559089}"/>
    <dgm:cxn modelId="{C46D31C4-5096-43B8-981A-695AA9DB5634}" srcId="{3328BBC7-7F5E-4558-8F8C-69C024AD31D4}" destId="{BB301E57-CA62-4B77-B62D-FE034F8EA543}" srcOrd="1" destOrd="0" parTransId="{24F4EFCE-C869-4C55-B65B-667934BF3CA4}" sibTransId="{D7160C16-BAB9-403A-900C-DEED2FBFBCFF}"/>
    <dgm:cxn modelId="{C95D7F4D-225F-410E-96F2-FBC5F62F74DD}" type="presOf" srcId="{42A4114A-288F-4523-97DF-902D4E032C2B}" destId="{FFF06605-E9C1-44F4-B3F4-471209E03DE3}" srcOrd="0" destOrd="0" presId="urn:microsoft.com/office/officeart/2005/8/layout/gear1"/>
    <dgm:cxn modelId="{A864D970-6A1C-438B-A140-C81B4E4A5B5D}" type="presOf" srcId="{BB301E57-CA62-4B77-B62D-FE034F8EA543}" destId="{6C031D6D-3E4C-4E7F-84E5-72B263D87B82}" srcOrd="1" destOrd="0" presId="urn:microsoft.com/office/officeart/2005/8/layout/gear1"/>
    <dgm:cxn modelId="{E4AF99CF-D2F2-409F-85D0-FC2D6DEF9C73}" type="presOf" srcId="{BB301E57-CA62-4B77-B62D-FE034F8EA543}" destId="{035E2834-E001-4755-8F6C-143AA8896C70}" srcOrd="2" destOrd="0" presId="urn:microsoft.com/office/officeart/2005/8/layout/gear1"/>
    <dgm:cxn modelId="{F058F95C-9571-4FE5-A215-608EA616D959}" type="presOf" srcId="{59CB6004-1F70-4965-AF5D-198969559089}" destId="{CD9688AC-C7CF-4DE8-931D-7FF5D9294E64}" srcOrd="0" destOrd="0" presId="urn:microsoft.com/office/officeart/2005/8/layout/gear1"/>
    <dgm:cxn modelId="{516E5BD5-065E-4393-BE8B-DCB31EBF851B}" type="presOf" srcId="{42A4114A-288F-4523-97DF-902D4E032C2B}" destId="{8CC04101-CAFD-496C-A2CD-6291B0382302}" srcOrd="3" destOrd="0" presId="urn:microsoft.com/office/officeart/2005/8/layout/gear1"/>
    <dgm:cxn modelId="{DDB7A476-DEEC-4859-99C3-5AAB69E32D0C}" type="presOf" srcId="{E8C252BF-E8A9-441A-940F-2A952CA1C818}" destId="{EECF5B16-5583-48E5-97B7-4CE2E11D6212}" srcOrd="0" destOrd="0" presId="urn:microsoft.com/office/officeart/2005/8/layout/gear1"/>
    <dgm:cxn modelId="{E591924E-C373-43E0-A21D-74B45749282A}" type="presOf" srcId="{D2955F70-19E9-4A9B-BF66-32EF343CE371}" destId="{1CC593EA-D4DA-4090-AAA3-507E74A4A52A}" srcOrd="2" destOrd="0" presId="urn:microsoft.com/office/officeart/2005/8/layout/gear1"/>
    <dgm:cxn modelId="{94B3ECBF-2050-4AF3-99B1-6F2700A6C7EA}" type="presOf" srcId="{42A4114A-288F-4523-97DF-902D4E032C2B}" destId="{704D5A98-045D-40B6-8477-2749BC61CD43}" srcOrd="2" destOrd="0" presId="urn:microsoft.com/office/officeart/2005/8/layout/gear1"/>
    <dgm:cxn modelId="{075F3A02-C93B-44C7-B13F-75543E6CE2DC}" srcId="{3328BBC7-7F5E-4558-8F8C-69C024AD31D4}" destId="{42A4114A-288F-4523-97DF-902D4E032C2B}" srcOrd="2" destOrd="0" parTransId="{71BDFC9F-E09F-49B2-8619-D09D09C79436}" sibTransId="{E8C252BF-E8A9-441A-940F-2A952CA1C818}"/>
    <dgm:cxn modelId="{D215A467-852E-4CE8-84A3-018174FD0B6D}" type="presOf" srcId="{D2955F70-19E9-4A9B-BF66-32EF343CE371}" destId="{83FD5BF2-9DBD-4B53-8BD7-F0CB69064E39}" srcOrd="1" destOrd="0" presId="urn:microsoft.com/office/officeart/2005/8/layout/gear1"/>
    <dgm:cxn modelId="{24A14A4F-1BC9-4DBA-AA44-EBA295AE2BFF}" type="presOf" srcId="{42A4114A-288F-4523-97DF-902D4E032C2B}" destId="{66711AF8-C39F-470C-833D-937415A9BD85}" srcOrd="1" destOrd="0" presId="urn:microsoft.com/office/officeart/2005/8/layout/gear1"/>
    <dgm:cxn modelId="{AF319542-0176-4179-93B2-8059294AB8F0}" type="presOf" srcId="{D7160C16-BAB9-403A-900C-DEED2FBFBCFF}" destId="{4829BACD-4611-4C50-B103-4628843DB3E0}" srcOrd="0" destOrd="0" presId="urn:microsoft.com/office/officeart/2005/8/layout/gear1"/>
    <dgm:cxn modelId="{40315C9F-5ED6-4534-8541-715CD83CC4EE}" type="presOf" srcId="{BB301E57-CA62-4B77-B62D-FE034F8EA543}" destId="{F08ED42B-9124-4C76-9D78-863AD18C2F2D}" srcOrd="0" destOrd="0" presId="urn:microsoft.com/office/officeart/2005/8/layout/gear1"/>
    <dgm:cxn modelId="{F014E596-EC8A-489A-B9F1-FA5CD66E7CDE}" type="presOf" srcId="{D2955F70-19E9-4A9B-BF66-32EF343CE371}" destId="{646CA66E-F09F-402F-B374-B0A46A8DB4EC}" srcOrd="0" destOrd="0" presId="urn:microsoft.com/office/officeart/2005/8/layout/gear1"/>
    <dgm:cxn modelId="{77AA3FEF-8BC2-4496-A55E-819C46F5EE65}" type="presParOf" srcId="{306D2DFF-1F75-41E8-9101-CF06427903B7}" destId="{646CA66E-F09F-402F-B374-B0A46A8DB4EC}" srcOrd="0" destOrd="0" presId="urn:microsoft.com/office/officeart/2005/8/layout/gear1"/>
    <dgm:cxn modelId="{B143658C-51CE-443A-B4BC-48149B26D779}" type="presParOf" srcId="{306D2DFF-1F75-41E8-9101-CF06427903B7}" destId="{83FD5BF2-9DBD-4B53-8BD7-F0CB69064E39}" srcOrd="1" destOrd="0" presId="urn:microsoft.com/office/officeart/2005/8/layout/gear1"/>
    <dgm:cxn modelId="{3395D877-1175-44A2-804F-C8F897804ED9}" type="presParOf" srcId="{306D2DFF-1F75-41E8-9101-CF06427903B7}" destId="{1CC593EA-D4DA-4090-AAA3-507E74A4A52A}" srcOrd="2" destOrd="0" presId="urn:microsoft.com/office/officeart/2005/8/layout/gear1"/>
    <dgm:cxn modelId="{98F1A18D-36AA-470E-BAF2-025478DBB61A}" type="presParOf" srcId="{306D2DFF-1F75-41E8-9101-CF06427903B7}" destId="{F08ED42B-9124-4C76-9D78-863AD18C2F2D}" srcOrd="3" destOrd="0" presId="urn:microsoft.com/office/officeart/2005/8/layout/gear1"/>
    <dgm:cxn modelId="{96A60AE5-2035-45B9-B9CE-8F3BEDEDDBFF}" type="presParOf" srcId="{306D2DFF-1F75-41E8-9101-CF06427903B7}" destId="{6C031D6D-3E4C-4E7F-84E5-72B263D87B82}" srcOrd="4" destOrd="0" presId="urn:microsoft.com/office/officeart/2005/8/layout/gear1"/>
    <dgm:cxn modelId="{6B4F230A-F6B2-4B21-9535-7631BD18A015}" type="presParOf" srcId="{306D2DFF-1F75-41E8-9101-CF06427903B7}" destId="{035E2834-E001-4755-8F6C-143AA8896C70}" srcOrd="5" destOrd="0" presId="urn:microsoft.com/office/officeart/2005/8/layout/gear1"/>
    <dgm:cxn modelId="{8B402C54-0B93-4946-A416-34963B5FBCD3}" type="presParOf" srcId="{306D2DFF-1F75-41E8-9101-CF06427903B7}" destId="{FFF06605-E9C1-44F4-B3F4-471209E03DE3}" srcOrd="6" destOrd="0" presId="urn:microsoft.com/office/officeart/2005/8/layout/gear1"/>
    <dgm:cxn modelId="{83A87ECF-73A3-4048-9CC3-4BF727BA0BED}" type="presParOf" srcId="{306D2DFF-1F75-41E8-9101-CF06427903B7}" destId="{66711AF8-C39F-470C-833D-937415A9BD85}" srcOrd="7" destOrd="0" presId="urn:microsoft.com/office/officeart/2005/8/layout/gear1"/>
    <dgm:cxn modelId="{D76583A2-1504-4A98-BF09-E4E81B66AAD2}" type="presParOf" srcId="{306D2DFF-1F75-41E8-9101-CF06427903B7}" destId="{704D5A98-045D-40B6-8477-2749BC61CD43}" srcOrd="8" destOrd="0" presId="urn:microsoft.com/office/officeart/2005/8/layout/gear1"/>
    <dgm:cxn modelId="{E364AE20-F5B5-4E07-B017-5EC3BC9F115E}" type="presParOf" srcId="{306D2DFF-1F75-41E8-9101-CF06427903B7}" destId="{8CC04101-CAFD-496C-A2CD-6291B0382302}" srcOrd="9" destOrd="0" presId="urn:microsoft.com/office/officeart/2005/8/layout/gear1"/>
    <dgm:cxn modelId="{2CB5AD04-437B-415E-B3E6-666DC957E144}" type="presParOf" srcId="{306D2DFF-1F75-41E8-9101-CF06427903B7}" destId="{CD9688AC-C7CF-4DE8-931D-7FF5D9294E64}" srcOrd="10" destOrd="0" presId="urn:microsoft.com/office/officeart/2005/8/layout/gear1"/>
    <dgm:cxn modelId="{711E7098-04DA-4669-95A7-EE87BA4150A0}" type="presParOf" srcId="{306D2DFF-1F75-41E8-9101-CF06427903B7}" destId="{4829BACD-4611-4C50-B103-4628843DB3E0}" srcOrd="11" destOrd="0" presId="urn:microsoft.com/office/officeart/2005/8/layout/gear1"/>
    <dgm:cxn modelId="{EADAACE2-BA98-48D9-81A1-E6A26F04C9B9}" type="presParOf" srcId="{306D2DFF-1F75-41E8-9101-CF06427903B7}" destId="{EECF5B16-5583-48E5-97B7-4CE2E11D6212}" srcOrd="12" destOrd="0" presId="urn:microsoft.com/office/officeart/2005/8/layout/gear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028AEC-E0A8-4251-9C69-FDD2DF90FDED}">
      <dsp:nvSpPr>
        <dsp:cNvPr id="0" name=""/>
        <dsp:cNvSpPr/>
      </dsp:nvSpPr>
      <dsp:spPr>
        <a:xfrm>
          <a:off x="0" y="0"/>
          <a:ext cx="8534400" cy="16430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smtClean="0"/>
            <a:t>Shorter stays</a:t>
          </a:r>
          <a:endParaRPr lang="en-US" sz="4600" b="1" kern="1200" dirty="0"/>
        </a:p>
      </dsp:txBody>
      <dsp:txXfrm>
        <a:off x="1871186" y="0"/>
        <a:ext cx="6663213" cy="1643062"/>
      </dsp:txXfrm>
    </dsp:sp>
    <dsp:sp modelId="{D7A5627D-AC13-4103-9635-62481359FB95}">
      <dsp:nvSpPr>
        <dsp:cNvPr id="0" name=""/>
        <dsp:cNvSpPr/>
      </dsp:nvSpPr>
      <dsp:spPr>
        <a:xfrm>
          <a:off x="164306" y="164306"/>
          <a:ext cx="170688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FA718-3BD0-4EBE-BE67-868AD24CFA60}">
      <dsp:nvSpPr>
        <dsp:cNvPr id="0" name=""/>
        <dsp:cNvSpPr/>
      </dsp:nvSpPr>
      <dsp:spPr>
        <a:xfrm>
          <a:off x="0" y="1807368"/>
          <a:ext cx="8534400" cy="1643062"/>
        </a:xfrm>
        <a:prstGeom prst="roundRect">
          <a:avLst>
            <a:gd name="adj" fmla="val 10000"/>
          </a:avLst>
        </a:prstGeom>
        <a:solidFill>
          <a:schemeClr val="accent4">
            <a:hueOff val="5939954"/>
            <a:satOff val="13636"/>
            <a:lumOff val="38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smtClean="0"/>
            <a:t>Less medication errors</a:t>
          </a:r>
          <a:endParaRPr lang="en-US" sz="4600" b="1" kern="1200" dirty="0" smtClean="0"/>
        </a:p>
      </dsp:txBody>
      <dsp:txXfrm>
        <a:off x="1871186" y="1807368"/>
        <a:ext cx="6663213" cy="1643062"/>
      </dsp:txXfrm>
    </dsp:sp>
    <dsp:sp modelId="{F8033292-3452-463B-8357-6E8939AEA727}">
      <dsp:nvSpPr>
        <dsp:cNvPr id="0" name=""/>
        <dsp:cNvSpPr/>
      </dsp:nvSpPr>
      <dsp:spPr>
        <a:xfrm>
          <a:off x="164306" y="1971675"/>
          <a:ext cx="170688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C1504-3C92-437E-895F-42DF48413F01}">
      <dsp:nvSpPr>
        <dsp:cNvPr id="0" name=""/>
        <dsp:cNvSpPr/>
      </dsp:nvSpPr>
      <dsp:spPr>
        <a:xfrm>
          <a:off x="0" y="3614737"/>
          <a:ext cx="8534400" cy="1643062"/>
        </a:xfrm>
        <a:prstGeom prst="roundRect">
          <a:avLst>
            <a:gd name="adj" fmla="val 10000"/>
          </a:avLst>
        </a:prstGeom>
        <a:solidFill>
          <a:schemeClr val="accent4">
            <a:hueOff val="11879908"/>
            <a:satOff val="27272"/>
            <a:lumOff val="7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smtClean="0"/>
            <a:t>No transcription</a:t>
          </a:r>
          <a:endParaRPr lang="en-US" sz="4600" b="1" kern="1200" dirty="0" smtClean="0"/>
        </a:p>
      </dsp:txBody>
      <dsp:txXfrm>
        <a:off x="1871186" y="3614737"/>
        <a:ext cx="6663213" cy="1643062"/>
      </dsp:txXfrm>
    </dsp:sp>
    <dsp:sp modelId="{60456292-26D3-4D09-B30A-7AA305E9869A}">
      <dsp:nvSpPr>
        <dsp:cNvPr id="0" name=""/>
        <dsp:cNvSpPr/>
      </dsp:nvSpPr>
      <dsp:spPr>
        <a:xfrm>
          <a:off x="164306" y="3779043"/>
          <a:ext cx="170688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028AEC-E0A8-4251-9C69-FDD2DF90FDED}">
      <dsp:nvSpPr>
        <dsp:cNvPr id="0" name=""/>
        <dsp:cNvSpPr/>
      </dsp:nvSpPr>
      <dsp:spPr>
        <a:xfrm>
          <a:off x="0" y="0"/>
          <a:ext cx="8534400" cy="16430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Pharmacy call backs</a:t>
          </a:r>
          <a:endParaRPr lang="en-US" sz="4800" b="1" kern="1200" dirty="0"/>
        </a:p>
      </dsp:txBody>
      <dsp:txXfrm>
        <a:off x="1871186" y="0"/>
        <a:ext cx="6663213" cy="1643062"/>
      </dsp:txXfrm>
    </dsp:sp>
    <dsp:sp modelId="{D7A5627D-AC13-4103-9635-62481359FB95}">
      <dsp:nvSpPr>
        <dsp:cNvPr id="0" name=""/>
        <dsp:cNvSpPr/>
      </dsp:nvSpPr>
      <dsp:spPr>
        <a:xfrm>
          <a:off x="164306" y="164306"/>
          <a:ext cx="170688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D8289-CA8E-4763-8B81-9FFE7501E9C4}">
      <dsp:nvSpPr>
        <dsp:cNvPr id="0" name=""/>
        <dsp:cNvSpPr/>
      </dsp:nvSpPr>
      <dsp:spPr>
        <a:xfrm>
          <a:off x="0" y="1807368"/>
          <a:ext cx="8534400" cy="1643062"/>
        </a:xfrm>
        <a:prstGeom prst="roundRect">
          <a:avLst>
            <a:gd name="adj" fmla="val 10000"/>
          </a:avLst>
        </a:prstGeom>
        <a:solidFill>
          <a:schemeClr val="accent4">
            <a:hueOff val="5939954"/>
            <a:satOff val="13636"/>
            <a:lumOff val="38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Patient wait time</a:t>
          </a:r>
          <a:endParaRPr lang="en-US" sz="4800" b="1" kern="1200" dirty="0" smtClean="0"/>
        </a:p>
      </dsp:txBody>
      <dsp:txXfrm>
        <a:off x="1871186" y="1807368"/>
        <a:ext cx="6663213" cy="1643062"/>
      </dsp:txXfrm>
    </dsp:sp>
    <dsp:sp modelId="{16901E78-C532-44FA-9295-329A456F3691}">
      <dsp:nvSpPr>
        <dsp:cNvPr id="0" name=""/>
        <dsp:cNvSpPr/>
      </dsp:nvSpPr>
      <dsp:spPr>
        <a:xfrm>
          <a:off x="164306" y="1971675"/>
          <a:ext cx="170688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2B371-8E5C-48CD-BE7F-E45B3C90A110}">
      <dsp:nvSpPr>
        <dsp:cNvPr id="0" name=""/>
        <dsp:cNvSpPr/>
      </dsp:nvSpPr>
      <dsp:spPr>
        <a:xfrm>
          <a:off x="0" y="3614737"/>
          <a:ext cx="8534400" cy="1643062"/>
        </a:xfrm>
        <a:prstGeom prst="roundRect">
          <a:avLst>
            <a:gd name="adj" fmla="val 10000"/>
          </a:avLst>
        </a:prstGeom>
        <a:solidFill>
          <a:schemeClr val="accent4">
            <a:hueOff val="11879908"/>
            <a:satOff val="27272"/>
            <a:lumOff val="7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Less denied claims</a:t>
          </a:r>
          <a:endParaRPr lang="en-US" sz="4800" b="1" kern="1200" dirty="0" smtClean="0"/>
        </a:p>
      </dsp:txBody>
      <dsp:txXfrm>
        <a:off x="1871186" y="3614737"/>
        <a:ext cx="6663213" cy="1643062"/>
      </dsp:txXfrm>
    </dsp:sp>
    <dsp:sp modelId="{DAFEF915-F1C7-404C-9021-6E8774B13BBC}">
      <dsp:nvSpPr>
        <dsp:cNvPr id="0" name=""/>
        <dsp:cNvSpPr/>
      </dsp:nvSpPr>
      <dsp:spPr>
        <a:xfrm>
          <a:off x="164306" y="3779043"/>
          <a:ext cx="170688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9B502B-FEBB-4708-AD45-3F9ADD1113BD}">
      <dsp:nvSpPr>
        <dsp:cNvPr id="0" name=""/>
        <dsp:cNvSpPr/>
      </dsp:nvSpPr>
      <dsp:spPr>
        <a:xfrm>
          <a:off x="4693" y="0"/>
          <a:ext cx="2816352" cy="252374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5876E-CF76-410B-95B9-2D180677E6E5}">
      <dsp:nvSpPr>
        <dsp:cNvPr id="0" name=""/>
        <dsp:cNvSpPr/>
      </dsp:nvSpPr>
      <dsp:spPr>
        <a:xfrm>
          <a:off x="2905536" y="0"/>
          <a:ext cx="4779264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0" rIns="369824" bIns="369824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21% more appropriate dosing</a:t>
          </a:r>
        </a:p>
      </dsp:txBody>
      <dsp:txXfrm>
        <a:off x="2905536" y="0"/>
        <a:ext cx="4779264" cy="2523744"/>
      </dsp:txXfrm>
    </dsp:sp>
    <dsp:sp modelId="{89E9581F-E45B-41C1-A6C0-E76807D56A7F}">
      <dsp:nvSpPr>
        <dsp:cNvPr id="0" name=""/>
        <dsp:cNvSpPr/>
      </dsp:nvSpPr>
      <dsp:spPr>
        <a:xfrm>
          <a:off x="849599" y="2734056"/>
          <a:ext cx="2816352" cy="252374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701E4-8EF6-43EC-8E1B-2922F42EE4F0}">
      <dsp:nvSpPr>
        <dsp:cNvPr id="0" name=""/>
        <dsp:cNvSpPr/>
      </dsp:nvSpPr>
      <dsp:spPr>
        <a:xfrm>
          <a:off x="3750442" y="2734056"/>
          <a:ext cx="4779264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0" rIns="369824" bIns="369824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0.2 days less length of stay</a:t>
          </a:r>
          <a:endParaRPr lang="en-US" sz="5200" kern="1200" dirty="0"/>
        </a:p>
      </dsp:txBody>
      <dsp:txXfrm>
        <a:off x="3750442" y="2734056"/>
        <a:ext cx="4779264" cy="25237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9B502B-FEBB-4708-AD45-3F9ADD1113BD}">
      <dsp:nvSpPr>
        <dsp:cNvPr id="0" name=""/>
        <dsp:cNvSpPr/>
      </dsp:nvSpPr>
      <dsp:spPr>
        <a:xfrm rot="10800000">
          <a:off x="427146" y="0"/>
          <a:ext cx="2816352" cy="525780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5876E-CF76-410B-95B9-2D180677E6E5}">
      <dsp:nvSpPr>
        <dsp:cNvPr id="0" name=""/>
        <dsp:cNvSpPr/>
      </dsp:nvSpPr>
      <dsp:spPr>
        <a:xfrm>
          <a:off x="3327989" y="0"/>
          <a:ext cx="4779264" cy="525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0" rIns="419608" bIns="419608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b="1" kern="1200" dirty="0" smtClean="0"/>
            <a:t>80% daily dosing instead of twice daily </a:t>
          </a:r>
          <a:endParaRPr lang="en-US" sz="5900" b="1" kern="1200" dirty="0" smtClean="0"/>
        </a:p>
      </dsp:txBody>
      <dsp:txXfrm>
        <a:off x="3327989" y="0"/>
        <a:ext cx="4779264" cy="5257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9B502B-FEBB-4708-AD45-3F9ADD1113BD}">
      <dsp:nvSpPr>
        <dsp:cNvPr id="0" name=""/>
        <dsp:cNvSpPr/>
      </dsp:nvSpPr>
      <dsp:spPr>
        <a:xfrm rot="10800000">
          <a:off x="427146" y="0"/>
          <a:ext cx="2816352" cy="525780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5876E-CF76-410B-95B9-2D180677E6E5}">
      <dsp:nvSpPr>
        <dsp:cNvPr id="0" name=""/>
        <dsp:cNvSpPr/>
      </dsp:nvSpPr>
      <dsp:spPr>
        <a:xfrm>
          <a:off x="3327989" y="0"/>
          <a:ext cx="4779264" cy="525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0" rIns="419608" bIns="419608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b="1" kern="1200" dirty="0" smtClean="0"/>
            <a:t>80% daily dosing instead of twice daily </a:t>
          </a:r>
          <a:endParaRPr lang="en-US" sz="5900" b="1" kern="1200" dirty="0" smtClean="0"/>
        </a:p>
      </dsp:txBody>
      <dsp:txXfrm>
        <a:off x="3327989" y="0"/>
        <a:ext cx="4779264" cy="5257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6CA66E-F09F-402F-B374-B0A46A8DB4EC}">
      <dsp:nvSpPr>
        <dsp:cNvPr id="0" name=""/>
        <dsp:cNvSpPr/>
      </dsp:nvSpPr>
      <dsp:spPr>
        <a:xfrm>
          <a:off x="3371850" y="2228849"/>
          <a:ext cx="2724150" cy="2724150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Less pay</a:t>
          </a:r>
          <a:endParaRPr lang="en-US" sz="1900" b="1" kern="1200" dirty="0"/>
        </a:p>
      </dsp:txBody>
      <dsp:txXfrm>
        <a:off x="3371850" y="2228849"/>
        <a:ext cx="2724150" cy="2724150"/>
      </dsp:txXfrm>
    </dsp:sp>
    <dsp:sp modelId="{F08ED42B-9124-4C76-9D78-863AD18C2F2D}">
      <dsp:nvSpPr>
        <dsp:cNvPr id="0" name=""/>
        <dsp:cNvSpPr/>
      </dsp:nvSpPr>
      <dsp:spPr>
        <a:xfrm>
          <a:off x="1786889" y="1584959"/>
          <a:ext cx="1981200" cy="1981200"/>
        </a:xfrm>
        <a:prstGeom prst="gear6">
          <a:avLst/>
        </a:prstGeom>
        <a:gradFill rotWithShape="0">
          <a:gsLst>
            <a:gs pos="0">
              <a:schemeClr val="accent4">
                <a:hueOff val="5939954"/>
                <a:satOff val="13636"/>
                <a:lumOff val="38040"/>
                <a:alphaOff val="0"/>
                <a:shade val="51000"/>
                <a:satMod val="130000"/>
              </a:schemeClr>
            </a:gs>
            <a:gs pos="80000">
              <a:schemeClr val="accent4">
                <a:hueOff val="5939954"/>
                <a:satOff val="13636"/>
                <a:lumOff val="38040"/>
                <a:alphaOff val="0"/>
                <a:shade val="93000"/>
                <a:satMod val="130000"/>
              </a:schemeClr>
            </a:gs>
            <a:gs pos="100000">
              <a:schemeClr val="accent4">
                <a:hueOff val="5939954"/>
                <a:satOff val="13636"/>
                <a:lumOff val="380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Shorter stay</a:t>
          </a:r>
          <a:endParaRPr lang="en-US" sz="1900" b="1" kern="1200" dirty="0"/>
        </a:p>
      </dsp:txBody>
      <dsp:txXfrm>
        <a:off x="1786889" y="1584959"/>
        <a:ext cx="1981200" cy="1981200"/>
      </dsp:txXfrm>
    </dsp:sp>
    <dsp:sp modelId="{FFF06605-E9C1-44F4-B3F4-471209E03DE3}">
      <dsp:nvSpPr>
        <dsp:cNvPr id="0" name=""/>
        <dsp:cNvSpPr/>
      </dsp:nvSpPr>
      <dsp:spPr>
        <a:xfrm rot="20700000">
          <a:off x="2896564" y="218134"/>
          <a:ext cx="1941171" cy="1941171"/>
        </a:xfrm>
        <a:prstGeom prst="gear6">
          <a:avLst/>
        </a:prstGeom>
        <a:gradFill rotWithShape="0">
          <a:gsLst>
            <a:gs pos="0">
              <a:schemeClr val="accent4">
                <a:hueOff val="11879908"/>
                <a:satOff val="27272"/>
                <a:lumOff val="76080"/>
                <a:alphaOff val="0"/>
                <a:shade val="51000"/>
                <a:satMod val="130000"/>
              </a:schemeClr>
            </a:gs>
            <a:gs pos="80000">
              <a:schemeClr val="accent4">
                <a:hueOff val="11879908"/>
                <a:satOff val="27272"/>
                <a:lumOff val="76080"/>
                <a:alphaOff val="0"/>
                <a:shade val="93000"/>
                <a:satMod val="130000"/>
              </a:schemeClr>
            </a:gs>
            <a:gs pos="100000">
              <a:schemeClr val="accent4">
                <a:hueOff val="11879908"/>
                <a:satOff val="27272"/>
                <a:lumOff val="760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FF0000"/>
              </a:solidFill>
            </a:rPr>
            <a:t>Better care</a:t>
          </a:r>
          <a:endParaRPr lang="en-US" sz="1900" b="1" kern="1200" dirty="0">
            <a:solidFill>
              <a:srgbClr val="FF0000"/>
            </a:solidFill>
          </a:endParaRPr>
        </a:p>
      </dsp:txBody>
      <dsp:txXfrm>
        <a:off x="3322320" y="643889"/>
        <a:ext cx="1089660" cy="1089660"/>
      </dsp:txXfrm>
    </dsp:sp>
    <dsp:sp modelId="{CD9688AC-C7CF-4DE8-931D-7FF5D9294E64}">
      <dsp:nvSpPr>
        <dsp:cNvPr id="0" name=""/>
        <dsp:cNvSpPr/>
      </dsp:nvSpPr>
      <dsp:spPr>
        <a:xfrm>
          <a:off x="3170798" y="1812976"/>
          <a:ext cx="3486912" cy="3486912"/>
        </a:xfrm>
        <a:prstGeom prst="circularArrow">
          <a:avLst>
            <a:gd name="adj1" fmla="val 4688"/>
            <a:gd name="adj2" fmla="val 299029"/>
            <a:gd name="adj3" fmla="val 2531722"/>
            <a:gd name="adj4" fmla="val 15828163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29BACD-4611-4C50-B103-4628843DB3E0}">
      <dsp:nvSpPr>
        <dsp:cNvPr id="0" name=""/>
        <dsp:cNvSpPr/>
      </dsp:nvSpPr>
      <dsp:spPr>
        <a:xfrm>
          <a:off x="1436023" y="1143339"/>
          <a:ext cx="2533459" cy="253345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5939954"/>
                <a:satOff val="13636"/>
                <a:lumOff val="38040"/>
                <a:alphaOff val="0"/>
                <a:shade val="51000"/>
                <a:satMod val="130000"/>
              </a:schemeClr>
            </a:gs>
            <a:gs pos="80000">
              <a:schemeClr val="accent4">
                <a:hueOff val="5939954"/>
                <a:satOff val="13636"/>
                <a:lumOff val="38040"/>
                <a:alphaOff val="0"/>
                <a:shade val="93000"/>
                <a:satMod val="130000"/>
              </a:schemeClr>
            </a:gs>
            <a:gs pos="100000">
              <a:schemeClr val="accent4">
                <a:hueOff val="5939954"/>
                <a:satOff val="13636"/>
                <a:lumOff val="380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CF5B16-5583-48E5-97B7-4CE2E11D6212}">
      <dsp:nvSpPr>
        <dsp:cNvPr id="0" name=""/>
        <dsp:cNvSpPr/>
      </dsp:nvSpPr>
      <dsp:spPr>
        <a:xfrm>
          <a:off x="2447551" y="-210311"/>
          <a:ext cx="2731579" cy="273157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11879908"/>
                <a:satOff val="27272"/>
                <a:lumOff val="76080"/>
                <a:alphaOff val="0"/>
                <a:shade val="51000"/>
                <a:satMod val="130000"/>
              </a:schemeClr>
            </a:gs>
            <a:gs pos="80000">
              <a:schemeClr val="accent4">
                <a:hueOff val="11879908"/>
                <a:satOff val="27272"/>
                <a:lumOff val="76080"/>
                <a:alphaOff val="0"/>
                <a:shade val="93000"/>
                <a:satMod val="130000"/>
              </a:schemeClr>
            </a:gs>
            <a:gs pos="100000">
              <a:schemeClr val="accent4">
                <a:hueOff val="11879908"/>
                <a:satOff val="27272"/>
                <a:lumOff val="760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50292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8864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1336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2484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524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381000" y="1295400"/>
            <a:ext cx="853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8DBF0D2-7A12-487E-9CAC-484A799B60C6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F73621-17D3-4F74-896C-557DCEF53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Benefits of  IT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200" dirty="0" smtClean="0"/>
              <a:t>Farrokh Alemi, Ph.D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1200" dirty="0" smtClean="0"/>
              <a:t>Based on </a:t>
            </a:r>
            <a:r>
              <a:rPr lang="en-US" sz="1200" dirty="0" err="1" smtClean="0"/>
              <a:t>Kropf</a:t>
            </a:r>
            <a:r>
              <a:rPr lang="en-US" sz="1200" dirty="0" smtClean="0"/>
              <a:t> and </a:t>
            </a:r>
            <a:r>
              <a:rPr lang="en-US" sz="1200" dirty="0" err="1" smtClean="0"/>
              <a:t>Scalzi</a:t>
            </a:r>
            <a:r>
              <a:rPr lang="en-US" sz="1200" dirty="0" smtClean="0"/>
              <a:t> Making Information Technology Work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Arbitrary Benefit Calculations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Take Home Lesson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Benefits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Flow Impact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CPOE for Renal Dosing </a:t>
            </a:r>
            <a:r>
              <a:rPr lang="en-US" sz="2400" dirty="0" smtClean="0"/>
              <a:t>at Brigham </a:t>
            </a:r>
            <a:r>
              <a:rPr lang="en-US" sz="2400" dirty="0" smtClean="0"/>
              <a:t>&amp; Women Hospital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CPOE for </a:t>
            </a:r>
            <a:r>
              <a:rPr lang="en-US" sz="2400" dirty="0" err="1" smtClean="0"/>
              <a:t>ceftriaxone</a:t>
            </a:r>
            <a:r>
              <a:rPr lang="en-US" sz="2400" dirty="0" smtClean="0"/>
              <a:t> Brigham </a:t>
            </a:r>
            <a:r>
              <a:rPr lang="en-US" sz="2400" dirty="0" smtClean="0"/>
              <a:t>&amp; Women Hospital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CPOE for </a:t>
            </a:r>
            <a:r>
              <a:rPr lang="en-US" sz="2400" dirty="0" err="1" smtClean="0"/>
              <a:t>ceftriaxone</a:t>
            </a:r>
            <a:r>
              <a:rPr lang="en-US" sz="2400" dirty="0" smtClean="0"/>
              <a:t> Brigham </a:t>
            </a:r>
            <a:r>
              <a:rPr lang="en-US" sz="2400" dirty="0" smtClean="0"/>
              <a:t>&amp; Women Hospital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xplosion 2 4"/>
          <p:cNvSpPr/>
          <p:nvPr/>
        </p:nvSpPr>
        <p:spPr bwMode="auto">
          <a:xfrm>
            <a:off x="1143000" y="1295400"/>
            <a:ext cx="7848600" cy="4800600"/>
          </a:xfrm>
          <a:prstGeom prst="irregularSeal2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Assumes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use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CPOE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US" sz="3600" b="1" dirty="0" smtClean="0">
                <a:latin typeface="Times New Roman" pitchFamily="18" charset="0"/>
              </a:rPr>
              <a:t>no </a:t>
            </a:r>
            <a:r>
              <a:rPr lang="en-US" sz="3600" b="1" dirty="0" smtClean="0">
                <a:latin typeface="Times New Roman" pitchFamily="18" charset="0"/>
              </a:rPr>
              <a:t>productivity loss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Benefit?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</a:t>
            </a:r>
          </a:p>
          <a:p>
            <a:r>
              <a:rPr lang="en-US" dirty="0" smtClean="0"/>
              <a:t>Physician</a:t>
            </a:r>
          </a:p>
          <a:p>
            <a:r>
              <a:rPr lang="en-US" dirty="0" smtClean="0"/>
              <a:t>Hospital</a:t>
            </a:r>
          </a:p>
          <a:p>
            <a:r>
              <a:rPr lang="en-US" dirty="0" smtClean="0"/>
              <a:t>Insurance company</a:t>
            </a:r>
          </a:p>
          <a:p>
            <a:r>
              <a:rPr lang="en-US" dirty="0" smtClean="0"/>
              <a:t>Society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905000" y="1447800"/>
          <a:ext cx="7239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in Primary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$86,000 per provider</a:t>
            </a:r>
          </a:p>
          <a:p>
            <a:r>
              <a:rPr lang="en-US" dirty="0" smtClean="0"/>
              <a:t>System costs</a:t>
            </a:r>
          </a:p>
          <a:p>
            <a:r>
              <a:rPr lang="en-US" dirty="0" smtClean="0"/>
              <a:t>Induced costs</a:t>
            </a:r>
          </a:p>
          <a:p>
            <a:pPr lvl="1"/>
            <a:r>
              <a:rPr lang="en-US" dirty="0" smtClean="0"/>
              <a:t>Initial productivity loss</a:t>
            </a:r>
          </a:p>
          <a:p>
            <a:r>
              <a:rPr lang="en-US" dirty="0" smtClean="0"/>
              <a:t>Increased revenue</a:t>
            </a:r>
          </a:p>
          <a:p>
            <a:pPr lvl="1"/>
            <a:r>
              <a:rPr lang="en-US" dirty="0" smtClean="0"/>
              <a:t>Reduced tests for HMO patients</a:t>
            </a:r>
          </a:p>
          <a:p>
            <a:pPr lvl="1"/>
            <a:r>
              <a:rPr lang="en-US" dirty="0" smtClean="0"/>
              <a:t>Less billing errors and more charge capture</a:t>
            </a:r>
          </a:p>
          <a:p>
            <a:r>
              <a:rPr lang="en-US" dirty="0" smtClean="0"/>
              <a:t>Sensitivity analysis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in Primary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$86,000 per provider</a:t>
            </a:r>
          </a:p>
          <a:p>
            <a:r>
              <a:rPr lang="en-US" dirty="0" smtClean="0"/>
              <a:t>System costs</a:t>
            </a:r>
          </a:p>
          <a:p>
            <a:r>
              <a:rPr lang="en-US" dirty="0" smtClean="0"/>
              <a:t>Induced costs</a:t>
            </a:r>
          </a:p>
          <a:p>
            <a:pPr lvl="1"/>
            <a:r>
              <a:rPr lang="en-US" dirty="0" smtClean="0"/>
              <a:t>Initial productivity loss</a:t>
            </a:r>
          </a:p>
          <a:p>
            <a:r>
              <a:rPr lang="en-US" dirty="0" smtClean="0"/>
              <a:t>Increased revenue</a:t>
            </a:r>
          </a:p>
          <a:p>
            <a:pPr lvl="1"/>
            <a:r>
              <a:rPr lang="en-US" dirty="0" smtClean="0"/>
              <a:t>Reduced tests for HMO patients</a:t>
            </a:r>
          </a:p>
          <a:p>
            <a:pPr lvl="1"/>
            <a:r>
              <a:rPr lang="en-US" dirty="0" smtClean="0"/>
              <a:t>Less billing errors and more charge capture</a:t>
            </a:r>
          </a:p>
          <a:p>
            <a:r>
              <a:rPr lang="en-US" dirty="0" smtClean="0"/>
              <a:t>Sensitivity analysis</a:t>
            </a:r>
          </a:p>
          <a:p>
            <a:endParaRPr lang="en-US" dirty="0"/>
          </a:p>
        </p:txBody>
      </p:sp>
      <p:sp>
        <p:nvSpPr>
          <p:cNvPr id="4" name="Explosion 2 3"/>
          <p:cNvSpPr/>
          <p:nvPr/>
        </p:nvSpPr>
        <p:spPr bwMode="auto">
          <a:xfrm>
            <a:off x="1066800" y="1981200"/>
            <a:ext cx="7772400" cy="4114800"/>
          </a:xfrm>
          <a:prstGeom prst="irregularSeal2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Why 3 months of productivity loss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  </a:t>
            </a:r>
            <a:r>
              <a:rPr lang="en-US" sz="2400" b="1" dirty="0" smtClean="0">
                <a:latin typeface="Times New Roman" pitchFamily="18" charset="0"/>
              </a:rPr>
              <a:t>Impact </a:t>
            </a:r>
            <a:r>
              <a:rPr lang="en-US" sz="2400" b="1" dirty="0" smtClean="0">
                <a:latin typeface="Times New Roman" pitchFamily="18" charset="0"/>
              </a:rPr>
              <a:t>of better </a:t>
            </a:r>
            <a:r>
              <a:rPr lang="en-US" sz="2400" b="1" dirty="0" smtClean="0">
                <a:latin typeface="Times New Roman" pitchFamily="18" charset="0"/>
              </a:rPr>
              <a:t>charge </a:t>
            </a:r>
            <a:r>
              <a:rPr lang="en-US" sz="2400" b="1" dirty="0" smtClean="0">
                <a:latin typeface="Times New Roman" pitchFamily="18" charset="0"/>
              </a:rPr>
              <a:t>capture on patients?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monitor design template">
  <a:themeElements>
    <a:clrScheme name="">
      <a:dk1>
        <a:srgbClr val="080808"/>
      </a:dk1>
      <a:lt1>
        <a:srgbClr val="74C8E6"/>
      </a:lt1>
      <a:dk2>
        <a:srgbClr val="FFFFFF"/>
      </a:dk2>
      <a:lt2>
        <a:srgbClr val="080808"/>
      </a:lt2>
      <a:accent1>
        <a:srgbClr val="68A2B6"/>
      </a:accent1>
      <a:accent2>
        <a:srgbClr val="4192BF"/>
      </a:accent2>
      <a:accent3>
        <a:srgbClr val="BCE0F0"/>
      </a:accent3>
      <a:accent4>
        <a:srgbClr val="060606"/>
      </a:accent4>
      <a:accent5>
        <a:srgbClr val="B9CED7"/>
      </a:accent5>
      <a:accent6>
        <a:srgbClr val="3A84AD"/>
      </a:accent6>
      <a:hlink>
        <a:srgbClr val="3963AF"/>
      </a:hlink>
      <a:folHlink>
        <a:srgbClr val="000066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80808"/>
        </a:dk1>
        <a:lt1>
          <a:srgbClr val="74C8E6"/>
        </a:lt1>
        <a:dk2>
          <a:srgbClr val="000000"/>
        </a:dk2>
        <a:lt2>
          <a:srgbClr val="080808"/>
        </a:lt2>
        <a:accent1>
          <a:srgbClr val="68A2B6"/>
        </a:accent1>
        <a:accent2>
          <a:srgbClr val="4192BF"/>
        </a:accent2>
        <a:accent3>
          <a:srgbClr val="BCE0F0"/>
        </a:accent3>
        <a:accent4>
          <a:srgbClr val="060606"/>
        </a:accent4>
        <a:accent5>
          <a:srgbClr val="B9CED7"/>
        </a:accent5>
        <a:accent6>
          <a:srgbClr val="3A84AD"/>
        </a:accent6>
        <a:hlink>
          <a:srgbClr val="3963A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monitor design template</Template>
  <TotalTime>101</TotalTime>
  <Words>185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Computer monitor design template</vt:lpstr>
      <vt:lpstr>Benefits of  IT</vt:lpstr>
      <vt:lpstr>Clinical Benefits</vt:lpstr>
      <vt:lpstr>Work Flow Impact</vt:lpstr>
      <vt:lpstr>CPOE for Renal Dosing at Brigham &amp; Women Hospital</vt:lpstr>
      <vt:lpstr>CPOE for ceftriaxone Brigham &amp; Women Hospital</vt:lpstr>
      <vt:lpstr>CPOE for ceftriaxone Brigham &amp; Women Hospital</vt:lpstr>
      <vt:lpstr>Whose Benefit?</vt:lpstr>
      <vt:lpstr>Benefit in Primary Care</vt:lpstr>
      <vt:lpstr>Benefit in Primary Care</vt:lpstr>
      <vt:lpstr>Arbitrary Benefit Calculations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 IT</dc:title>
  <dc:creator>Farrokh</dc:creator>
  <cp:lastModifiedBy>Farrokh</cp:lastModifiedBy>
  <cp:revision>2</cp:revision>
  <dcterms:created xsi:type="dcterms:W3CDTF">2010-09-14T21:21:09Z</dcterms:created>
  <dcterms:modified xsi:type="dcterms:W3CDTF">2012-05-20T12:38:37Z</dcterms:modified>
</cp:coreProperties>
</file>