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8" r:id="rId3"/>
    <p:sldId id="269" r:id="rId4"/>
    <p:sldId id="272" r:id="rId5"/>
    <p:sldId id="274" r:id="rId6"/>
    <p:sldId id="275" r:id="rId7"/>
    <p:sldId id="276" r:id="rId8"/>
    <p:sldId id="278" r:id="rId9"/>
    <p:sldId id="290" r:id="rId10"/>
    <p:sldId id="291" r:id="rId11"/>
    <p:sldId id="292" r:id="rId12"/>
    <p:sldId id="297" r:id="rId13"/>
  </p:sldIdLst>
  <p:sldSz cx="6400800" cy="48006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2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2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2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2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2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2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2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2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2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552" y="-96"/>
      </p:cViewPr>
      <p:guideLst>
        <p:guide orient="horz" pos="1512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1491298"/>
            <a:ext cx="5440680" cy="10290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" y="2720340"/>
            <a:ext cx="4480560" cy="12268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F6569-6D61-4F21-8F99-FEE9E2BA511B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8250B-DEC3-4B7B-9067-CC6983472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F448B-E997-4AF5-9686-6649A50925A6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95549-36AA-4592-A706-F7A3FA4F3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6971" y="192247"/>
            <a:ext cx="755651" cy="409606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800" y="192247"/>
            <a:ext cx="2162492" cy="40960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1023C-038B-4ADD-AA05-10568700BD2B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80C48-AB5F-45C6-B8D9-131B31167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6528D-AD10-4A5F-A6C9-1B174521FBD6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77A2-C5B8-4A07-BAFB-9DEFCF6AA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18" y="3084832"/>
            <a:ext cx="5440680" cy="9534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18" y="2034700"/>
            <a:ext cx="5440680" cy="105013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B881F-3320-43E2-AD8C-1BDBDBC5E620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4AB09-25A4-44B2-B4E1-6AF6A71A8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800" y="1120141"/>
            <a:ext cx="1459071" cy="31681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3550" y="1120141"/>
            <a:ext cx="1459072" cy="31681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3BBCF-080D-4B16-8133-7E26E7AAEFFD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61FFA-F6C4-4003-89CF-FA70CE315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92247"/>
            <a:ext cx="5760720" cy="8001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1" y="1074580"/>
            <a:ext cx="2828132" cy="4478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1" y="1522412"/>
            <a:ext cx="2828132" cy="276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51518" y="1074580"/>
            <a:ext cx="2829242" cy="4478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51518" y="1522412"/>
            <a:ext cx="2829242" cy="276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AFA80-81C7-49A5-BDEF-1A474D0EB0CF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4936A-FE0A-4FC1-9C0C-5B1DD22B9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EDDDA-F1EA-461B-B5AB-D0472830B85F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BD6CE-E88F-4B13-9077-1B5D11E9F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596D2-9547-4D1B-82DF-CB51A909C072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ED1BF-63E2-487A-B99D-8C53EF880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91136"/>
            <a:ext cx="2105818" cy="8134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536" y="191137"/>
            <a:ext cx="3578225" cy="40971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040" y="1004571"/>
            <a:ext cx="2105818" cy="32837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23281-D5A1-486E-9E32-A26A618D66DA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6BC05-DD8C-4E14-8563-DB73701EB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602" y="3360421"/>
            <a:ext cx="3840480" cy="3967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54602" y="428943"/>
            <a:ext cx="3840480" cy="288036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4602" y="3757138"/>
            <a:ext cx="3840480" cy="5634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B0FA9-4259-4CC8-9AC9-DAA4181DBA79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19A0F-164F-4484-9682-54B40D79F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20675" y="192088"/>
            <a:ext cx="57594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0675" y="1120775"/>
            <a:ext cx="5759450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0675" y="4449763"/>
            <a:ext cx="1492250" cy="2555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24" charset="0"/>
              </a:defRPr>
            </a:lvl1pPr>
          </a:lstStyle>
          <a:p>
            <a:pPr>
              <a:defRPr/>
            </a:pPr>
            <a:fld id="{84A44B68-6722-4573-97C9-0F24358A0BC7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7575" y="4449763"/>
            <a:ext cx="2025650" cy="2555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2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87875" y="4449763"/>
            <a:ext cx="1492250" cy="2555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24" charset="0"/>
              </a:defRPr>
            </a:lvl1pPr>
          </a:lstStyle>
          <a:p>
            <a:pPr>
              <a:defRPr/>
            </a:pPr>
            <a:fld id="{F355D330-5AFE-4C71-A019-DA8D1351C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2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4" charset="0"/>
          <a:ea typeface="Geneva" pitchFamily="2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4" charset="0"/>
          <a:ea typeface="Geneva" pitchFamily="2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4" charset="0"/>
          <a:ea typeface="Geneva" pitchFamily="2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4" charset="0"/>
          <a:ea typeface="Geneva" pitchFamily="2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4" charset="0"/>
          <a:ea typeface="Geneva" pitchFamily="2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4" charset="0"/>
          <a:ea typeface="Geneva" pitchFamily="2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4" charset="0"/>
          <a:ea typeface="Geneva" pitchFamily="2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4" charset="0"/>
          <a:ea typeface="Geneva" pitchFamily="2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pitchFamily="2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pitchFamily="2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pitchFamily="2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pitchFamily="2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pitchFamily="2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479425" y="1490663"/>
            <a:ext cx="5441950" cy="1030287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960438" y="2720975"/>
            <a:ext cx="4479925" cy="122555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898989"/>
              </a:solidFill>
            </a:endParaRPr>
          </a:p>
        </p:txBody>
      </p:sp>
      <p:pic>
        <p:nvPicPr>
          <p:cNvPr id="12292" name="Picture 3" descr="Slide_image_Page_1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ctrTitle"/>
          </p:nvPr>
        </p:nvSpPr>
        <p:spPr>
          <a:xfrm>
            <a:off x="479425" y="1490663"/>
            <a:ext cx="5441950" cy="1030287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7" name="Subtitle 2"/>
          <p:cNvSpPr>
            <a:spLocks noGrp="1"/>
          </p:cNvSpPr>
          <p:nvPr>
            <p:ph type="subTitle" idx="1"/>
          </p:nvPr>
        </p:nvSpPr>
        <p:spPr>
          <a:xfrm>
            <a:off x="960438" y="2720975"/>
            <a:ext cx="4479925" cy="122555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898989"/>
              </a:solidFill>
            </a:endParaRPr>
          </a:p>
        </p:txBody>
      </p:sp>
      <p:pic>
        <p:nvPicPr>
          <p:cNvPr id="36868" name="Picture 3" descr="Slide_image_Page_3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ctrTitle"/>
          </p:nvPr>
        </p:nvSpPr>
        <p:spPr>
          <a:xfrm>
            <a:off x="479425" y="1490663"/>
            <a:ext cx="5441950" cy="1030287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1" name="Subtitle 2"/>
          <p:cNvSpPr>
            <a:spLocks noGrp="1"/>
          </p:cNvSpPr>
          <p:nvPr>
            <p:ph type="subTitle" idx="1"/>
          </p:nvPr>
        </p:nvSpPr>
        <p:spPr>
          <a:xfrm>
            <a:off x="960438" y="2720975"/>
            <a:ext cx="4479925" cy="122555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898989"/>
              </a:solidFill>
            </a:endParaRPr>
          </a:p>
        </p:txBody>
      </p:sp>
      <p:pic>
        <p:nvPicPr>
          <p:cNvPr id="37892" name="Picture 3" descr="Slide_image_Page_3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ctrTitle"/>
          </p:nvPr>
        </p:nvSpPr>
        <p:spPr>
          <a:xfrm>
            <a:off x="479425" y="1490663"/>
            <a:ext cx="5441950" cy="1030287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1" name="Subtitle 2"/>
          <p:cNvSpPr>
            <a:spLocks noGrp="1"/>
          </p:cNvSpPr>
          <p:nvPr>
            <p:ph type="subTitle" idx="1"/>
          </p:nvPr>
        </p:nvSpPr>
        <p:spPr>
          <a:xfrm>
            <a:off x="960438" y="2720975"/>
            <a:ext cx="4479925" cy="122555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898989"/>
              </a:solidFill>
            </a:endParaRPr>
          </a:p>
        </p:txBody>
      </p:sp>
      <p:pic>
        <p:nvPicPr>
          <p:cNvPr id="43012" name="Picture 3" descr="Slide_image_Page_4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79425" y="1490663"/>
            <a:ext cx="5441950" cy="1030287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960438" y="2720975"/>
            <a:ext cx="4479925" cy="122555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898989"/>
              </a:solidFill>
            </a:endParaRPr>
          </a:p>
        </p:txBody>
      </p:sp>
      <p:pic>
        <p:nvPicPr>
          <p:cNvPr id="13316" name="Picture 3" descr="Slide_image_Page_1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479425" y="1490663"/>
            <a:ext cx="5441950" cy="1030287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960438" y="2720975"/>
            <a:ext cx="4479925" cy="122555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898989"/>
              </a:solidFill>
            </a:endParaRPr>
          </a:p>
        </p:txBody>
      </p:sp>
      <p:pic>
        <p:nvPicPr>
          <p:cNvPr id="14340" name="Picture 3" descr="Slide_image_Page_13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479425" y="1490663"/>
            <a:ext cx="5441950" cy="1030287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960438" y="2720975"/>
            <a:ext cx="4479925" cy="122555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898989"/>
              </a:solidFill>
            </a:endParaRPr>
          </a:p>
        </p:txBody>
      </p:sp>
      <p:pic>
        <p:nvPicPr>
          <p:cNvPr id="17412" name="Picture 3" descr="Slide_image_Page_1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479425" y="1490663"/>
            <a:ext cx="5441950" cy="1030287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960438" y="2720975"/>
            <a:ext cx="4479925" cy="122555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898989"/>
              </a:solidFill>
            </a:endParaRPr>
          </a:p>
        </p:txBody>
      </p:sp>
      <p:pic>
        <p:nvPicPr>
          <p:cNvPr id="19460" name="Picture 3" descr="Slide_image_Page_18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479425" y="1490663"/>
            <a:ext cx="5441950" cy="1030287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960438" y="2720975"/>
            <a:ext cx="4479925" cy="122555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898989"/>
              </a:solidFill>
            </a:endParaRPr>
          </a:p>
        </p:txBody>
      </p:sp>
      <p:pic>
        <p:nvPicPr>
          <p:cNvPr id="20484" name="Picture 3" descr="Slide_image_Page_19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479425" y="1490663"/>
            <a:ext cx="5441950" cy="1030287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7" name="Subtitle 2"/>
          <p:cNvSpPr>
            <a:spLocks noGrp="1"/>
          </p:cNvSpPr>
          <p:nvPr>
            <p:ph type="subTitle" idx="1"/>
          </p:nvPr>
        </p:nvSpPr>
        <p:spPr>
          <a:xfrm>
            <a:off x="960438" y="2720975"/>
            <a:ext cx="4479925" cy="122555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898989"/>
              </a:solidFill>
            </a:endParaRPr>
          </a:p>
        </p:txBody>
      </p:sp>
      <p:pic>
        <p:nvPicPr>
          <p:cNvPr id="21508" name="Picture 3" descr="Slide_image_Page_2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479425" y="1490663"/>
            <a:ext cx="5441950" cy="1030287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>
          <a:xfrm>
            <a:off x="960438" y="2720975"/>
            <a:ext cx="4479925" cy="122555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898989"/>
              </a:solidFill>
            </a:endParaRPr>
          </a:p>
        </p:txBody>
      </p:sp>
      <p:pic>
        <p:nvPicPr>
          <p:cNvPr id="23556" name="Picture 3" descr="Slide_image_Page_2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>
          <a:xfrm>
            <a:off x="479425" y="1490663"/>
            <a:ext cx="5441950" cy="1030287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3" name="Subtitle 2"/>
          <p:cNvSpPr>
            <a:spLocks noGrp="1"/>
          </p:cNvSpPr>
          <p:nvPr>
            <p:ph type="subTitle" idx="1"/>
          </p:nvPr>
        </p:nvSpPr>
        <p:spPr>
          <a:xfrm>
            <a:off x="960438" y="2720975"/>
            <a:ext cx="4479925" cy="122555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898989"/>
              </a:solidFill>
            </a:endParaRPr>
          </a:p>
        </p:txBody>
      </p:sp>
      <p:pic>
        <p:nvPicPr>
          <p:cNvPr id="35844" name="Picture 3" descr="Slide_image_Page_3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Custom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Geneva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The Advisory Board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Creative Services</dc:creator>
  <cp:lastModifiedBy>c64614</cp:lastModifiedBy>
  <cp:revision>4</cp:revision>
  <dcterms:created xsi:type="dcterms:W3CDTF">2012-04-16T13:29:19Z</dcterms:created>
  <dcterms:modified xsi:type="dcterms:W3CDTF">2012-07-09T21:11:28Z</dcterms:modified>
</cp:coreProperties>
</file>