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2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8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1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0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8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3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1289-0C35-4983-98E6-824090917203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1D0F-3B99-481D-A62A-6B2FD68B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9277" t="36885" r="19522" b="20157"/>
          <a:stretch/>
        </p:blipFill>
        <p:spPr>
          <a:xfrm>
            <a:off x="6340311" y="314780"/>
            <a:ext cx="5113751" cy="629055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45242" cy="1325563"/>
          </a:xfrm>
        </p:spPr>
        <p:txBody>
          <a:bodyPr/>
          <a:lstStyle/>
          <a:p>
            <a:r>
              <a:rPr lang="en-US" dirty="0" smtClean="0"/>
              <a:t>Independent Sample T-test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42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Independent Sample T-test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Sample T-test </dc:title>
  <dc:creator>Farrokh Alemi</dc:creator>
  <cp:lastModifiedBy>Farrokh Alemi</cp:lastModifiedBy>
  <cp:revision>1</cp:revision>
  <dcterms:created xsi:type="dcterms:W3CDTF">2017-03-06T14:30:03Z</dcterms:created>
  <dcterms:modified xsi:type="dcterms:W3CDTF">2017-03-06T14:30:28Z</dcterms:modified>
</cp:coreProperties>
</file>