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8877-FA6A-4CA3-9540-C40B437086C9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3D4C-48E6-40DE-A405-71DD1F5482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Observed &amp; Expected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Farrokh Alemi, Ph.D.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Data into Excel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667000"/>
          <a:ext cx="7848600" cy="2438400"/>
        </p:xfrm>
        <a:graphic>
          <a:graphicData uri="http://schemas.openxmlformats.org/drawingml/2006/table">
            <a:tbl>
              <a:tblPr/>
              <a:tblGrid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Risk of Infection for each Patient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Number Infected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Expected Rate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752600"/>
          <a:ext cx="1828800" cy="292608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Expected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95600" y="2438400"/>
            <a:ext cx="4151265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=AVERAGE(expected rate for each patient)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Expected Deviation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t="15238" r="59291" b="53524"/>
          <a:stretch>
            <a:fillRect/>
          </a:stretch>
        </p:blipFill>
        <p:spPr bwMode="auto">
          <a:xfrm>
            <a:off x="533399" y="2133600"/>
            <a:ext cx="810314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" y="1752600"/>
            <a:ext cx="6096000" cy="36933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0.15 = SQRT(SUMPRODUCT(B2:G2,B9:G9))/COUNTA(B2:G2)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t-Values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30969"/>
              </p:ext>
            </p:extLst>
          </p:nvPr>
        </p:nvGraphicFramePr>
        <p:xfrm>
          <a:off x="1295400" y="1752600"/>
          <a:ext cx="6477001" cy="29260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905001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Number Infected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Expected Infection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Expected Deviation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One sided t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8531" t="62222" r="21491" b="18222"/>
          <a:stretch/>
        </p:blipFill>
        <p:spPr>
          <a:xfrm>
            <a:off x="2895600" y="4800600"/>
            <a:ext cx="2667000" cy="16764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188000">
            <a:off x="3084626" y="2637314"/>
            <a:ext cx="3651535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a web calculator to find 2 sided (but occasionally 1 sided) t-values.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5181600" y="4351020"/>
            <a:ext cx="2998428" cy="16687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Degrees of freedom is one minus number of observations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8600" y="5013642"/>
            <a:ext cx="2819400" cy="1996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1-sided assumes observations can only  exceed upper limit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Upper and Lower Limits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599" y="1905000"/>
          <a:ext cx="8610602" cy="2804160"/>
        </p:xfrm>
        <a:graphic>
          <a:graphicData uri="http://schemas.openxmlformats.org/drawingml/2006/table">
            <a:tbl>
              <a:tblPr/>
              <a:tblGrid>
                <a:gridCol w="1156918"/>
                <a:gridCol w="1388826"/>
                <a:gridCol w="1272872"/>
                <a:gridCol w="1098288"/>
                <a:gridCol w="1156918"/>
                <a:gridCol w="1108711"/>
                <a:gridCol w="142806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Number Infected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Expected Infection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Expected Deviation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 value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Upper Limit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 Limit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Observed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5867400"/>
            <a:ext cx="525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Limits above 1 set to 1, limits below 0 set to 0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Control Chart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599"/>
            <a:ext cx="7131546" cy="465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239</Words>
  <Application>Microsoft Office PowerPoint</Application>
  <PresentationFormat>On-screen Show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Analysis of Observed &amp; Expected Infections</vt:lpstr>
      <vt:lpstr>Copy Data into Excel</vt:lpstr>
      <vt:lpstr>Calculated Expected Rate</vt:lpstr>
      <vt:lpstr>Calculate Expected Deviation</vt:lpstr>
      <vt:lpstr>Look Up t-Values</vt:lpstr>
      <vt:lpstr>Calculate Upper and Lower Limits</vt:lpstr>
      <vt:lpstr>Plot the Control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Observed &amp; Expected Infections</dc:title>
  <dc:creator>Farrokh</dc:creator>
  <cp:lastModifiedBy>Farrokh Alemi</cp:lastModifiedBy>
  <cp:revision>7</cp:revision>
  <dcterms:created xsi:type="dcterms:W3CDTF">2017-03-23T02:38:59Z</dcterms:created>
  <dcterms:modified xsi:type="dcterms:W3CDTF">2017-05-10T13:01:31Z</dcterms:modified>
</cp:coreProperties>
</file>