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BD45-74DB-4EB5-BE3C-F01940E9FB3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DA43-FD57-4C4D-B5F6-393D1045A1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Question 3 Benchmarking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Farrokh Alemi PhD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799" y="1397000"/>
          <a:ext cx="6477001" cy="4307684"/>
        </p:xfrm>
        <a:graphic>
          <a:graphicData uri="http://schemas.openxmlformats.org/drawingml/2006/table">
            <a:tbl>
              <a:tblPr/>
              <a:tblGrid>
                <a:gridCol w="4020834"/>
                <a:gridCol w="1200792"/>
                <a:gridCol w="1255375"/>
              </a:tblGrid>
              <a:tr h="526984">
                <a:tc gridSpan="2">
                  <a:txBody>
                    <a:bodyPr/>
                    <a:lstStyle/>
                    <a:p>
                      <a:r>
                        <a:rPr lang="en-US" sz="1700" dirty="0">
                          <a:latin typeface="Arial"/>
                        </a:rPr>
                        <a:t>t-Test: Paired Two Sample for Means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endParaRPr lang="en-US" sz="170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Expected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Observed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Mean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/>
                        </a:rPr>
                        <a:t>4.8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Variance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Observations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Pearson Correlation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984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Hypothesized Mean Difference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df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t Stat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3.11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P(T&lt;=t) one-tail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t Critical one-tail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92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/>
                        </a:rPr>
                        <a:t>P(T&lt;=t) two-tail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Critical two-tail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49" marR="9149" marT="9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openonlinecourses.com/spc/Xm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362200"/>
            <a:ext cx="4562475" cy="2724151"/>
          </a:xfrm>
          <a:prstGeom prst="rect">
            <a:avLst/>
          </a:prstGeom>
          <a:noFill/>
        </p:spPr>
      </p:pic>
      <p:pic>
        <p:nvPicPr>
          <p:cNvPr id="15364" name="Picture 4" descr="http://openonlinecourses.com/spc/Tukey%20char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572000" cy="2914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Answer Question 3 Benchmarking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Question 3 Benchmarking</dc:title>
  <dc:creator>Farrokh</dc:creator>
  <cp:lastModifiedBy>Farrokh</cp:lastModifiedBy>
  <cp:revision>1</cp:revision>
  <dcterms:created xsi:type="dcterms:W3CDTF">2018-11-15T18:09:35Z</dcterms:created>
  <dcterms:modified xsi:type="dcterms:W3CDTF">2018-11-15T18:12:28Z</dcterms:modified>
</cp:coreProperties>
</file>