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ED2F0-ACA0-47C8-8AF4-C5C4F7A53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8B3143-661E-4318-9521-F212996DE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3CFEC-83F9-493D-8CCC-6ADD27177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69F7-4CC8-4D57-9E62-641F6174D97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A20B4-0B88-4F31-82B8-CFB78B561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8D23C-6AB7-46AF-BF23-18EF73C92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9B17-398B-4E91-BA28-E764F021E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99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0D702-D2C1-432D-8536-4F4A1F80D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95B5C7-1D4A-41A3-8FDA-D7A9C010C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51828-8DAD-4310-8913-F1BF2624E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69F7-4CC8-4D57-9E62-641F6174D97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575B2-6E36-4B4D-A7D0-290CE7915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3DB29-C421-4BF8-8B00-5D4D14917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9B17-398B-4E91-BA28-E764F021E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8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56FF05-EE9E-4B87-809F-EF23FEF136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218CCC-3180-459A-84FB-7A151308B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63316-580E-4950-AAC6-628E136AD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69F7-4CC8-4D57-9E62-641F6174D97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CE547-1617-41DB-A9A7-F1512CB87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420A9-4BF6-4BF4-8EA2-A75C9781B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9B17-398B-4E91-BA28-E764F021E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CC446-D818-4B72-82B9-B8B649A94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B89C7-48BB-4092-B686-0970409BB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90516-512B-49A0-B059-D39F05C0D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69F7-4CC8-4D57-9E62-641F6174D97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300DD-547C-4B67-8E4C-C30CD09CF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7A9C8-5EB1-4829-A47D-ECA3E5415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9B17-398B-4E91-BA28-E764F021E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7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B00B4-A954-450A-AD28-5F819E601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A50A6-F466-4546-9493-24EB51130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7A1A9-8DDD-442C-AF1D-521819AA6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69F7-4CC8-4D57-9E62-641F6174D97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668C1-86C9-48DC-83F8-FD26695FB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068F5-2BAF-4C68-A5D5-51573B64E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9B17-398B-4E91-BA28-E764F021E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2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9468-37AF-4DB8-A977-575A77F86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7B4C7-F660-46CB-BFE7-14E4E1282E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7DACC3-71D7-40BD-B4A5-7A61313F8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ACFC6-0827-49D3-97BC-ED1591069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69F7-4CC8-4D57-9E62-641F6174D97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8A1C1-3090-44D1-9A60-E6296FBD1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CD893-7203-4BAE-B369-159453C62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9B17-398B-4E91-BA28-E764F021E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7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3475-742E-4B03-959D-7E03557A4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9B5A5-BCAE-4730-BD2B-573FD69E6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E1691B-EC58-4203-B21F-F32107BD6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CF704A-0949-4141-93CE-3E56D808A3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D9E486-3D06-4B68-807C-D9E06744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DD4B5C-14E6-4E56-BCF9-65ECAC7E2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69F7-4CC8-4D57-9E62-641F6174D97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0CA098-6EAA-4B93-8CB4-6EE0492AC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79658F-14AB-43EF-BFD0-D7340188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9B17-398B-4E91-BA28-E764F021E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9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A95C7-2A39-446E-9111-9CCF924FE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AFC2E0-08C8-4FB9-B95E-BEF8392DF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69F7-4CC8-4D57-9E62-641F6174D97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B5F5E2-B634-43C5-9E98-CD5AA7861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0F92B1-E316-444B-B154-FA388E67E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9B17-398B-4E91-BA28-E764F021E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2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776F2-C7DF-4107-B6CF-49F93C864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69F7-4CC8-4D57-9E62-641F6174D97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D7CDF9-8969-4DD8-B213-19F0D07E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07FFDF-3C06-4BE0-9463-54D238360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9B17-398B-4E91-BA28-E764F021E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3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BF8EF-0520-4AF7-9C2A-84E5C63F5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D0EB0-AB39-4571-BAEB-DDAA564DE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69F5ED-D9A8-4F27-B19C-D7150D726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D53524-1E84-41FC-84A7-0F840CDE9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69F7-4CC8-4D57-9E62-641F6174D97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F975F8-1BB7-403A-8B41-3ED758ACF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1CFE47-E93D-4E34-8038-79A19936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9B17-398B-4E91-BA28-E764F021E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0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00EAA-E770-4752-9A7B-A89D92058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5757AC-3738-4A4D-A0FC-ECB15AD2A7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16863-0253-4AFB-AEEF-70CF392D6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D178E0-B1EF-48AC-A86D-6F887E253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69F7-4CC8-4D57-9E62-641F6174D97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44EA9-B2F9-446C-9F77-800B35805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4BB81-1078-4CC3-B972-545A19A5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9B17-398B-4E91-BA28-E764F021E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6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3791F3-24DB-448F-85BD-9401388B0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A35F0-39C1-402E-AEFE-BE48E7E1A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3ECD8-BBDA-4FAF-8520-2ED6B1856B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69F7-4CC8-4D57-9E62-641F6174D97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4D35D-86F7-43BE-A7A6-2279F8025E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331AE-0969-4F88-884F-2A24324A6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A9B17-398B-4E91-BA28-E764F021E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5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68F8B-FF14-468F-A45B-048472E986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Answer </a:t>
            </a:r>
            <a:r>
              <a:rPr lang="en-US"/>
              <a:t>Question 6 </a:t>
            </a:r>
            <a:br>
              <a:rPr lang="en-US" dirty="0"/>
            </a:br>
            <a:r>
              <a:rPr lang="en-US" dirty="0"/>
              <a:t>Adverse Events </a:t>
            </a:r>
          </a:p>
        </p:txBody>
      </p:sp>
    </p:spTree>
    <p:extLst>
      <p:ext uri="{BB962C8B-B14F-4D97-AF65-F5344CB8AC3E}">
        <p14:creationId xmlns:p14="http://schemas.microsoft.com/office/powerpoint/2010/main" val="1581010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859D6DC-1B6A-48D6-AC0C-BE207535F3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224" t="23934" r="24912" b="45255"/>
          <a:stretch/>
        </p:blipFill>
        <p:spPr>
          <a:xfrm>
            <a:off x="1183341" y="594706"/>
            <a:ext cx="10332049" cy="4278508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D6BAFE3D-658E-4DC0-ACBE-BC799E688B1D}"/>
              </a:ext>
            </a:extLst>
          </p:cNvPr>
          <p:cNvSpPr/>
          <p:nvPr/>
        </p:nvSpPr>
        <p:spPr>
          <a:xfrm rot="19762588">
            <a:off x="3969571" y="4582758"/>
            <a:ext cx="4475182" cy="15114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=AVERAGE(C3-C2,C4-C3,C5-C4)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EA3E5688-01CB-48B2-9873-03521B8B6A30}"/>
              </a:ext>
            </a:extLst>
          </p:cNvPr>
          <p:cNvSpPr/>
          <p:nvPr/>
        </p:nvSpPr>
        <p:spPr>
          <a:xfrm rot="1387419">
            <a:off x="9857591" y="4819427"/>
            <a:ext cx="1592131" cy="14953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=1/D6</a:t>
            </a:r>
          </a:p>
        </p:txBody>
      </p:sp>
    </p:spTree>
    <p:extLst>
      <p:ext uri="{BB962C8B-B14F-4D97-AF65-F5344CB8AC3E}">
        <p14:creationId xmlns:p14="http://schemas.microsoft.com/office/powerpoint/2010/main" val="618598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Answer Question 6  Adverse Events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 Question 5</dc:title>
  <dc:creator>Farrokh Alemi</dc:creator>
  <cp:lastModifiedBy>Farrokh Alemi</cp:lastModifiedBy>
  <cp:revision>4</cp:revision>
  <dcterms:created xsi:type="dcterms:W3CDTF">2019-11-14T14:07:37Z</dcterms:created>
  <dcterms:modified xsi:type="dcterms:W3CDTF">2020-01-08T15:08:29Z</dcterms:modified>
</cp:coreProperties>
</file>