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5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2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24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3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0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7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3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7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4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97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7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56E2-1FA7-4DE7-B09A-093C35FD2453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E1BC-4E8D-47B5-9E7C-9B3D0632D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9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Referrals from Ultrasound</a:t>
            </a:r>
          </a:p>
        </p:txBody>
      </p:sp>
    </p:spTree>
    <p:extLst>
      <p:ext uri="{BB962C8B-B14F-4D97-AF65-F5344CB8AC3E}">
        <p14:creationId xmlns:p14="http://schemas.microsoft.com/office/powerpoint/2010/main" val="12892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AFB16A-36A4-4BD1-9EB3-482405497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3037"/>
            <a:ext cx="1143000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4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9AB118E-CF75-4209-8DA4-C8B1FD91B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150" y="1762125"/>
            <a:ext cx="67437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42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Referrals from Ultrasound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Referrals from Ultrasound</dc:title>
  <dc:creator>Farrokh Alemi</dc:creator>
  <cp:lastModifiedBy>Maria Uriyo</cp:lastModifiedBy>
  <cp:revision>4</cp:revision>
  <dcterms:created xsi:type="dcterms:W3CDTF">2018-01-16T18:25:58Z</dcterms:created>
  <dcterms:modified xsi:type="dcterms:W3CDTF">2020-10-28T18:43:40Z</dcterms:modified>
</cp:coreProperties>
</file>