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3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104BA-587C-486B-86E0-0C55D158BCD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985A9-5395-4E63-B31E-E3F7C8272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A1DEF-7395-4208-A846-FACCF9625D9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A392-233F-4C23-BF94-8C359D2D85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3669" b="14945"/>
          <a:stretch/>
        </p:blipFill>
        <p:spPr>
          <a:xfrm>
            <a:off x="304800" y="609600"/>
            <a:ext cx="85344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1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a Multi-Morbidity Index from Simulated Data</dc:title>
  <dc:creator>Farrokh</dc:creator>
  <cp:lastModifiedBy>Farrokh Alemi</cp:lastModifiedBy>
  <cp:revision>9</cp:revision>
  <dcterms:created xsi:type="dcterms:W3CDTF">2016-01-24T21:06:05Z</dcterms:created>
  <dcterms:modified xsi:type="dcterms:W3CDTF">2019-09-18T21:59:05Z</dcterms:modified>
</cp:coreProperties>
</file>