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329A-5C6B-4B1C-B50B-C9247D339884}" type="datetimeFigureOut">
              <a:rPr lang="en-US" smtClean="0"/>
              <a:pPr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6F75-13C7-4669-9264-07A0C18C4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329A-5C6B-4B1C-B50B-C9247D339884}" type="datetimeFigureOut">
              <a:rPr lang="en-US" smtClean="0"/>
              <a:pPr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6F75-13C7-4669-9264-07A0C18C4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329A-5C6B-4B1C-B50B-C9247D339884}" type="datetimeFigureOut">
              <a:rPr lang="en-US" smtClean="0"/>
              <a:pPr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6F75-13C7-4669-9264-07A0C18C4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329A-5C6B-4B1C-B50B-C9247D339884}" type="datetimeFigureOut">
              <a:rPr lang="en-US" smtClean="0"/>
              <a:pPr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6F75-13C7-4669-9264-07A0C18C4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329A-5C6B-4B1C-B50B-C9247D339884}" type="datetimeFigureOut">
              <a:rPr lang="en-US" smtClean="0"/>
              <a:pPr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6F75-13C7-4669-9264-07A0C18C4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329A-5C6B-4B1C-B50B-C9247D339884}" type="datetimeFigureOut">
              <a:rPr lang="en-US" smtClean="0"/>
              <a:pPr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6F75-13C7-4669-9264-07A0C18C4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329A-5C6B-4B1C-B50B-C9247D339884}" type="datetimeFigureOut">
              <a:rPr lang="en-US" smtClean="0"/>
              <a:pPr/>
              <a:t>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6F75-13C7-4669-9264-07A0C18C4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329A-5C6B-4B1C-B50B-C9247D339884}" type="datetimeFigureOut">
              <a:rPr lang="en-US" smtClean="0"/>
              <a:pPr/>
              <a:t>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6F75-13C7-4669-9264-07A0C18C4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329A-5C6B-4B1C-B50B-C9247D339884}" type="datetimeFigureOut">
              <a:rPr lang="en-US" smtClean="0"/>
              <a:pPr/>
              <a:t>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6F75-13C7-4669-9264-07A0C18C4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329A-5C6B-4B1C-B50B-C9247D339884}" type="datetimeFigureOut">
              <a:rPr lang="en-US" smtClean="0"/>
              <a:pPr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6F75-13C7-4669-9264-07A0C18C4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329A-5C6B-4B1C-B50B-C9247D339884}" type="datetimeFigureOut">
              <a:rPr lang="en-US" smtClean="0"/>
              <a:pPr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6F75-13C7-4669-9264-07A0C18C4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329A-5C6B-4B1C-B50B-C9247D339884}" type="datetimeFigureOut">
              <a:rPr lang="en-US" smtClean="0"/>
              <a:pPr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C6F75-13C7-4669-9264-07A0C18C4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Merge Data &amp; Calculate Average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Farrokh Alemi, PhD</a:t>
            </a:r>
          </a:p>
          <a:p>
            <a:r>
              <a:rPr lang="en-US" dirty="0" smtClean="0"/>
              <a:t>Sunday, January 29, 2017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Zipped File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333" t="3048" r="65238" b="81607"/>
          <a:stretch>
            <a:fillRect/>
          </a:stretch>
        </p:blipFill>
        <p:spPr bwMode="auto">
          <a:xfrm>
            <a:off x="830036" y="1676400"/>
            <a:ext cx="698046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9048" t="41619" r="39047" b="44667"/>
          <a:stretch>
            <a:fillRect/>
          </a:stretch>
        </p:blipFill>
        <p:spPr bwMode="auto">
          <a:xfrm>
            <a:off x="4419600" y="4876800"/>
            <a:ext cx="3505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990600" y="4953000"/>
            <a:ext cx="30480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Get Password from </a:t>
            </a:r>
            <a:br>
              <a:rPr lang="en-US" dirty="0" smtClean="0"/>
            </a:br>
            <a:r>
              <a:rPr lang="en-US" dirty="0" smtClean="0"/>
              <a:t>Instructor:  </a:t>
            </a:r>
            <a:r>
              <a:rPr lang="en-US" dirty="0" err="1" smtClean="0"/>
              <a:t>Avr</a:t>
            </a:r>
            <a:r>
              <a:rPr lang="en-US" dirty="0" smtClean="0"/>
              <a:t>----</a:t>
            </a:r>
            <a:r>
              <a:rPr lang="en-US" dirty="0" err="1" smtClean="0"/>
              <a:t>ic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r="54762" b="46190"/>
          <a:stretch>
            <a:fillRect/>
          </a:stretch>
        </p:blipFill>
        <p:spPr bwMode="auto">
          <a:xfrm>
            <a:off x="4267200" y="3759868"/>
            <a:ext cx="3962400" cy="294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4 CSV Files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59048" b="84000"/>
          <a:stretch>
            <a:fillRect/>
          </a:stretch>
        </p:blipFill>
        <p:spPr bwMode="auto">
          <a:xfrm>
            <a:off x="914400" y="1676400"/>
            <a:ext cx="655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p Arrow 3"/>
          <p:cNvSpPr/>
          <p:nvPr/>
        </p:nvSpPr>
        <p:spPr>
          <a:xfrm rot="19780058">
            <a:off x="3395190" y="2309399"/>
            <a:ext cx="914400" cy="16858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Select Text File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743200" y="4876800"/>
            <a:ext cx="1752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to Link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Delimited &amp; Names in First Row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54286" b="47429"/>
          <a:stretch>
            <a:fillRect/>
          </a:stretch>
        </p:blipFill>
        <p:spPr bwMode="auto">
          <a:xfrm>
            <a:off x="990600" y="1447800"/>
            <a:ext cx="7315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First Reported I250.42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286" r="56118" b="53832"/>
          <a:stretch>
            <a:fillRect/>
          </a:stretch>
        </p:blipFill>
        <p:spPr bwMode="auto">
          <a:xfrm>
            <a:off x="1524000" y="1371600"/>
            <a:ext cx="499872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0" y="4572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SELECT DxAge_1.icd9, DxAge_1.id, Min(DxAge_1.AgeAtDx) AS </a:t>
            </a:r>
            <a:r>
              <a:rPr lang="en-US" dirty="0" err="1" smtClean="0"/>
              <a:t>MinAgeOfDx</a:t>
            </a:r>
            <a:r>
              <a:rPr lang="en-US" dirty="0" smtClean="0"/>
              <a:t> </a:t>
            </a:r>
          </a:p>
          <a:p>
            <a:r>
              <a:rPr lang="en-US" dirty="0" smtClean="0"/>
              <a:t>FROM DxAge_1</a:t>
            </a:r>
          </a:p>
          <a:p>
            <a:r>
              <a:rPr lang="en-US" dirty="0" smtClean="0"/>
              <a:t>WHERE DxAge_1.icd9="I250.42”</a:t>
            </a:r>
          </a:p>
          <a:p>
            <a:r>
              <a:rPr lang="en-US" dirty="0" smtClean="0"/>
              <a:t>GROUP BY DxAge_1.icd9, DxAge_1.id;</a:t>
            </a:r>
            <a:endParaRPr lang="en-US" dirty="0"/>
          </a:p>
        </p:txBody>
      </p:sp>
      <p:sp>
        <p:nvSpPr>
          <p:cNvPr id="7" name="Curved Right Arrow 6"/>
          <p:cNvSpPr/>
          <p:nvPr/>
        </p:nvSpPr>
        <p:spPr>
          <a:xfrm>
            <a:off x="6705600" y="4267200"/>
            <a:ext cx="533400" cy="1447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rot="10800000" flipH="1">
            <a:off x="7391400" y="4191000"/>
            <a:ext cx="533400" cy="1447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0" y="4572000"/>
            <a:ext cx="1066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Repeat 4 Times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 4 Select Queries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SELECT I25042-1.*</a:t>
            </a:r>
          </a:p>
          <a:p>
            <a:r>
              <a:rPr lang="en-US" dirty="0" smtClean="0"/>
              <a:t>FROM I25042-1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UNION ALL</a:t>
            </a:r>
          </a:p>
          <a:p>
            <a:r>
              <a:rPr lang="en-US" dirty="0" smtClean="0"/>
              <a:t>Select I25042-2.*</a:t>
            </a:r>
          </a:p>
          <a:p>
            <a:r>
              <a:rPr lang="en-US" dirty="0" smtClean="0"/>
              <a:t>From I25042-2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UNION ALL</a:t>
            </a:r>
          </a:p>
          <a:p>
            <a:r>
              <a:rPr lang="en-US" dirty="0" smtClean="0"/>
              <a:t>Select I25042-3.*</a:t>
            </a:r>
          </a:p>
          <a:p>
            <a:r>
              <a:rPr lang="en-US" dirty="0" smtClean="0"/>
              <a:t>From I25042-3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UNION ALL</a:t>
            </a:r>
          </a:p>
          <a:p>
            <a:r>
              <a:rPr lang="en-US" dirty="0" smtClean="0"/>
              <a:t>Select I25042-4.*</a:t>
            </a:r>
          </a:p>
          <a:p>
            <a:r>
              <a:rPr lang="en-US" dirty="0" smtClean="0"/>
              <a:t>From I25042-4;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Statistics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t="2286" r="48571" b="52000"/>
          <a:stretch>
            <a:fillRect/>
          </a:stretch>
        </p:blipFill>
        <p:spPr bwMode="auto">
          <a:xfrm>
            <a:off x="533400" y="15240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419600" y="1447800"/>
            <a:ext cx="45720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 smtClean="0"/>
              <a:t>SELECT Count(</a:t>
            </a:r>
            <a:r>
              <a:rPr lang="en-US" dirty="0" err="1" smtClean="0"/>
              <a:t>QryUnion.Age</a:t>
            </a:r>
            <a:r>
              <a:rPr lang="en-US" dirty="0" smtClean="0"/>
              <a:t>) AS </a:t>
            </a:r>
            <a:r>
              <a:rPr lang="en-US" dirty="0" err="1" smtClean="0"/>
              <a:t>CountOfAge</a:t>
            </a:r>
            <a:r>
              <a:rPr lang="en-US" dirty="0" smtClean="0"/>
              <a:t>, Avg(</a:t>
            </a:r>
            <a:r>
              <a:rPr lang="en-US" dirty="0" err="1" smtClean="0"/>
              <a:t>QryUnion.Age</a:t>
            </a:r>
            <a:r>
              <a:rPr lang="en-US" dirty="0" smtClean="0"/>
              <a:t>) AS </a:t>
            </a:r>
            <a:r>
              <a:rPr lang="en-US" dirty="0" err="1" smtClean="0"/>
              <a:t>AvgOfAge</a:t>
            </a:r>
            <a:r>
              <a:rPr lang="en-US" dirty="0" smtClean="0"/>
              <a:t>, </a:t>
            </a:r>
            <a:r>
              <a:rPr lang="en-US" dirty="0" err="1" smtClean="0"/>
              <a:t>StDev</a:t>
            </a:r>
            <a:r>
              <a:rPr lang="en-US" dirty="0" smtClean="0"/>
              <a:t>(</a:t>
            </a:r>
            <a:r>
              <a:rPr lang="en-US" dirty="0" err="1" smtClean="0"/>
              <a:t>QryUnion.Age</a:t>
            </a:r>
            <a:r>
              <a:rPr lang="en-US" dirty="0" smtClean="0"/>
              <a:t>) AS </a:t>
            </a:r>
            <a:r>
              <a:rPr lang="en-US" dirty="0" err="1" smtClean="0"/>
              <a:t>StDevOfAge</a:t>
            </a:r>
            <a:r>
              <a:rPr lang="en-US" dirty="0" smtClean="0"/>
              <a:t>, Min(</a:t>
            </a:r>
            <a:r>
              <a:rPr lang="en-US" dirty="0" err="1" smtClean="0"/>
              <a:t>QryUnion.Age</a:t>
            </a:r>
            <a:r>
              <a:rPr lang="en-US" dirty="0" smtClean="0"/>
              <a:t>) AS </a:t>
            </a:r>
            <a:r>
              <a:rPr lang="en-US" dirty="0" err="1" smtClean="0"/>
              <a:t>MinOfAge</a:t>
            </a:r>
            <a:r>
              <a:rPr lang="en-US" dirty="0" smtClean="0"/>
              <a:t>, Max(</a:t>
            </a:r>
            <a:r>
              <a:rPr lang="en-US" dirty="0" err="1" smtClean="0"/>
              <a:t>QryUnion.Age</a:t>
            </a:r>
            <a:r>
              <a:rPr lang="en-US" dirty="0" smtClean="0"/>
              <a:t>) AS </a:t>
            </a:r>
            <a:r>
              <a:rPr lang="en-US" dirty="0" err="1" smtClean="0"/>
              <a:t>MaxOfAge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 err="1" smtClean="0"/>
              <a:t>QryUnion</a:t>
            </a:r>
            <a:r>
              <a:rPr lang="en-US" dirty="0" smtClean="0"/>
              <a:t>;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Calculate Statistics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2903220"/>
          <a:ext cx="6553200" cy="883920"/>
        </p:xfrm>
        <a:graphic>
          <a:graphicData uri="http://schemas.openxmlformats.org/drawingml/2006/table">
            <a:tbl>
              <a:tblPr/>
              <a:tblGrid>
                <a:gridCol w="1310640"/>
                <a:gridCol w="1310640"/>
                <a:gridCol w="1310640"/>
                <a:gridCol w="1310640"/>
                <a:gridCol w="1310640"/>
              </a:tblGrid>
              <a:tr h="0">
                <a:tc gridSpan="5">
                  <a:txBody>
                    <a:bodyPr/>
                    <a:lstStyle/>
                    <a:p>
                      <a:r>
                        <a:rPr lang="en-US" dirty="0" err="1" smtClean="0"/>
                        <a:t>AvgStDev</a:t>
                      </a:r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/>
                        <a:t>CountOfAge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AvgOfAge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StDevOfAge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MinOfAge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MaxOfAge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125</a:t>
                      </a:r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61.419999688</a:t>
                      </a:r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9.34940292184125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34.75</a:t>
                      </a:r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85.916666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141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Merge Data &amp; Calculate Average</vt:lpstr>
      <vt:lpstr>Download Zipped File</vt:lpstr>
      <vt:lpstr>Link to 4 CSV Files</vt:lpstr>
      <vt:lpstr>Delimited &amp; Names in First Row</vt:lpstr>
      <vt:lpstr>Select First Reported I250.42</vt:lpstr>
      <vt:lpstr>Combine 4 Select Queries</vt:lpstr>
      <vt:lpstr>Calculate Statistics</vt:lpstr>
      <vt:lpstr>Calculate Statistics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Merge Data &amp; Calculate Average</dc:title>
  <dc:creator>Farrokh</dc:creator>
  <cp:lastModifiedBy>Farrokh</cp:lastModifiedBy>
  <cp:revision>26</cp:revision>
  <dcterms:created xsi:type="dcterms:W3CDTF">2017-01-29T21:32:38Z</dcterms:created>
  <dcterms:modified xsi:type="dcterms:W3CDTF">2017-01-30T01:47:01Z</dcterms:modified>
</cp:coreProperties>
</file>