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4" r:id="rId5"/>
    <p:sldId id="262" r:id="rId6"/>
    <p:sldId id="283" r:id="rId7"/>
    <p:sldId id="295" r:id="rId8"/>
    <p:sldId id="296" r:id="rId9"/>
    <p:sldId id="297" r:id="rId10"/>
    <p:sldId id="299" r:id="rId11"/>
    <p:sldId id="300" r:id="rId12"/>
    <p:sldId id="301" r:id="rId13"/>
    <p:sldId id="302" r:id="rId14"/>
    <p:sldId id="309" r:id="rId15"/>
    <p:sldId id="304" r:id="rId16"/>
    <p:sldId id="305" r:id="rId17"/>
    <p:sldId id="306" r:id="rId18"/>
    <p:sldId id="308" r:id="rId19"/>
    <p:sldId id="307" r:id="rId20"/>
    <p:sldId id="293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08F"/>
    <a:srgbClr val="1E6238"/>
    <a:srgbClr val="DFBD17"/>
    <a:srgbClr val="A0C9C1"/>
    <a:srgbClr val="F37021"/>
    <a:srgbClr val="DFA82B"/>
    <a:srgbClr val="054317"/>
    <a:srgbClr val="1A6613"/>
    <a:srgbClr val="000000"/>
    <a:srgbClr val="FFB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9"/>
    <p:restoredTop sz="94631"/>
  </p:normalViewPr>
  <p:slideViewPr>
    <p:cSldViewPr>
      <p:cViewPr varScale="1">
        <p:scale>
          <a:sx n="78" d="100"/>
          <a:sy n="78" d="100"/>
        </p:scale>
        <p:origin x="82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3B9F0CED-7E24-BF4C-9217-89A85EA4613D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02E9CC9B-1844-7749-A6D1-3AF634BC8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8A491313-BF83-BC4F-87DA-A29417CF61EE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42310910-2610-F946-B908-1B939B60B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310910-2610-F946-B908-1B939B60B2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1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roll_GrnDuo cop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4" b="39327"/>
          <a:stretch/>
        </p:blipFill>
        <p:spPr bwMode="auto">
          <a:xfrm>
            <a:off x="0" y="0"/>
            <a:ext cx="122245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2">
              <a:alpha val="66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5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8" descr="GMUgreengold.eps">
            <a:extLst>
              <a:ext uri="{FF2B5EF4-FFF2-40B4-BE49-F238E27FC236}">
                <a16:creationId xmlns:a16="http://schemas.microsoft.com/office/drawing/2014/main" id="{FC16603F-8F17-ED41-9DCF-FC9A26C84B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84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914400" y="533400"/>
            <a:ext cx="101600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 1">
    <p:bg>
      <p:bgPr>
        <a:solidFill>
          <a:srgbClr val="1E6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32F43-279A-154E-8749-D83E8E57F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22669" b="3072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5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70B6B-7E4C-0041-B25E-4AD03B7D10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22669" b="3072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6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6A808-F700-CA42-A969-AC65C5B09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22669" b="3072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0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Divider 1">
    <p:bg>
      <p:bgPr>
        <a:solidFill>
          <a:srgbClr val="879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55528-A90E-154B-96DD-AB1138307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22669" b="3072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9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D2C9B9-17C3-C543-BB9A-4041334E7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76" y="-365469"/>
            <a:ext cx="6944824" cy="7299669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73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C1FD7-6FD7-EF43-A1EE-628CEDBB0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7" r="-1"/>
          <a:stretch/>
        </p:blipFill>
        <p:spPr>
          <a:xfrm>
            <a:off x="0" y="1"/>
            <a:ext cx="6470647" cy="6857999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ctrTitle"/>
          </p:nvPr>
        </p:nvSpPr>
        <p:spPr>
          <a:xfrm>
            <a:off x="5562600" y="533400"/>
            <a:ext cx="6096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80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30EA61-A428-2541-B749-EF00460EA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68" r="19400" b="-2074"/>
          <a:stretch/>
        </p:blipFill>
        <p:spPr>
          <a:xfrm>
            <a:off x="6705600" y="-152400"/>
            <a:ext cx="5638799" cy="7162800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86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0826017.jp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33271"/>
          <a:stretch/>
        </p:blipFill>
        <p:spPr>
          <a:xfrm>
            <a:off x="0" y="-11650"/>
            <a:ext cx="12192000" cy="4659850"/>
          </a:xfrm>
          <a:prstGeom prst="rect">
            <a:avLst/>
          </a:prstGeom>
        </p:spPr>
      </p:pic>
      <p:sp>
        <p:nvSpPr>
          <p:cNvPr id="5" name="Rectangle 10"/>
          <p:cNvSpPr/>
          <p:nvPr userDrawn="1"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6">
              <a:alpha val="66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5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8" descr="GMUgreengold.eps">
            <a:extLst>
              <a:ext uri="{FF2B5EF4-FFF2-40B4-BE49-F238E27FC236}">
                <a16:creationId xmlns:a16="http://schemas.microsoft.com/office/drawing/2014/main" id="{374373AB-6554-F541-B19D-6725A3E447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6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4042450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2" b="22227"/>
          <a:stretch/>
        </p:blipFill>
        <p:spPr bwMode="auto">
          <a:xfrm>
            <a:off x="0" y="-40773"/>
            <a:ext cx="12268200" cy="46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tx2">
              <a:alpha val="66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5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8" descr="GMUgreengold.eps">
            <a:extLst>
              <a:ext uri="{FF2B5EF4-FFF2-40B4-BE49-F238E27FC236}">
                <a16:creationId xmlns:a16="http://schemas.microsoft.com/office/drawing/2014/main" id="{8A401F07-0693-D543-9B02-13627C379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04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3110858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17368" r="-34" b="25182"/>
          <a:stretch/>
        </p:blipFill>
        <p:spPr bwMode="auto">
          <a:xfrm>
            <a:off x="0" y="-76200"/>
            <a:ext cx="12360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2">
              <a:alpha val="66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5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8" descr="GMUgreengold.eps">
            <a:extLst>
              <a:ext uri="{FF2B5EF4-FFF2-40B4-BE49-F238E27FC236}">
                <a16:creationId xmlns:a16="http://schemas.microsoft.com/office/drawing/2014/main" id="{1C806E99-F895-4541-8A8F-0C3F09C13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3011573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39303" r="1117" b="3366"/>
          <a:stretch/>
        </p:blipFill>
        <p:spPr bwMode="auto">
          <a:xfrm>
            <a:off x="1" y="-152400"/>
            <a:ext cx="1219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tx2">
              <a:alpha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GMUgreen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5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7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414528" y="3810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406400" y="838200"/>
            <a:ext cx="9855200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414528" y="12954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414528" y="17526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414528" y="22098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414528" y="26670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414528" y="31242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414528" y="35814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414528" y="40386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414528" y="44958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414528" y="49530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414528" y="54102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10261600" y="3810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05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10261600" y="8382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10261600" y="12954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10261600" y="17526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endParaRPr lang="en-US" dirty="0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10261600" y="22098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10261600" y="26670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10261600" y="31242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10261600" y="35814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10261600" y="40386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10261600" y="44958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10261600" y="49530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10261600" y="54102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414528" y="5867400"/>
            <a:ext cx="9847072" cy="228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10261600" y="5867400"/>
            <a:ext cx="914400" cy="228600"/>
          </a:xfrm>
          <a:solidFill>
            <a:schemeClr val="tx2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10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406400" y="381000"/>
            <a:ext cx="10769600" cy="304800"/>
          </a:xfrm>
          <a:solidFill>
            <a:schemeClr val="accent6"/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600" b="1" i="0" cap="all" spc="12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6400" y="1066800"/>
            <a:ext cx="10769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699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6400" y="1066800"/>
            <a:ext cx="5181600" cy="5029200"/>
          </a:xfrm>
        </p:spPr>
        <p:txBody>
          <a:bodyPr spcCol="0"/>
          <a:lstStyle>
            <a:lvl1pPr>
              <a:defRPr sz="1400"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994400" y="1066800"/>
            <a:ext cx="5181600" cy="5029200"/>
          </a:xfrm>
        </p:spPr>
        <p:txBody>
          <a:bodyPr spcCol="0"/>
          <a:lstStyle>
            <a:lvl1pPr>
              <a:defRPr sz="1400"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6"/>
          </p:nvPr>
        </p:nvSpPr>
        <p:spPr>
          <a:xfrm>
            <a:off x="406400" y="381000"/>
            <a:ext cx="10769600" cy="304800"/>
          </a:xfrm>
          <a:solidFill>
            <a:schemeClr val="accent6"/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600" b="1" i="0" cap="all" spc="12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84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6400" y="4343400"/>
            <a:ext cx="10769600" cy="1981200"/>
          </a:xfrm>
        </p:spPr>
        <p:txBody>
          <a:bodyPr numCol="3"/>
          <a:lstStyle>
            <a:lvl1pPr>
              <a:defRPr baseline="0"/>
            </a:lvl1pPr>
            <a:lvl2pPr marL="0" indent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06400" y="914400"/>
            <a:ext cx="10769600" cy="3124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406400" y="381000"/>
            <a:ext cx="10769600" cy="304800"/>
          </a:xfrm>
          <a:solidFill>
            <a:schemeClr val="accent6"/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600" b="1" i="0" cap="all" spc="12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91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tx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6197600" y="6477000"/>
            <a:ext cx="4978400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4" r:id="rId9"/>
    <p:sldLayoutId id="2147483728" r:id="rId10"/>
    <p:sldLayoutId id="2147483725" r:id="rId11"/>
    <p:sldLayoutId id="2147483726" r:id="rId12"/>
    <p:sldLayoutId id="2147483712" r:id="rId13"/>
    <p:sldLayoutId id="2147483727" r:id="rId14"/>
    <p:sldLayoutId id="2147483713" r:id="rId15"/>
    <p:sldLayoutId id="2147483717" r:id="rId16"/>
    <p:sldLayoutId id="2147483724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9FEA-D3B1-6044-A85B-FA62F6FF4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9652000" cy="533400"/>
          </a:xfrm>
        </p:spPr>
        <p:txBody>
          <a:bodyPr/>
          <a:lstStyle/>
          <a:p>
            <a:r>
              <a:rPr lang="en-US" sz="2400" b="1" dirty="0"/>
              <a:t>Apple Watch 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FD738-9485-574C-AB94-BE331A5D7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9245600" cy="1161288"/>
          </a:xfrm>
        </p:spPr>
        <p:txBody>
          <a:bodyPr/>
          <a:lstStyle/>
          <a:p>
            <a:r>
              <a:rPr lang="en-US" sz="1800" dirty="0"/>
              <a:t>Venkata Vamsi Ram Patibandla</a:t>
            </a:r>
          </a:p>
          <a:p>
            <a:r>
              <a:rPr lang="en-US" sz="1800" dirty="0"/>
              <a:t>HAP – 725</a:t>
            </a:r>
          </a:p>
          <a:p>
            <a:r>
              <a:rPr lang="en-US" sz="1800" dirty="0"/>
              <a:t>Instructor: Dr. Farrokh Alemi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8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59E961-5136-70F4-8EFE-FAFAC19C6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Linear regression to predict the expected heart rate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46640-2D6D-CF22-1D2B-F5F4AB6F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5" y="722671"/>
            <a:ext cx="7224386" cy="899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06ECB-6A54-B600-DC80-B0036009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73" y="1621909"/>
            <a:ext cx="7224385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A574A8-4D69-B6B5-35BC-C614B2A4A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Calculate standard deviation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FDF81-6715-B4ED-D52C-5FF653C3C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06297"/>
            <a:ext cx="8641366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1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D200D-BE0A-B570-FA04-3B377B1C6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Calculate </a:t>
            </a:r>
            <a:r>
              <a:rPr lang="en-US" dirty="0" err="1"/>
              <a:t>ucl</a:t>
            </a:r>
            <a:r>
              <a:rPr lang="en-US" dirty="0"/>
              <a:t> and </a:t>
            </a:r>
            <a:r>
              <a:rPr lang="en-US" dirty="0" err="1"/>
              <a:t>lcl</a:t>
            </a:r>
            <a:r>
              <a:rPr lang="en-US" dirty="0"/>
              <a:t> for expected heart rate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05A2F-2C36-5AA7-D5D7-C82ED3D2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87119"/>
            <a:ext cx="8469941" cy="50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5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E99D6-0674-203F-7AA9-3DF821DC7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Filter the data to first week of November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DE6F1-4C8D-3FD3-86D5-94F74CA9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6391"/>
            <a:ext cx="8900482" cy="47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6590D4-EDF9-FC56-773F-4F0CD9F16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96645"/>
            <a:ext cx="10769600" cy="304800"/>
          </a:xfrm>
        </p:spPr>
        <p:txBody>
          <a:bodyPr/>
          <a:lstStyle/>
          <a:p>
            <a:r>
              <a:rPr lang="en-US" dirty="0"/>
              <a:t>Risk adjusted x-bar Control chart for one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0D862-7EFC-C706-6BB6-91908392F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9"/>
          <a:stretch/>
        </p:blipFill>
        <p:spPr>
          <a:xfrm>
            <a:off x="1215168" y="815113"/>
            <a:ext cx="9761663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2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E99D6-0674-203F-7AA9-3DF821DC7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Filter the data to 15 November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BB190-22E1-2FCA-4224-35FBEBD05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8610600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2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D5C5F-10D3-D04D-EA1B-677E10581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Risk adjusted x-bar Control chart for one day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7FF5D-C716-3EAC-52FD-6F0B24440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1"/>
          <a:stretch/>
        </p:blipFill>
        <p:spPr>
          <a:xfrm>
            <a:off x="1253272" y="876079"/>
            <a:ext cx="9685456" cy="5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0BF464-6FF3-D297-B40B-7C4D154422F4}"/>
              </a:ext>
            </a:extLst>
          </p:cNvPr>
          <p:cNvSpPr txBox="1"/>
          <p:nvPr/>
        </p:nvSpPr>
        <p:spPr>
          <a:xfrm>
            <a:off x="3200400" y="2644170"/>
            <a:ext cx="7962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7252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Extract data from apple watch</a:t>
            </a:r>
          </a:p>
        </p:txBody>
      </p:sp>
      <p:pic>
        <p:nvPicPr>
          <p:cNvPr id="4" name="Picture 3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6DF7666-ECC6-FDA1-D7B9-95BBC62FF2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399"/>
            <a:ext cx="2514600" cy="5156005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, Teams&#10;&#10;Description automatically generated">
            <a:extLst>
              <a:ext uri="{FF2B5EF4-FFF2-40B4-BE49-F238E27FC236}">
                <a16:creationId xmlns:a16="http://schemas.microsoft.com/office/drawing/2014/main" id="{740AFB43-278B-4590-B3B3-D73384DF5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/>
          <a:stretch/>
        </p:blipFill>
        <p:spPr>
          <a:xfrm>
            <a:off x="4724400" y="1295399"/>
            <a:ext cx="2514600" cy="515600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1FC4124-6090-B909-AF6C-19436AFB52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/>
          <a:stretch/>
        </p:blipFill>
        <p:spPr>
          <a:xfrm>
            <a:off x="8661400" y="1295400"/>
            <a:ext cx="2514600" cy="513142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B61090F-1ACA-6E74-A17E-187883B2B30F}"/>
              </a:ext>
            </a:extLst>
          </p:cNvPr>
          <p:cNvSpPr/>
          <p:nvPr/>
        </p:nvSpPr>
        <p:spPr>
          <a:xfrm>
            <a:off x="6371303" y="1649361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013D1DE-D21C-2672-69F2-0E5192718FE7}"/>
              </a:ext>
            </a:extLst>
          </p:cNvPr>
          <p:cNvSpPr/>
          <p:nvPr/>
        </p:nvSpPr>
        <p:spPr>
          <a:xfrm rot="10800000">
            <a:off x="10058400" y="5638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FBADEA6-CBFF-B46E-6AA8-A0167471165B}"/>
              </a:ext>
            </a:extLst>
          </p:cNvPr>
          <p:cNvSpPr/>
          <p:nvPr/>
        </p:nvSpPr>
        <p:spPr>
          <a:xfrm rot="10800000">
            <a:off x="1371600" y="1826343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610A98-B39E-ECD4-1736-31694B8094FA}"/>
              </a:ext>
            </a:extLst>
          </p:cNvPr>
          <p:cNvCxnSpPr/>
          <p:nvPr/>
        </p:nvCxnSpPr>
        <p:spPr>
          <a:xfrm>
            <a:off x="3429000" y="38862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D24C70-04F7-8EA8-AF9E-FC8EECD7BC2B}"/>
              </a:ext>
            </a:extLst>
          </p:cNvPr>
          <p:cNvCxnSpPr/>
          <p:nvPr/>
        </p:nvCxnSpPr>
        <p:spPr>
          <a:xfrm>
            <a:off x="7315200" y="38862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47225C-C2B6-7F3E-B9C4-1E76301966B8}"/>
              </a:ext>
            </a:extLst>
          </p:cNvPr>
          <p:cNvSpPr txBox="1"/>
          <p:nvPr/>
        </p:nvSpPr>
        <p:spPr>
          <a:xfrm>
            <a:off x="1504950" y="904566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DD82F-2BD4-43B5-4BA6-4520C27D127B}"/>
              </a:ext>
            </a:extLst>
          </p:cNvPr>
          <p:cNvSpPr txBox="1"/>
          <p:nvPr/>
        </p:nvSpPr>
        <p:spPr>
          <a:xfrm>
            <a:off x="5543550" y="904566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06A79-A694-5819-BD99-BE55B3D6F816}"/>
              </a:ext>
            </a:extLst>
          </p:cNvPr>
          <p:cNvSpPr txBox="1"/>
          <p:nvPr/>
        </p:nvSpPr>
        <p:spPr>
          <a:xfrm>
            <a:off x="9620250" y="904566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E7E57-135C-A3CC-BCE6-B4880A939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a typeface="+mn-ea"/>
                <a:cs typeface="+mn-cs"/>
              </a:rPr>
              <a:t>Extract data from apple watch(contd.)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68CF1-B857-D6C1-F9B6-A25F747F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60101"/>
            <a:ext cx="6959934" cy="240029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EB3050A-15AD-6056-978D-5735396FE30F}"/>
              </a:ext>
            </a:extLst>
          </p:cNvPr>
          <p:cNvSpPr/>
          <p:nvPr/>
        </p:nvSpPr>
        <p:spPr>
          <a:xfrm rot="20947771">
            <a:off x="1389054" y="2104588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81ECA-3027-B491-CDB8-CBED2C14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28"/>
          <a:stretch/>
        </p:blipFill>
        <p:spPr>
          <a:xfrm>
            <a:off x="825324" y="2979175"/>
            <a:ext cx="4432476" cy="3681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4CB1B3-FBBA-BA13-8AD5-5C49C27CA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523" y="2979175"/>
            <a:ext cx="4432477" cy="36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5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712D8-B505-5BD5-E628-ACC07E330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400" b="1" dirty="0"/>
              <a:t>Heart Rate vs Expected Heart Rate</a:t>
            </a:r>
          </a:p>
        </p:txBody>
      </p:sp>
    </p:spTree>
    <p:extLst>
      <p:ext uri="{BB962C8B-B14F-4D97-AF65-F5344CB8AC3E}">
        <p14:creationId xmlns:p14="http://schemas.microsoft.com/office/powerpoint/2010/main" val="143385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045B2-671D-08B1-5744-4340069FC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Import packages and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1617B-BAA4-FA92-F088-F414AF75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32" y="1039923"/>
            <a:ext cx="9640135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F9663-F3FD-DFFD-C23C-5057ADB2C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date column and value column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23DB6-A084-854B-4077-308DC65F0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9" y="801329"/>
            <a:ext cx="2473763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FDAFE-E6F6-781E-A288-D59C9F2F6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01329"/>
            <a:ext cx="2473763" cy="312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DD6F0-28FB-3B6A-1A5F-8D8BC4F9A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571" y="3652684"/>
            <a:ext cx="2473762" cy="312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92A94C-BE95-672A-C4A2-8A039A0D9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3652684"/>
            <a:ext cx="247376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0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C7195-D322-D0BD-3DF8-8EDE44E0F8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Calculate the average heartrate and total calories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30320-32EA-BF23-D0BE-D341369D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4038950" cy="4419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1B20A-F57B-3085-7370-ADDEE4434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017061"/>
            <a:ext cx="3817951" cy="44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9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80E78-171C-B27E-B2B1-FF486D128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Calculate the Average walking/running distance and total step 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F74A9-509D-940F-3937-841DFBA2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39923"/>
            <a:ext cx="4122777" cy="477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C82F4-5BA3-36DF-AC0C-4B7B3091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22717"/>
            <a:ext cx="4549534" cy="49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1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D9D501-169E-F80A-CF24-62C436E70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Merge the columns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F8E83-6B52-5995-95A1-032B0D39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76" y="914297"/>
            <a:ext cx="9336848" cy="50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72863"/>
      </p:ext>
    </p:extLst>
  </p:cSld>
  <p:clrMapOvr>
    <a:masterClrMapping/>
  </p:clrMapOvr>
</p:sld>
</file>

<file path=ppt/theme/theme1.xml><?xml version="1.0" encoding="utf-8"?>
<a:theme xmlns:a="http://schemas.openxmlformats.org/drawingml/2006/main" name="MasonBrand.pxtx">
  <a:themeElements>
    <a:clrScheme name="Custom 5">
      <a:dk1>
        <a:srgbClr val="1E6138"/>
      </a:dk1>
      <a:lt1>
        <a:srgbClr val="FFFFFF"/>
      </a:lt1>
      <a:dk2>
        <a:srgbClr val="00909E"/>
      </a:dk2>
      <a:lt2>
        <a:srgbClr val="D1D3D5"/>
      </a:lt2>
      <a:accent1>
        <a:srgbClr val="B31D37"/>
      </a:accent1>
      <a:accent2>
        <a:srgbClr val="E2A82B"/>
      </a:accent2>
      <a:accent3>
        <a:srgbClr val="7E5300"/>
      </a:accent3>
      <a:accent4>
        <a:srgbClr val="87908F"/>
      </a:accent4>
      <a:accent5>
        <a:srgbClr val="81A32B"/>
      </a:accent5>
      <a:accent6>
        <a:srgbClr val="F7931E"/>
      </a:accent6>
      <a:hlink>
        <a:srgbClr val="007DC5"/>
      </a:hlink>
      <a:folHlink>
        <a:srgbClr val="8057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F439692460F42ADC78E47BBBCE8B5" ma:contentTypeVersion="12" ma:contentTypeDescription="Create a new document." ma:contentTypeScope="" ma:versionID="79ded336b599cae69c332597ba467145">
  <xsd:schema xmlns:xsd="http://www.w3.org/2001/XMLSchema" xmlns:xs="http://www.w3.org/2001/XMLSchema" xmlns:p="http://schemas.microsoft.com/office/2006/metadata/properties" xmlns:ns2="8dc8f21e-1394-4a4d-b1b5-6de374207f6f" xmlns:ns3="b9ee6191-5edb-45e7-9097-faa10a8ee8be" targetNamespace="http://schemas.microsoft.com/office/2006/metadata/properties" ma:root="true" ma:fieldsID="105695be3ea4a54c6e28b28355b197ed" ns2:_="" ns3:_="">
    <xsd:import namespace="8dc8f21e-1394-4a4d-b1b5-6de374207f6f"/>
    <xsd:import namespace="b9ee6191-5edb-45e7-9097-faa10a8ee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8f21e-1394-4a4d-b1b5-6de374207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6191-5edb-45e7-9097-faa10a8ee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a3824d5-08c5-4697-a666-4adf5b2ad1e4}" ma:internalName="TaxCatchAll" ma:showField="CatchAllData" ma:web="b9ee6191-5edb-45e7-9097-faa10a8ee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8f21e-1394-4a4d-b1b5-6de374207f6f">
      <Terms xmlns="http://schemas.microsoft.com/office/infopath/2007/PartnerControls"/>
    </lcf76f155ced4ddcb4097134ff3c332f>
    <TaxCatchAll xmlns="b9ee6191-5edb-45e7-9097-faa10a8ee8b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9917AF-4F37-4E75-9563-7262C24A7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8f21e-1394-4a4d-b1b5-6de374207f6f"/>
    <ds:schemaRef ds:uri="b9ee6191-5edb-45e7-9097-faa10a8e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E54AA7-E0F6-4141-81E1-C650CCA617E6}">
  <ds:schemaRefs>
    <ds:schemaRef ds:uri="http://schemas.microsoft.com/office/2006/metadata/properties"/>
    <ds:schemaRef ds:uri="http://schemas.microsoft.com/office/infopath/2007/PartnerControls"/>
    <ds:schemaRef ds:uri="8dc8f21e-1394-4a4d-b1b5-6de374207f6f"/>
    <ds:schemaRef ds:uri="b9ee6191-5edb-45e7-9097-faa10a8ee8be"/>
  </ds:schemaRefs>
</ds:datastoreItem>
</file>

<file path=customXml/itemProps3.xml><?xml version="1.0" encoding="utf-8"?>
<ds:datastoreItem xmlns:ds="http://schemas.openxmlformats.org/officeDocument/2006/customXml" ds:itemID="{3F75FAE3-EB10-4D7F-87B2-605D35A1CD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</Words>
  <Application>Microsoft Office PowerPoint</Application>
  <PresentationFormat>Widescreen</PresentationFormat>
  <Paragraphs>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Calibri</vt:lpstr>
      <vt:lpstr>MasonBrand.pxtx</vt:lpstr>
      <vt:lpstr>Apple Watch 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2010-04-19T20:44:32Z</dcterms:created>
  <dcterms:modified xsi:type="dcterms:W3CDTF">2022-12-08T02:41:54Z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0x010100DF2F439692460F42ADC78E47BBBCE8B5</vt:lpwstr>
  </property>
</Properties>
</file>