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7" r:id="rId1"/>
  </p:sldMasterIdLst>
  <p:notesMasterIdLst>
    <p:notesMasterId r:id="rId19"/>
  </p:notesMasterIdLst>
  <p:sldIdLst>
    <p:sldId id="257" r:id="rId2"/>
    <p:sldId id="258" r:id="rId3"/>
    <p:sldId id="261" r:id="rId4"/>
    <p:sldId id="262" r:id="rId5"/>
    <p:sldId id="267" r:id="rId6"/>
    <p:sldId id="277" r:id="rId7"/>
    <p:sldId id="271" r:id="rId8"/>
    <p:sldId id="269" r:id="rId9"/>
    <p:sldId id="272" r:id="rId10"/>
    <p:sldId id="278" r:id="rId11"/>
    <p:sldId id="279" r:id="rId12"/>
    <p:sldId id="280" r:id="rId13"/>
    <p:sldId id="270" r:id="rId14"/>
    <p:sldId id="281" r:id="rId15"/>
    <p:sldId id="276" r:id="rId16"/>
    <p:sldId id="282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729"/>
  </p:normalViewPr>
  <p:slideViewPr>
    <p:cSldViewPr snapToGrid="0" snapToObjects="1">
      <p:cViewPr varScale="1">
        <p:scale>
          <a:sx n="82" d="100"/>
          <a:sy n="82" d="100"/>
        </p:scale>
        <p:origin x="50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032AF-9673-C548-BBC1-DFAA874A739F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B1DA-ABB7-1141-98AF-4D5F1B67E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9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6B1DA-ABB7-1141-98AF-4D5F1B67E2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15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6B1DA-ABB7-1141-98AF-4D5F1B67E2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0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6B1DA-ABB7-1141-98AF-4D5F1B67E2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40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6B1DA-ABB7-1141-98AF-4D5F1B67E2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4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368-ED03-3D46-B441-3E4D0A01CA9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816C-AA60-9A44-82A6-4BE811A4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6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368-ED03-3D46-B441-3E4D0A01CA9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816C-AA60-9A44-82A6-4BE811A4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3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368-ED03-3D46-B441-3E4D0A01CA9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816C-AA60-9A44-82A6-4BE811A4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29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368-ED03-3D46-B441-3E4D0A01CA9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816C-AA60-9A44-82A6-4BE811A4241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1701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368-ED03-3D46-B441-3E4D0A01CA9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816C-AA60-9A44-82A6-4BE811A4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27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368-ED03-3D46-B441-3E4D0A01CA9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816C-AA60-9A44-82A6-4BE811A4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40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368-ED03-3D46-B441-3E4D0A01CA9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816C-AA60-9A44-82A6-4BE811A4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71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368-ED03-3D46-B441-3E4D0A01CA9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816C-AA60-9A44-82A6-4BE811A4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6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368-ED03-3D46-B441-3E4D0A01CA9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816C-AA60-9A44-82A6-4BE811A4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0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368-ED03-3D46-B441-3E4D0A01CA9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816C-AA60-9A44-82A6-4BE811A4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0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368-ED03-3D46-B441-3E4D0A01CA9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816C-AA60-9A44-82A6-4BE811A4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0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368-ED03-3D46-B441-3E4D0A01CA9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816C-AA60-9A44-82A6-4BE811A4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2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368-ED03-3D46-B441-3E4D0A01CA9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816C-AA60-9A44-82A6-4BE811A4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7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368-ED03-3D46-B441-3E4D0A01CA9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816C-AA60-9A44-82A6-4BE811A4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368-ED03-3D46-B441-3E4D0A01CA9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816C-AA60-9A44-82A6-4BE811A4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0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368-ED03-3D46-B441-3E4D0A01CA9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816C-AA60-9A44-82A6-4BE811A4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3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E368-ED03-3D46-B441-3E4D0A01CA9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816C-AA60-9A44-82A6-4BE811A4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2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6E0E368-ED03-3D46-B441-3E4D0A01CA9B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816C-AA60-9A44-82A6-4BE811A4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0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32223E-E810-6046-9DA2-FAB3237D793C}"/>
              </a:ext>
            </a:extLst>
          </p:cNvPr>
          <p:cNvSpPr txBox="1"/>
          <p:nvPr/>
        </p:nvSpPr>
        <p:spPr>
          <a:xfrm>
            <a:off x="5872163" y="4593306"/>
            <a:ext cx="334459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/>
              <a:t>Priscille </a:t>
            </a:r>
            <a:r>
              <a:rPr lang="en-US" dirty="0" err="1"/>
              <a:t>Ngana</a:t>
            </a:r>
            <a:endParaRPr lang="en-US" dirty="0"/>
          </a:p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/>
              <a:t>HAP725 Dr. Farrokh Alemi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92CD7-95BA-FA4F-B19E-AD7AD7AB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8308446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br>
              <a:rPr lang="en-US" sz="3800" dirty="0"/>
            </a:br>
            <a:r>
              <a:rPr lang="en-US" sz="3800" dirty="0"/>
              <a:t>PROBABILITY AND DISTRIBUTION</a:t>
            </a:r>
          </a:p>
        </p:txBody>
      </p:sp>
    </p:spTree>
    <p:extLst>
      <p:ext uri="{BB962C8B-B14F-4D97-AF65-F5344CB8AC3E}">
        <p14:creationId xmlns:p14="http://schemas.microsoft.com/office/powerpoint/2010/main" val="3844003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2024"/>
    </mc:Choice>
    <mc:Fallback xmlns="">
      <p:transition spd="slow" advTm="2202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25DFF53-2D8B-A843-8E65-05282224F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8" t="25417" r="3211" b="8125"/>
          <a:stretch/>
        </p:blipFill>
        <p:spPr>
          <a:xfrm>
            <a:off x="678396" y="1414463"/>
            <a:ext cx="10835207" cy="4800599"/>
          </a:xfrm>
          <a:prstGeom prst="rect">
            <a:avLst/>
          </a:prstGeom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28EE644-0AC2-DC4A-9308-116D4EBF738F}"/>
              </a:ext>
            </a:extLst>
          </p:cNvPr>
          <p:cNvSpPr/>
          <p:nvPr/>
        </p:nvSpPr>
        <p:spPr>
          <a:xfrm>
            <a:off x="5014913" y="1800225"/>
            <a:ext cx="5657850" cy="1057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B8F62B65-13C0-4E48-94D2-F8C8AB89ABF8}"/>
              </a:ext>
            </a:extLst>
          </p:cNvPr>
          <p:cNvCxnSpPr>
            <a:cxnSpLocks/>
          </p:cNvCxnSpPr>
          <p:nvPr/>
        </p:nvCxnSpPr>
        <p:spPr>
          <a:xfrm flipV="1">
            <a:off x="1657350" y="2328865"/>
            <a:ext cx="3357563" cy="671510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52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3"/>
    </mc:Choice>
    <mc:Fallback xmlns="">
      <p:transition spd="slow" advTm="810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25DFF53-2D8B-A843-8E65-05282224F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8" t="25417" r="3211" b="8125"/>
          <a:stretch/>
        </p:blipFill>
        <p:spPr>
          <a:xfrm>
            <a:off x="678396" y="1428751"/>
            <a:ext cx="10835207" cy="4800599"/>
          </a:xfrm>
          <a:prstGeom prst="rect">
            <a:avLst/>
          </a:prstGeom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28EE644-0AC2-DC4A-9308-116D4EBF738F}"/>
              </a:ext>
            </a:extLst>
          </p:cNvPr>
          <p:cNvSpPr/>
          <p:nvPr/>
        </p:nvSpPr>
        <p:spPr>
          <a:xfrm>
            <a:off x="4929188" y="2678907"/>
            <a:ext cx="4543425" cy="3871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160243AB-4A87-CD49-ADDA-DEC892184EEA}"/>
              </a:ext>
            </a:extLst>
          </p:cNvPr>
          <p:cNvCxnSpPr>
            <a:cxnSpLocks/>
          </p:cNvCxnSpPr>
          <p:nvPr/>
        </p:nvCxnSpPr>
        <p:spPr>
          <a:xfrm>
            <a:off x="1543050" y="3157538"/>
            <a:ext cx="3386138" cy="1771650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81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33"/>
    </mc:Choice>
    <mc:Fallback xmlns="">
      <p:transition spd="slow" advTm="1093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25DFF53-2D8B-A843-8E65-05282224F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8" t="25417" r="3211" b="8125"/>
          <a:stretch/>
        </p:blipFill>
        <p:spPr>
          <a:xfrm>
            <a:off x="678396" y="1428751"/>
            <a:ext cx="10835207" cy="4800599"/>
          </a:xfrm>
          <a:prstGeom prst="rect">
            <a:avLst/>
          </a:prstGeom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28EE644-0AC2-DC4A-9308-116D4EBF738F}"/>
              </a:ext>
            </a:extLst>
          </p:cNvPr>
          <p:cNvSpPr/>
          <p:nvPr/>
        </p:nvSpPr>
        <p:spPr>
          <a:xfrm>
            <a:off x="4929188" y="4843463"/>
            <a:ext cx="4543425" cy="371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6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86"/>
    </mc:Choice>
    <mc:Fallback xmlns="">
      <p:transition spd="slow" advTm="998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31D2C7-B449-5544-A017-604D83A9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8549"/>
            <a:ext cx="12191999" cy="164630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br>
              <a:rPr lang="en-US" sz="6500" dirty="0"/>
            </a:br>
            <a:r>
              <a:rPr lang="en-US" sz="6500" dirty="0"/>
              <a:t>STEP 3: CREATE SCATTER PLOT</a:t>
            </a:r>
          </a:p>
        </p:txBody>
      </p:sp>
    </p:spTree>
    <p:extLst>
      <p:ext uri="{BB962C8B-B14F-4D97-AF65-F5344CB8AC3E}">
        <p14:creationId xmlns:p14="http://schemas.microsoft.com/office/powerpoint/2010/main" val="2904439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7145"/>
    </mc:Choice>
    <mc:Fallback xmlns="">
      <p:transition spd="slow" advTm="714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ADF5E73-0688-614B-80CC-3DAA14CCF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3" t="29776" r="4906" b="12726"/>
          <a:stretch/>
        </p:blipFill>
        <p:spPr>
          <a:xfrm>
            <a:off x="609600" y="1341120"/>
            <a:ext cx="1101852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15"/>
    </mc:Choice>
    <mc:Fallback xmlns="">
      <p:transition spd="slow" advTm="2521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31D2C7-B449-5544-A017-604D83A9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817" y="2868549"/>
            <a:ext cx="8308446" cy="16463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6000" dirty="0"/>
            </a:br>
            <a:r>
              <a:rPr lang="en-US" sz="8000" dirty="0"/>
              <a:t>STEP 4: LABELS</a:t>
            </a:r>
          </a:p>
        </p:txBody>
      </p:sp>
    </p:spTree>
    <p:extLst>
      <p:ext uri="{BB962C8B-B14F-4D97-AF65-F5344CB8AC3E}">
        <p14:creationId xmlns:p14="http://schemas.microsoft.com/office/powerpoint/2010/main" val="1978235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8871"/>
    </mc:Choice>
    <mc:Fallback xmlns="">
      <p:transition spd="slow" advTm="887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6FC5EB2-7F92-D647-9B6A-7E9C01203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4" t="25111" r="5000" b="16667"/>
          <a:stretch/>
        </p:blipFill>
        <p:spPr>
          <a:xfrm>
            <a:off x="493391" y="1335088"/>
            <a:ext cx="11076309" cy="49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50"/>
    </mc:Choice>
    <mc:Fallback xmlns="">
      <p:transition spd="slow" advTm="5265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DD4BC-11B3-3D45-8195-6EA5A113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8308446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en-US" sz="3800" dirty="0"/>
            </a:br>
            <a:r>
              <a:rPr lang="en-US" sz="3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264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6"/>
    </mc:Choice>
    <mc:Fallback xmlns="">
      <p:transition spd="slow" advTm="644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41D406-A86F-784E-9B4B-57F663058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QUESTION 4: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46166-B084-694C-B361-AD6E84223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2348049"/>
            <a:ext cx="5919503" cy="1783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/>
              <a:t>Plot the relationship between rate of complications for hip/knee replacements and pressure scores. Use a scatter plot in Python. Have the rate of complications as X-axis and pressure scores as Y-axis.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56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9116"/>
    </mc:Choice>
    <mc:Fallback xmlns="">
      <p:transition spd="slow" advTm="1911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13" name="Picture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B7340FF-D9D8-F641-9E3A-AB5019EAC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689" y="1544078"/>
            <a:ext cx="7605796" cy="4404627"/>
          </a:xfrm>
          <a:prstGeom prst="rect">
            <a:avLst/>
          </a:prstGeom>
          <a:effectLst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902144E-DCFC-2648-A3C9-134846755345}"/>
              </a:ext>
            </a:extLst>
          </p:cNvPr>
          <p:cNvSpPr/>
          <p:nvPr/>
        </p:nvSpPr>
        <p:spPr>
          <a:xfrm>
            <a:off x="2464333" y="4707767"/>
            <a:ext cx="2370021" cy="9429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73669743-F928-644E-B06B-74D0913AD2F6}"/>
              </a:ext>
            </a:extLst>
          </p:cNvPr>
          <p:cNvSpPr/>
          <p:nvPr/>
        </p:nvSpPr>
        <p:spPr>
          <a:xfrm rot="5400000">
            <a:off x="1306762" y="4394707"/>
            <a:ext cx="618115" cy="1569094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16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3587"/>
    </mc:Choice>
    <mc:Fallback xmlns="">
      <p:transition spd="slow" advTm="1358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7687A7-8990-4B44-A21A-E22E36709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269" y="1444837"/>
            <a:ext cx="8732700" cy="4668838"/>
          </a:xfrm>
          <a:prstGeom prst="rect">
            <a:avLst/>
          </a:prstGeom>
        </p:spPr>
      </p:pic>
      <p:sp>
        <p:nvSpPr>
          <p:cNvPr id="11" name="Up Arrow 10">
            <a:extLst>
              <a:ext uri="{FF2B5EF4-FFF2-40B4-BE49-F238E27FC236}">
                <a16:creationId xmlns:a16="http://schemas.microsoft.com/office/drawing/2014/main" id="{3DFAD837-C959-AD4D-A23F-B4174DA7037C}"/>
              </a:ext>
            </a:extLst>
          </p:cNvPr>
          <p:cNvSpPr/>
          <p:nvPr/>
        </p:nvSpPr>
        <p:spPr>
          <a:xfrm>
            <a:off x="5133802" y="5100648"/>
            <a:ext cx="618115" cy="1568358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AC3325-332B-C64A-BD17-C2E74AC4B64E}"/>
              </a:ext>
            </a:extLst>
          </p:cNvPr>
          <p:cNvSpPr/>
          <p:nvPr/>
        </p:nvSpPr>
        <p:spPr>
          <a:xfrm>
            <a:off x="4174379" y="4073829"/>
            <a:ext cx="2370021" cy="9429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34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3928"/>
    </mc:Choice>
    <mc:Fallback xmlns="">
      <p:transition spd="slow" advTm="1392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67884E-80E6-5246-B574-C3D1881C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868549"/>
            <a:ext cx="11644311" cy="164630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br>
              <a:rPr lang="en-US" sz="6600" dirty="0"/>
            </a:br>
            <a:r>
              <a:rPr lang="en-US" sz="6600" dirty="0"/>
              <a:t>STEP 1: IMPORT LIBRARIES</a:t>
            </a:r>
          </a:p>
        </p:txBody>
      </p:sp>
    </p:spTree>
    <p:extLst>
      <p:ext uri="{BB962C8B-B14F-4D97-AF65-F5344CB8AC3E}">
        <p14:creationId xmlns:p14="http://schemas.microsoft.com/office/powerpoint/2010/main" val="294262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7087"/>
    </mc:Choice>
    <mc:Fallback xmlns="">
      <p:transition spd="slow" advTm="1708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F49CD-2690-8F4E-BCF1-B6991CA64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887" y="1452843"/>
            <a:ext cx="3468688" cy="419548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5400" dirty="0"/>
              <a:t>PANDAS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59A639-374B-F448-9753-112AFB48C005}"/>
              </a:ext>
            </a:extLst>
          </p:cNvPr>
          <p:cNvSpPr txBox="1">
            <a:spLocks/>
          </p:cNvSpPr>
          <p:nvPr/>
        </p:nvSpPr>
        <p:spPr>
          <a:xfrm>
            <a:off x="6313488" y="1452843"/>
            <a:ext cx="4616450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5400" dirty="0"/>
              <a:t>MATPLOTLIB</a:t>
            </a:r>
          </a:p>
        </p:txBody>
      </p:sp>
    </p:spTree>
    <p:extLst>
      <p:ext uri="{BB962C8B-B14F-4D97-AF65-F5344CB8AC3E}">
        <p14:creationId xmlns:p14="http://schemas.microsoft.com/office/powerpoint/2010/main" val="65099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03"/>
    </mc:Choice>
    <mc:Fallback xmlns="">
      <p:transition spd="slow" advTm="198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DA80BB0-1C9B-4B44-AC13-218B3984A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9" t="28125" r="3212" b="8124"/>
          <a:stretch/>
        </p:blipFill>
        <p:spPr>
          <a:xfrm>
            <a:off x="442912" y="1428749"/>
            <a:ext cx="11078413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9"/>
    </mc:Choice>
    <mc:Fallback xmlns="">
      <p:transition spd="slow" advTm="1150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6354D1-2BAD-6B47-9BEE-F548FD256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816" y="2868549"/>
            <a:ext cx="9580033" cy="16463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6000" dirty="0"/>
            </a:br>
            <a:r>
              <a:rPr lang="en-US" sz="8000" dirty="0"/>
              <a:t>STEP 2: READ DATA</a:t>
            </a:r>
          </a:p>
        </p:txBody>
      </p:sp>
    </p:spTree>
    <p:extLst>
      <p:ext uri="{BB962C8B-B14F-4D97-AF65-F5344CB8AC3E}">
        <p14:creationId xmlns:p14="http://schemas.microsoft.com/office/powerpoint/2010/main" val="3566905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6176"/>
    </mc:Choice>
    <mc:Fallback xmlns="">
      <p:transition spd="slow" advTm="1617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25DFF53-2D8B-A843-8E65-05282224F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8" t="25417" r="3211" b="8125"/>
          <a:stretch/>
        </p:blipFill>
        <p:spPr>
          <a:xfrm>
            <a:off x="678396" y="1443038"/>
            <a:ext cx="10835207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79"/>
    </mc:Choice>
    <mc:Fallback xmlns="">
      <p:transition spd="slow" advTm="19379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6405</TotalTime>
  <Words>85</Words>
  <Application>Microsoft Office PowerPoint</Application>
  <PresentationFormat>Widescreen</PresentationFormat>
  <Paragraphs>24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Ion</vt:lpstr>
      <vt:lpstr> PROBABILITY AND DISTRIBUTION</vt:lpstr>
      <vt:lpstr>  QUESTION 4:</vt:lpstr>
      <vt:lpstr>PowerPoint Presentation</vt:lpstr>
      <vt:lpstr>PowerPoint Presentation</vt:lpstr>
      <vt:lpstr> STEP 1: IMPORT LIBRARIES</vt:lpstr>
      <vt:lpstr>PowerPoint Presentation</vt:lpstr>
      <vt:lpstr>PowerPoint Presentation</vt:lpstr>
      <vt:lpstr> STEP 2: READ DATA</vt:lpstr>
      <vt:lpstr>PowerPoint Presentation</vt:lpstr>
      <vt:lpstr>PowerPoint Presentation</vt:lpstr>
      <vt:lpstr>PowerPoint Presentation</vt:lpstr>
      <vt:lpstr>PowerPoint Presentation</vt:lpstr>
      <vt:lpstr> STEP 3: CREATE SCATTER PLOT</vt:lpstr>
      <vt:lpstr>PowerPoint Presentation</vt:lpstr>
      <vt:lpstr> STEP 4: LABELS</vt:lpstr>
      <vt:lpstr>PowerPoint Presentation</vt:lpstr>
      <vt:lpstr>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PROBABILITY AND DISTRIBUTION</dc:title>
  <dc:creator>Priscille Ngana</dc:creator>
  <cp:lastModifiedBy>Farrokh Alemi</cp:lastModifiedBy>
  <cp:revision>28</cp:revision>
  <dcterms:created xsi:type="dcterms:W3CDTF">2020-08-27T18:22:13Z</dcterms:created>
  <dcterms:modified xsi:type="dcterms:W3CDTF">2020-09-03T19:19:58Z</dcterms:modified>
</cp:coreProperties>
</file>