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3" r:id="rId3"/>
    <p:sldId id="264" r:id="rId4"/>
    <p:sldId id="26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youtu.be/kkBax9AUbK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852A4-4EBB-419A-AC4C-6077CA77C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Problems I faced/fixed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CF121-AD16-4C36-8563-9E34066549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Claire Kim</a:t>
            </a:r>
          </a:p>
        </p:txBody>
      </p:sp>
    </p:spTree>
    <p:extLst>
      <p:ext uri="{BB962C8B-B14F-4D97-AF65-F5344CB8AC3E}">
        <p14:creationId xmlns:p14="http://schemas.microsoft.com/office/powerpoint/2010/main" val="119750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A78D96-4312-4D27-9CC2-4F2A37BF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Dead kernel problem</a:t>
            </a:r>
          </a:p>
        </p:txBody>
      </p:sp>
      <p:pic>
        <p:nvPicPr>
          <p:cNvPr id="9" name="Content Placeholder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70DEC53-EE4F-4920-9286-261304FF5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7763" y="1590538"/>
            <a:ext cx="6250769" cy="35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00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95DA-401A-4C72-8F58-AF5364577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043" y="572494"/>
            <a:ext cx="8267236" cy="1700188"/>
          </a:xfrm>
        </p:spPr>
        <p:txBody>
          <a:bodyPr>
            <a:normAutofit fontScale="90000"/>
          </a:bodyPr>
          <a:lstStyle/>
          <a:p>
            <a:r>
              <a:rPr lang="en-US" dirty="0"/>
              <a:t>To fix this problem, I had to delete </a:t>
            </a:r>
            <a:r>
              <a:rPr lang="en-US" dirty="0" err="1"/>
              <a:t>jupyter</a:t>
            </a:r>
            <a:r>
              <a:rPr lang="en-US" dirty="0"/>
              <a:t> and anaconda navigator and reinstall the apps again. Here is my teach one on installing the apps. </a:t>
            </a:r>
            <a:r>
              <a:rPr lang="en-US" dirty="0">
                <a:hlinkClick r:id="rId4"/>
              </a:rPr>
              <a:t>(00:08-00:37)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42B24-7E83-4986-B7FA-53FB1F0F9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Uploading on Jupyter Notebook to BB Teach One">
            <a:hlinkClick r:id="" action="ppaction://media"/>
            <a:extLst>
              <a:ext uri="{FF2B5EF4-FFF2-40B4-BE49-F238E27FC236}">
                <a16:creationId xmlns:a16="http://schemas.microsoft.com/office/drawing/2014/main" id="{00628051-801D-4803-9A06-912E9EED8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8556" y="2519332"/>
            <a:ext cx="6268210" cy="352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44CF-D398-4AB1-8086-7C97CED27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8099025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36</TotalTime>
  <Words>44</Words>
  <Application>Microsoft Office PowerPoint</Application>
  <PresentationFormat>Widescreen</PresentationFormat>
  <Paragraphs>5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Gill Sans MT</vt:lpstr>
      <vt:lpstr>Parcel</vt:lpstr>
      <vt:lpstr>Problems I faced/fixed</vt:lpstr>
      <vt:lpstr>Dead kernel problem</vt:lpstr>
      <vt:lpstr>To fix this problem, I had to delete jupyter and anaconda navigator and reinstall the apps again. Here is my teach one on installing the apps. (00:08-00:37)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Problems I faced/fixed</dc:title>
  <dc:creator>Claire J Kim</dc:creator>
  <cp:lastModifiedBy>Farrokh Alemi</cp:lastModifiedBy>
  <cp:revision>2</cp:revision>
  <dcterms:created xsi:type="dcterms:W3CDTF">2021-09-01T00:37:59Z</dcterms:created>
  <dcterms:modified xsi:type="dcterms:W3CDTF">2021-09-02T01:51:46Z</dcterms:modified>
</cp:coreProperties>
</file>