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57" r:id="rId4"/>
    <p:sldId id="267" r:id="rId5"/>
    <p:sldId id="266" r:id="rId6"/>
    <p:sldId id="261" r:id="rId7"/>
    <p:sldId id="262" r:id="rId8"/>
    <p:sldId id="259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5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6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AAFB3-A188-479C-96C1-EA22DDA3483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F7C02-1A49-4250-A2B8-DB137034A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96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04B2F-9356-46EE-BF33-B1530E936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D57339-FA36-4D7F-8EDB-2A52C6DE9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1AB20-863B-4B66-A0B8-20018CB6F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D29B-65B6-464B-A451-3F979EECA1F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50C40-B19A-4F37-A748-741409BC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1D08A-1B8A-4868-805C-481E340E5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1E1-9AD0-4960-B335-AA346186A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67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BAE37-03C4-4320-8B0A-08DFA7C43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E23794-5B37-45B5-9EEB-F5C773487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E1980-E2E2-4D20-8435-28046007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D29B-65B6-464B-A451-3F979EECA1F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A87D7-5010-4DD9-BCF0-4D9CEB980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DEA47-DCF9-40EB-99B3-6B925A59E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1E1-9AD0-4960-B335-AA346186A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0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BDAFBE-2B09-4DD3-9E2B-72E4A1D860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BA4334-74BB-4145-A0AE-9E1075005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0525B-20FC-410B-9719-D1CE00917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D29B-65B6-464B-A451-3F979EECA1F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CB496-DF04-47F5-B1F8-0AC2CD8DB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E0312-5057-497C-8430-1C2682B43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1E1-9AD0-4960-B335-AA346186A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4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E6FC1-F46E-4DE6-8E3C-E726A6FF0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04A42-8C40-4744-9C2C-0BF19191A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20D5A-766B-4639-84FA-D3A7C7CA1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D29B-65B6-464B-A451-3F979EECA1F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DA6FA-9214-4792-91DA-781F2A401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3864F-8CE1-4280-8845-363CD0D1D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1E1-9AD0-4960-B335-AA346186A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7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E3418-78E0-4C14-849A-9EC5BBB0E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6A8E-F046-4CBC-8B26-2BF660994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E0480-1A89-4F5E-9579-29B8DEFCB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D29B-65B6-464B-A451-3F979EECA1F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CCB39-FE19-44DA-B286-2335532D5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156D6-54F0-44BF-A878-745EA6987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1E1-9AD0-4960-B335-AA346186A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56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529A4-BA58-4BF7-9150-4B06DC05B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A943B-B933-4D16-BBBD-D477CE6CB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CD16BA-24B0-4EA8-87CF-80CD83063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D6977-6D49-4BEF-A600-DD4BD6DB0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D29B-65B6-464B-A451-3F979EECA1F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3BD41-8A24-4F62-961A-0383A2ED2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3CCA1F-6EBF-4B80-A28E-9F06AAF9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1E1-9AD0-4960-B335-AA346186A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36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2FD4D-15A6-43B8-AE36-B5F7C5506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46A1C-EC12-4465-997F-D7940DA30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0E5AEF-26AB-4399-A479-B64DD5619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E2F44B-9883-4BB4-8740-974C1C8E63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7A117D-AB47-4FCE-A93A-8BC8DA3951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A8A0A-7E53-4C70-8BBC-FB87E2F08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D29B-65B6-464B-A451-3F979EECA1F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B21570-68D5-4C4F-BC52-43AFD480C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80479B-5575-469D-91F0-0386F3997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1E1-9AD0-4960-B335-AA346186A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68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F739-C61B-48E7-8F46-F4EA24113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FD4E3-7CB4-4D6C-91E1-F350551E6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D29B-65B6-464B-A451-3F979EECA1F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905C4D-2046-4C6E-A2ED-2D6E5E7CF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3185D6-413D-4FE1-877D-4444855E9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1E1-9AD0-4960-B335-AA346186A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7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78DBC8-FC46-4963-A86B-00F23B066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D29B-65B6-464B-A451-3F979EECA1F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249492-99A6-409B-B988-18C1C4C16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1AC9A-AFA9-4715-A157-2AE76C0C4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1E1-9AD0-4960-B335-AA346186A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6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49D60-11AF-406B-992D-402E9F9F4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2A5A8-C850-462A-89ED-E1CDB5007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E94F3-6EF8-4330-A89C-17B59F701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AE309-A597-48CE-BD65-2AF2A3A62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D29B-65B6-464B-A451-3F979EECA1F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DBB5-216B-4ABF-949E-8E94AEFC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31042-DF36-4B23-8DD7-B89E4394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1E1-9AD0-4960-B335-AA346186A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9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B7B70-8BB0-4C82-92ED-53AEEA5ED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88227C-63AA-4B30-9F5C-41A78AA900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F8D91-9DB1-4A68-A2B5-E24CC9058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172EB-A35E-4F6A-A2DF-2488554B3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D29B-65B6-464B-A451-3F979EECA1F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E854A-F561-47EE-A760-9B05E6982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F7340-992B-46B6-8F36-B6A3CC45A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1E1-9AD0-4960-B335-AA346186A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5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BF8AD-3D54-48E4-826D-82C079279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E1DD6-21AC-4A8B-8DEE-730BF4BE8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F6087-BA41-4273-ACE0-17129244E7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ED29B-65B6-464B-A451-3F979EECA1F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3B325-8812-41FE-8C0B-D7EAAF312B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AD0B0-4C81-414B-A1FB-7EA507C82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B21E1-9AD0-4960-B335-AA346186A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6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B32A67F-3598-4A13-8552-DA884FFCC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4EEEB-D208-4CFB-8989-7BC63C5D9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2" y="2075223"/>
            <a:ext cx="4932004" cy="2076333"/>
          </a:xfrm>
        </p:spPr>
        <p:txBody>
          <a:bodyPr anchor="t">
            <a:no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+mn-lt"/>
              </a:rPr>
              <a:t>BENCH MARKING CLINICIANS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FCC7E0-9B84-4323-A60E-309F0E862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970" y="4622542"/>
            <a:ext cx="4205599" cy="972180"/>
          </a:xfrm>
        </p:spPr>
        <p:txBody>
          <a:bodyPr anchor="b">
            <a:norm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</a:rPr>
              <a:t>Sai Keerthi Kalluri</a:t>
            </a:r>
          </a:p>
          <a:p>
            <a:pPr algn="l"/>
            <a:r>
              <a:rPr lang="en-US" sz="1400" dirty="0">
                <a:solidFill>
                  <a:schemeClr val="bg1"/>
                </a:solidFill>
              </a:rPr>
              <a:t>HAP 725</a:t>
            </a:r>
          </a:p>
          <a:p>
            <a:pPr algn="l"/>
            <a:r>
              <a:rPr lang="en-US" sz="1400" dirty="0">
                <a:solidFill>
                  <a:schemeClr val="bg1"/>
                </a:solidFill>
              </a:rPr>
              <a:t>FALL 2021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98EBA13-C937-430B-9523-439FE2109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Stethoscope">
            <a:extLst>
              <a:ext uri="{FF2B5EF4-FFF2-40B4-BE49-F238E27FC236}">
                <a16:creationId xmlns:a16="http://schemas.microsoft.com/office/drawing/2014/main" id="{34B2731C-61D9-440F-8AE7-0318CCDE1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0424" y="1845770"/>
            <a:ext cx="4333875" cy="4333875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9FA9F93-70FE-4502-B7DE-2881D1E7B1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79"/>
            <a:ext cx="1227792" cy="126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28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473736-4B6B-482B-82D2-0D5F05972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088"/>
            <a:ext cx="3529953" cy="2980944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+mn-lt"/>
              </a:rPr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54B77-B1D3-4B23-8263-3E3CE412C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2410" y="704088"/>
            <a:ext cx="5135293" cy="5248656"/>
          </a:xfrm>
        </p:spPr>
        <p:txBody>
          <a:bodyPr anchor="ctr">
            <a:normAutofit/>
          </a:bodyPr>
          <a:lstStyle/>
          <a:p>
            <a:pPr marR="0">
              <a:buFont typeface="Wingdings" panose="05000000000000000000" pitchFamily="2" charset="2"/>
              <a:buChar char="q"/>
            </a:pPr>
            <a:r>
              <a:rPr lang="en-US" sz="2400" b="0" i="0" dirty="0">
                <a:effectLst/>
                <a:latin typeface="Segoe UI" panose="020B0502040204020203" pitchFamily="34" charset="0"/>
              </a:rPr>
              <a:t> What is the expected outcome if Dr. Smith sees patients of Dr. Jones? </a:t>
            </a:r>
            <a:endParaRPr lang="en-US" sz="2400" dirty="0">
              <a:latin typeface="Segoe UI" panose="020B0502040204020203" pitchFamily="34" charset="0"/>
            </a:endParaRPr>
          </a:p>
          <a:p>
            <a:pPr marR="0"/>
            <a:r>
              <a:rPr lang="en-US" sz="2400" b="0" i="0" dirty="0">
                <a:effectLst/>
                <a:latin typeface="Arial" panose="020B0604020202020204" pitchFamily="34" charset="0"/>
              </a:rPr>
              <a:t>Note that Dr. Smith does not see any patient like patient 4 of Dr. Jones.  </a:t>
            </a:r>
          </a:p>
          <a:p>
            <a:pPr marR="0"/>
            <a:r>
              <a:rPr lang="en-US" sz="2400" b="0" i="0" dirty="0">
                <a:effectLst/>
                <a:latin typeface="Arial" panose="020B0604020202020204" pitchFamily="34" charset="0"/>
              </a:rPr>
              <a:t>We need to estimate a synthetic control for this patient.</a:t>
            </a:r>
          </a:p>
          <a:p>
            <a:pPr marR="0"/>
            <a:endParaRPr lang="en-US" sz="2400" dirty="0">
              <a:latin typeface="Arial" panose="020B0604020202020204" pitchFamily="34" charset="0"/>
            </a:endParaRPr>
          </a:p>
          <a:p>
            <a:pPr marL="0" marR="0" indent="0">
              <a:buNone/>
            </a:pPr>
            <a:endParaRPr lang="en-US" sz="2400" b="0" i="0" dirty="0"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966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F2619-4196-45B7-94E5-2DF0EFA95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122363"/>
            <a:ext cx="3308130" cy="2387600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DATA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2CC7162-7713-4465-AA84-1D765FBA4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624" r="26235" b="22608"/>
          <a:stretch/>
        </p:blipFill>
        <p:spPr>
          <a:xfrm>
            <a:off x="5320996" y="1346823"/>
            <a:ext cx="6274296" cy="416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90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D4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BE922-56C6-4926-84E5-801D85BA3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88D9D6-47E3-43B0-9B50-32290DEBF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983317"/>
            <a:ext cx="7188199" cy="48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7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34E414-2A40-4FC7-8C4C-34DDB8182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REGRESSION MODEL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00E3CB61-2C30-42F3-8B8E-A7116A62E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691313"/>
            <a:ext cx="10905066" cy="4362027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1AE477C9-5AF3-472B-8AAA-07C8909217CA}"/>
              </a:ext>
            </a:extLst>
          </p:cNvPr>
          <p:cNvSpPr/>
          <p:nvPr/>
        </p:nvSpPr>
        <p:spPr>
          <a:xfrm>
            <a:off x="10295068" y="2189181"/>
            <a:ext cx="1194099" cy="30659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93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402C4F-6435-4979-948D-ACB261F9C1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73763" y="3306763"/>
            <a:ext cx="244475" cy="244475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F0F95CA-2A82-483E-B5CA-01D8141E1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C9D18E-96E4-4242-B287-0C8329E34D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561" y="1699606"/>
            <a:ext cx="9908580" cy="450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0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594D6C-520E-4135-8AE3-1F90E4AC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+mn-lt"/>
              </a:rPr>
              <a:t>Synthetic Case</a:t>
            </a:r>
            <a:endParaRPr lang="en-US" sz="4800" kern="12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0DCBC1-2C95-4B1E-88D9-CCC93E9177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608" y="6158935"/>
            <a:ext cx="660938" cy="6609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E35005-46F6-414C-B736-6ACE4051C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9952" y="2799222"/>
            <a:ext cx="4915140" cy="3171702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69AB56E-6A90-4BE1-9DD8-9B7347BDE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FE124AC-52E4-4D79-BD6A-D948C647C13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4375" b="1023"/>
          <a:stretch/>
        </p:blipFill>
        <p:spPr>
          <a:xfrm>
            <a:off x="949851" y="2298654"/>
            <a:ext cx="6103666" cy="42721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B9A2A0-267F-408F-8E8B-6749D505AF9D}"/>
              </a:ext>
            </a:extLst>
          </p:cNvPr>
          <p:cNvSpPr/>
          <p:nvPr/>
        </p:nvSpPr>
        <p:spPr>
          <a:xfrm>
            <a:off x="7129952" y="4282751"/>
            <a:ext cx="4223848" cy="21460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1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4B6AE3-13E9-4270-9437-2A55607EC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77" y="1437113"/>
            <a:ext cx="4319042" cy="3889102"/>
          </a:xfrm>
          <a:prstGeom prst="ellipse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CALCULATE </a:t>
            </a:r>
            <a:r>
              <a:rPr lang="en-US" sz="4800" dirty="0">
                <a:solidFill>
                  <a:srgbClr val="FFFFFF"/>
                </a:solidFill>
                <a:latin typeface="+mn-lt"/>
              </a:rPr>
              <a:t>LOS FOR SYNTHETIC CONTROL</a:t>
            </a:r>
            <a:endParaRPr lang="en-US" sz="4800" kern="1200" dirty="0">
              <a:solidFill>
                <a:srgbClr val="FFFFFF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EF3843-A1CB-46D9-9602-3357979C5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560" y="638631"/>
            <a:ext cx="6362168" cy="54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6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stationary, writing implement, pen&#10;&#10;Description automatically generated">
            <a:extLst>
              <a:ext uri="{FF2B5EF4-FFF2-40B4-BE49-F238E27FC236}">
                <a16:creationId xmlns:a16="http://schemas.microsoft.com/office/drawing/2014/main" id="{DF6C0C0C-C0D9-48E6-ABC9-7095CBF61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17EEB5-543B-43ED-89EA-B14314D91D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72130" y="6390531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0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69</Words>
  <Application>Microsoft Office PowerPoint</Application>
  <PresentationFormat>Widescreen</PresentationFormat>
  <Paragraphs>14</Paragraphs>
  <Slides>9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BENCH MARKING CLINICIANS</vt:lpstr>
      <vt:lpstr>QUESTION</vt:lpstr>
      <vt:lpstr>DATA</vt:lpstr>
      <vt:lpstr>DATA</vt:lpstr>
      <vt:lpstr>REGRESSION MODEL</vt:lpstr>
      <vt:lpstr>PowerPoint Presentation</vt:lpstr>
      <vt:lpstr>Synthetic Case</vt:lpstr>
      <vt:lpstr>CALCULATE LOS FOR SYNTHETIC CONTROL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 Keerthi Kalluri</dc:creator>
  <cp:lastModifiedBy>Sai Keerthi Kalluri</cp:lastModifiedBy>
  <cp:revision>42</cp:revision>
  <dcterms:created xsi:type="dcterms:W3CDTF">2021-11-10T05:07:11Z</dcterms:created>
  <dcterms:modified xsi:type="dcterms:W3CDTF">2021-11-15T16:42:02Z</dcterms:modified>
</cp:coreProperties>
</file>