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9" r:id="rId3"/>
    <p:sldId id="257" r:id="rId4"/>
    <p:sldId id="258" r:id="rId5"/>
    <p:sldId id="259" r:id="rId6"/>
    <p:sldId id="260"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A9BE40-0334-4E9A-9BA0-564802B9BDE7}" v="10" dt="2020-11-04T23:18:19.0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86" d="100"/>
          <a:sy n="86" d="100"/>
        </p:scale>
        <p:origin x="42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reya reddy" userId="38fa16e7d1fad460" providerId="LiveId" clId="{EAA9BE40-0334-4E9A-9BA0-564802B9BDE7}"/>
    <pc:docChg chg="undo custSel mod addSld delSld modSld">
      <pc:chgData name="shreya reddy" userId="38fa16e7d1fad460" providerId="LiveId" clId="{EAA9BE40-0334-4E9A-9BA0-564802B9BDE7}" dt="2020-11-04T23:18:19.069" v="88"/>
      <pc:docMkLst>
        <pc:docMk/>
      </pc:docMkLst>
      <pc:sldChg chg="addSp delSp modSp mod modTransition modAnim setClrOvrMap delDesignElem">
        <pc:chgData name="shreya reddy" userId="38fa16e7d1fad460" providerId="LiveId" clId="{EAA9BE40-0334-4E9A-9BA0-564802B9BDE7}" dt="2020-11-04T23:14:46.262" v="82"/>
        <pc:sldMkLst>
          <pc:docMk/>
          <pc:sldMk cId="1829933668" sldId="256"/>
        </pc:sldMkLst>
        <pc:spChg chg="mod">
          <ac:chgData name="shreya reddy" userId="38fa16e7d1fad460" providerId="LiveId" clId="{EAA9BE40-0334-4E9A-9BA0-564802B9BDE7}" dt="2020-11-04T23:00:10.745" v="35" actId="26606"/>
          <ac:spMkLst>
            <pc:docMk/>
            <pc:sldMk cId="1829933668" sldId="256"/>
            <ac:spMk id="2" creationId="{4C20F8E8-9992-4A1F-A86A-04018CB94030}"/>
          </ac:spMkLst>
        </pc:spChg>
        <pc:spChg chg="mod">
          <ac:chgData name="shreya reddy" userId="38fa16e7d1fad460" providerId="LiveId" clId="{EAA9BE40-0334-4E9A-9BA0-564802B9BDE7}" dt="2020-11-04T23:13:12.360" v="57" actId="20577"/>
          <ac:spMkLst>
            <pc:docMk/>
            <pc:sldMk cId="1829933668" sldId="256"/>
            <ac:spMk id="3" creationId="{4E336EA9-7684-4ADA-A0E9-16A1AF9F4A06}"/>
          </ac:spMkLst>
        </pc:spChg>
        <pc:spChg chg="add">
          <ac:chgData name="shreya reddy" userId="38fa16e7d1fad460" providerId="LiveId" clId="{EAA9BE40-0334-4E9A-9BA0-564802B9BDE7}" dt="2020-11-04T23:00:33.061" v="39" actId="26606"/>
          <ac:spMkLst>
            <pc:docMk/>
            <pc:sldMk cId="1829933668" sldId="256"/>
            <ac:spMk id="5" creationId="{2A8AA5BC-4F7A-4226-8F99-6D824B226A97}"/>
          </ac:spMkLst>
        </pc:spChg>
        <pc:spChg chg="add del">
          <ac:chgData name="shreya reddy" userId="38fa16e7d1fad460" providerId="LiveId" clId="{EAA9BE40-0334-4E9A-9BA0-564802B9BDE7}" dt="2020-11-04T23:00:10.745" v="35" actId="26606"/>
          <ac:spMkLst>
            <pc:docMk/>
            <pc:sldMk cId="1829933668" sldId="256"/>
            <ac:spMk id="8" creationId="{C4B24C7E-2D5E-4C4E-9CD5-D61F243C9D1B}"/>
          </ac:spMkLst>
        </pc:spChg>
        <pc:spChg chg="add">
          <ac:chgData name="shreya reddy" userId="38fa16e7d1fad460" providerId="LiveId" clId="{EAA9BE40-0334-4E9A-9BA0-564802B9BDE7}" dt="2020-11-04T23:00:33.061" v="39" actId="26606"/>
          <ac:spMkLst>
            <pc:docMk/>
            <pc:sldMk cId="1829933668" sldId="256"/>
            <ac:spMk id="12" creationId="{5BC87C3E-1040-4EE4-9BDB-9537F7A1B335}"/>
          </ac:spMkLst>
        </pc:spChg>
        <pc:spChg chg="add">
          <ac:chgData name="shreya reddy" userId="38fa16e7d1fad460" providerId="LiveId" clId="{EAA9BE40-0334-4E9A-9BA0-564802B9BDE7}" dt="2020-11-04T23:00:33.061" v="39" actId="26606"/>
          <ac:spMkLst>
            <pc:docMk/>
            <pc:sldMk cId="1829933668" sldId="256"/>
            <ac:spMk id="16" creationId="{054EEF01-190A-468F-A13C-CD98AC1C7D64}"/>
          </ac:spMkLst>
        </pc:spChg>
        <pc:spChg chg="add del">
          <ac:chgData name="shreya reddy" userId="38fa16e7d1fad460" providerId="LiveId" clId="{EAA9BE40-0334-4E9A-9BA0-564802B9BDE7}" dt="2020-11-04T23:00:10.745" v="35" actId="26606"/>
          <ac:spMkLst>
            <pc:docMk/>
            <pc:sldMk cId="1829933668" sldId="256"/>
            <ac:spMk id="19" creationId="{3C48EA58-53D6-4E4A-9BDB-087D34617836}"/>
          </ac:spMkLst>
        </pc:spChg>
        <pc:spChg chg="add del">
          <ac:chgData name="shreya reddy" userId="38fa16e7d1fad460" providerId="LiveId" clId="{EAA9BE40-0334-4E9A-9BA0-564802B9BDE7}" dt="2020-11-04T23:00:10.689" v="34" actId="26606"/>
          <ac:spMkLst>
            <pc:docMk/>
            <pc:sldMk cId="1829933668" sldId="256"/>
            <ac:spMk id="24" creationId="{FB5B0058-AF13-4859-B429-4EDDE2A26F7F}"/>
          </ac:spMkLst>
        </pc:spChg>
        <pc:spChg chg="add del">
          <ac:chgData name="shreya reddy" userId="38fa16e7d1fad460" providerId="LiveId" clId="{EAA9BE40-0334-4E9A-9BA0-564802B9BDE7}" dt="2020-11-04T23:00:10.689" v="34" actId="26606"/>
          <ac:spMkLst>
            <pc:docMk/>
            <pc:sldMk cId="1829933668" sldId="256"/>
            <ac:spMk id="26" creationId="{81BD432D-FAB3-4B5D-BF27-4DA7C75B3238}"/>
          </ac:spMkLst>
        </pc:spChg>
        <pc:spChg chg="add del">
          <ac:chgData name="shreya reddy" userId="38fa16e7d1fad460" providerId="LiveId" clId="{EAA9BE40-0334-4E9A-9BA0-564802B9BDE7}" dt="2020-11-04T23:00:17.153" v="37"/>
          <ac:spMkLst>
            <pc:docMk/>
            <pc:sldMk cId="1829933668" sldId="256"/>
            <ac:spMk id="32" creationId="{054EEF01-190A-468F-A13C-CD98AC1C7D64}"/>
          </ac:spMkLst>
        </pc:spChg>
        <pc:spChg chg="add del">
          <ac:chgData name="shreya reddy" userId="38fa16e7d1fad460" providerId="LiveId" clId="{EAA9BE40-0334-4E9A-9BA0-564802B9BDE7}" dt="2020-11-04T23:00:17.153" v="37"/>
          <ac:spMkLst>
            <pc:docMk/>
            <pc:sldMk cId="1829933668" sldId="256"/>
            <ac:spMk id="33" creationId="{2A8AA5BC-4F7A-4226-8F99-6D824B226A97}"/>
          </ac:spMkLst>
        </pc:spChg>
        <pc:spChg chg="add del">
          <ac:chgData name="shreya reddy" userId="38fa16e7d1fad460" providerId="LiveId" clId="{EAA9BE40-0334-4E9A-9BA0-564802B9BDE7}" dt="2020-11-04T23:00:17.153" v="37"/>
          <ac:spMkLst>
            <pc:docMk/>
            <pc:sldMk cId="1829933668" sldId="256"/>
            <ac:spMk id="35" creationId="{5BC87C3E-1040-4EE4-9BDB-9537F7A1B335}"/>
          </ac:spMkLst>
        </pc:spChg>
        <pc:grpChg chg="add del">
          <ac:chgData name="shreya reddy" userId="38fa16e7d1fad460" providerId="LiveId" clId="{EAA9BE40-0334-4E9A-9BA0-564802B9BDE7}" dt="2020-11-04T23:00:10.745" v="35" actId="26606"/>
          <ac:grpSpMkLst>
            <pc:docMk/>
            <pc:sldMk cId="1829933668" sldId="256"/>
            <ac:grpSpMk id="10" creationId="{99072643-A0EC-42FB-B66A-24C0E6FFDC96}"/>
          </ac:grpSpMkLst>
        </pc:grpChg>
        <pc:picChg chg="add del mod">
          <ac:chgData name="shreya reddy" userId="38fa16e7d1fad460" providerId="LiveId" clId="{EAA9BE40-0334-4E9A-9BA0-564802B9BDE7}" dt="2020-11-04T23:14:29.770" v="81"/>
          <ac:picMkLst>
            <pc:docMk/>
            <pc:sldMk cId="1829933668" sldId="256"/>
            <ac:picMk id="4" creationId="{5B0D19C8-ADD2-4319-8557-44F536D2AB58}"/>
          </ac:picMkLst>
        </pc:picChg>
        <pc:picChg chg="add mod">
          <ac:chgData name="shreya reddy" userId="38fa16e7d1fad460" providerId="LiveId" clId="{EAA9BE40-0334-4E9A-9BA0-564802B9BDE7}" dt="2020-11-04T23:14:46.262" v="82"/>
          <ac:picMkLst>
            <pc:docMk/>
            <pc:sldMk cId="1829933668" sldId="256"/>
            <ac:picMk id="7" creationId="{3B2E6F03-0A93-4096-960D-4D1836578F30}"/>
          </ac:picMkLst>
        </pc:picChg>
        <pc:cxnChg chg="add">
          <ac:chgData name="shreya reddy" userId="38fa16e7d1fad460" providerId="LiveId" clId="{EAA9BE40-0334-4E9A-9BA0-564802B9BDE7}" dt="2020-11-04T23:00:33.061" v="39" actId="26606"/>
          <ac:cxnSpMkLst>
            <pc:docMk/>
            <pc:sldMk cId="1829933668" sldId="256"/>
            <ac:cxnSpMk id="6" creationId="{911DBBF1-3229-4BD9-B3D1-B4CA571E7431}"/>
          </ac:cxnSpMkLst>
        </pc:cxnChg>
        <pc:cxnChg chg="add">
          <ac:chgData name="shreya reddy" userId="38fa16e7d1fad460" providerId="LiveId" clId="{EAA9BE40-0334-4E9A-9BA0-564802B9BDE7}" dt="2020-11-04T23:00:33.061" v="39" actId="26606"/>
          <ac:cxnSpMkLst>
            <pc:docMk/>
            <pc:sldMk cId="1829933668" sldId="256"/>
            <ac:cxnSpMk id="14" creationId="{F5CD5A0B-CDD7-427C-AA42-2EECFDFA1811}"/>
          </ac:cxnSpMkLst>
        </pc:cxnChg>
        <pc:cxnChg chg="add del">
          <ac:chgData name="shreya reddy" userId="38fa16e7d1fad460" providerId="LiveId" clId="{EAA9BE40-0334-4E9A-9BA0-564802B9BDE7}" dt="2020-11-04T23:00:10.689" v="34" actId="26606"/>
          <ac:cxnSpMkLst>
            <pc:docMk/>
            <pc:sldMk cId="1829933668" sldId="256"/>
            <ac:cxnSpMk id="28" creationId="{E6D6B450-4278-45B8-88C7-C061710E3C7E}"/>
          </ac:cxnSpMkLst>
        </pc:cxnChg>
        <pc:cxnChg chg="add del">
          <ac:chgData name="shreya reddy" userId="38fa16e7d1fad460" providerId="LiveId" clId="{EAA9BE40-0334-4E9A-9BA0-564802B9BDE7}" dt="2020-11-04T23:00:10.689" v="34" actId="26606"/>
          <ac:cxnSpMkLst>
            <pc:docMk/>
            <pc:sldMk cId="1829933668" sldId="256"/>
            <ac:cxnSpMk id="30" creationId="{74234A4C-A256-4139-A5F4-27078F0D6796}"/>
          </ac:cxnSpMkLst>
        </pc:cxnChg>
        <pc:cxnChg chg="add del">
          <ac:chgData name="shreya reddy" userId="38fa16e7d1fad460" providerId="LiveId" clId="{EAA9BE40-0334-4E9A-9BA0-564802B9BDE7}" dt="2020-11-04T23:00:17.153" v="37"/>
          <ac:cxnSpMkLst>
            <pc:docMk/>
            <pc:sldMk cId="1829933668" sldId="256"/>
            <ac:cxnSpMk id="34" creationId="{911DBBF1-3229-4BD9-B3D1-B4CA571E7431}"/>
          </ac:cxnSpMkLst>
        </pc:cxnChg>
        <pc:cxnChg chg="add del">
          <ac:chgData name="shreya reddy" userId="38fa16e7d1fad460" providerId="LiveId" clId="{EAA9BE40-0334-4E9A-9BA0-564802B9BDE7}" dt="2020-11-04T23:00:17.153" v="37"/>
          <ac:cxnSpMkLst>
            <pc:docMk/>
            <pc:sldMk cId="1829933668" sldId="256"/>
            <ac:cxnSpMk id="36" creationId="{F5CD5A0B-CDD7-427C-AA42-2EECFDFA1811}"/>
          </ac:cxnSpMkLst>
        </pc:cxnChg>
      </pc:sldChg>
      <pc:sldChg chg="addSp delSp modSp">
        <pc:chgData name="shreya reddy" userId="38fa16e7d1fad460" providerId="LiveId" clId="{EAA9BE40-0334-4E9A-9BA0-564802B9BDE7}" dt="2020-11-04T23:18:19.069" v="88"/>
        <pc:sldMkLst>
          <pc:docMk/>
          <pc:sldMk cId="249112846" sldId="257"/>
        </pc:sldMkLst>
        <pc:picChg chg="add del mod">
          <ac:chgData name="shreya reddy" userId="38fa16e7d1fad460" providerId="LiveId" clId="{EAA9BE40-0334-4E9A-9BA0-564802B9BDE7}" dt="2020-11-04T23:16:26.289" v="86"/>
          <ac:picMkLst>
            <pc:docMk/>
            <pc:sldMk cId="249112846" sldId="257"/>
            <ac:picMk id="14" creationId="{B8007EB2-15DD-41C2-A698-E268D94642EB}"/>
          </ac:picMkLst>
        </pc:picChg>
        <pc:picChg chg="add del mod">
          <ac:chgData name="shreya reddy" userId="38fa16e7d1fad460" providerId="LiveId" clId="{EAA9BE40-0334-4E9A-9BA0-564802B9BDE7}" dt="2020-11-04T23:18:19.069" v="88"/>
          <ac:picMkLst>
            <pc:docMk/>
            <pc:sldMk cId="249112846" sldId="257"/>
            <ac:picMk id="15" creationId="{52EDA3F6-315E-4DFF-8DA4-D4586695F283}"/>
          </ac:picMkLst>
        </pc:picChg>
        <pc:picChg chg="add mod">
          <ac:chgData name="shreya reddy" userId="38fa16e7d1fad460" providerId="LiveId" clId="{EAA9BE40-0334-4E9A-9BA0-564802B9BDE7}" dt="2020-11-04T23:18:19.069" v="88"/>
          <ac:picMkLst>
            <pc:docMk/>
            <pc:sldMk cId="249112846" sldId="257"/>
            <ac:picMk id="16" creationId="{A0FFAF2A-33E5-4EDB-91E8-44188A11EC79}"/>
          </ac:picMkLst>
        </pc:picChg>
      </pc:sldChg>
      <pc:sldChg chg="addSp delSp modSp">
        <pc:chgData name="shreya reddy" userId="38fa16e7d1fad460" providerId="LiveId" clId="{EAA9BE40-0334-4E9A-9BA0-564802B9BDE7}" dt="2020-11-04T23:18:19.069" v="88"/>
        <pc:sldMkLst>
          <pc:docMk/>
          <pc:sldMk cId="2289717606" sldId="258"/>
        </pc:sldMkLst>
        <pc:spChg chg="mod">
          <ac:chgData name="shreya reddy" userId="38fa16e7d1fad460" providerId="LiveId" clId="{EAA9BE40-0334-4E9A-9BA0-564802B9BDE7}" dt="2020-11-04T23:00:21.599" v="38"/>
          <ac:spMkLst>
            <pc:docMk/>
            <pc:sldMk cId="2289717606" sldId="258"/>
            <ac:spMk id="2" creationId="{306B98C3-EB60-4563-A621-C59D6D86DAD2}"/>
          </ac:spMkLst>
        </pc:spChg>
        <pc:picChg chg="add del mod">
          <ac:chgData name="shreya reddy" userId="38fa16e7d1fad460" providerId="LiveId" clId="{EAA9BE40-0334-4E9A-9BA0-564802B9BDE7}" dt="2020-11-04T23:18:19.069" v="88"/>
          <ac:picMkLst>
            <pc:docMk/>
            <pc:sldMk cId="2289717606" sldId="258"/>
            <ac:picMk id="6" creationId="{A996878B-FE4A-41C1-8E84-BE0CC4B1A551}"/>
          </ac:picMkLst>
        </pc:picChg>
        <pc:picChg chg="add mod">
          <ac:chgData name="shreya reddy" userId="38fa16e7d1fad460" providerId="LiveId" clId="{EAA9BE40-0334-4E9A-9BA0-564802B9BDE7}" dt="2020-11-04T23:18:19.069" v="88"/>
          <ac:picMkLst>
            <pc:docMk/>
            <pc:sldMk cId="2289717606" sldId="258"/>
            <ac:picMk id="7" creationId="{1C1B5A1F-BC6A-4E82-B323-3708E0F5D01C}"/>
          </ac:picMkLst>
        </pc:picChg>
      </pc:sldChg>
      <pc:sldChg chg="addSp modSp">
        <pc:chgData name="shreya reddy" userId="38fa16e7d1fad460" providerId="LiveId" clId="{EAA9BE40-0334-4E9A-9BA0-564802B9BDE7}" dt="2020-11-04T23:18:19.069" v="88"/>
        <pc:sldMkLst>
          <pc:docMk/>
          <pc:sldMk cId="1555744372" sldId="259"/>
        </pc:sldMkLst>
        <pc:picChg chg="add mod">
          <ac:chgData name="shreya reddy" userId="38fa16e7d1fad460" providerId="LiveId" clId="{EAA9BE40-0334-4E9A-9BA0-564802B9BDE7}" dt="2020-11-04T23:18:19.069" v="88"/>
          <ac:picMkLst>
            <pc:docMk/>
            <pc:sldMk cId="1555744372" sldId="259"/>
            <ac:picMk id="7" creationId="{949DA27B-E609-4252-831A-9BD5E8429ED2}"/>
          </ac:picMkLst>
        </pc:picChg>
      </pc:sldChg>
      <pc:sldChg chg="addSp modSp">
        <pc:chgData name="shreya reddy" userId="38fa16e7d1fad460" providerId="LiveId" clId="{EAA9BE40-0334-4E9A-9BA0-564802B9BDE7}" dt="2020-11-04T23:18:19.069" v="88"/>
        <pc:sldMkLst>
          <pc:docMk/>
          <pc:sldMk cId="4011317195" sldId="260"/>
        </pc:sldMkLst>
        <pc:spChg chg="mod">
          <ac:chgData name="shreya reddy" userId="38fa16e7d1fad460" providerId="LiveId" clId="{EAA9BE40-0334-4E9A-9BA0-564802B9BDE7}" dt="2020-11-04T23:00:21.599" v="38"/>
          <ac:spMkLst>
            <pc:docMk/>
            <pc:sldMk cId="4011317195" sldId="260"/>
            <ac:spMk id="2" creationId="{416BA002-CD7A-4027-B807-DFA96A45261F}"/>
          </ac:spMkLst>
        </pc:spChg>
        <pc:picChg chg="add mod">
          <ac:chgData name="shreya reddy" userId="38fa16e7d1fad460" providerId="LiveId" clId="{EAA9BE40-0334-4E9A-9BA0-564802B9BDE7}" dt="2020-11-04T23:18:19.069" v="88"/>
          <ac:picMkLst>
            <pc:docMk/>
            <pc:sldMk cId="4011317195" sldId="260"/>
            <ac:picMk id="6" creationId="{E07ADD6B-C2A8-4DDA-BBA2-075B12B2902F}"/>
          </ac:picMkLst>
        </pc:picChg>
      </pc:sldChg>
      <pc:sldChg chg="addSp modSp">
        <pc:chgData name="shreya reddy" userId="38fa16e7d1fad460" providerId="LiveId" clId="{EAA9BE40-0334-4E9A-9BA0-564802B9BDE7}" dt="2020-11-04T23:18:19.069" v="88"/>
        <pc:sldMkLst>
          <pc:docMk/>
          <pc:sldMk cId="2309392465" sldId="262"/>
        </pc:sldMkLst>
        <pc:spChg chg="mod">
          <ac:chgData name="shreya reddy" userId="38fa16e7d1fad460" providerId="LiveId" clId="{EAA9BE40-0334-4E9A-9BA0-564802B9BDE7}" dt="2020-11-04T23:00:21.599" v="38"/>
          <ac:spMkLst>
            <pc:docMk/>
            <pc:sldMk cId="2309392465" sldId="262"/>
            <ac:spMk id="2" creationId="{7098D1ED-0FF3-470D-9EEC-65EE0EBF0DFB}"/>
          </ac:spMkLst>
        </pc:spChg>
        <pc:picChg chg="add mod">
          <ac:chgData name="shreya reddy" userId="38fa16e7d1fad460" providerId="LiveId" clId="{EAA9BE40-0334-4E9A-9BA0-564802B9BDE7}" dt="2020-11-04T23:18:19.069" v="88"/>
          <ac:picMkLst>
            <pc:docMk/>
            <pc:sldMk cId="2309392465" sldId="262"/>
            <ac:picMk id="12" creationId="{F20D58FB-399F-4ACD-87DE-93F140FBB6B6}"/>
          </ac:picMkLst>
        </pc:picChg>
      </pc:sldChg>
      <pc:sldChg chg="addSp modSp">
        <pc:chgData name="shreya reddy" userId="38fa16e7d1fad460" providerId="LiveId" clId="{EAA9BE40-0334-4E9A-9BA0-564802B9BDE7}" dt="2020-11-04T23:18:19.069" v="88"/>
        <pc:sldMkLst>
          <pc:docMk/>
          <pc:sldMk cId="4264005388" sldId="263"/>
        </pc:sldMkLst>
        <pc:spChg chg="mod">
          <ac:chgData name="shreya reddy" userId="38fa16e7d1fad460" providerId="LiveId" clId="{EAA9BE40-0334-4E9A-9BA0-564802B9BDE7}" dt="2020-11-04T23:00:21.599" v="38"/>
          <ac:spMkLst>
            <pc:docMk/>
            <pc:sldMk cId="4264005388" sldId="263"/>
            <ac:spMk id="2" creationId="{D87024A4-4B80-40A1-991D-0C819738278F}"/>
          </ac:spMkLst>
        </pc:spChg>
        <pc:picChg chg="mod">
          <ac:chgData name="shreya reddy" userId="38fa16e7d1fad460" providerId="LiveId" clId="{EAA9BE40-0334-4E9A-9BA0-564802B9BDE7}" dt="2020-11-04T23:00:21.599" v="38"/>
          <ac:picMkLst>
            <pc:docMk/>
            <pc:sldMk cId="4264005388" sldId="263"/>
            <ac:picMk id="5" creationId="{BB48BC8E-583C-4C23-9C9B-4A4CEC3977C2}"/>
          </ac:picMkLst>
        </pc:picChg>
        <pc:picChg chg="add mod">
          <ac:chgData name="shreya reddy" userId="38fa16e7d1fad460" providerId="LiveId" clId="{EAA9BE40-0334-4E9A-9BA0-564802B9BDE7}" dt="2020-11-04T23:18:19.069" v="88"/>
          <ac:picMkLst>
            <pc:docMk/>
            <pc:sldMk cId="4264005388" sldId="263"/>
            <ac:picMk id="6" creationId="{74CC7A73-1490-4340-ACF7-236036A65A2D}"/>
          </ac:picMkLst>
        </pc:picChg>
      </pc:sldChg>
      <pc:sldChg chg="addSp modSp">
        <pc:chgData name="shreya reddy" userId="38fa16e7d1fad460" providerId="LiveId" clId="{EAA9BE40-0334-4E9A-9BA0-564802B9BDE7}" dt="2020-11-04T23:18:19.069" v="88"/>
        <pc:sldMkLst>
          <pc:docMk/>
          <pc:sldMk cId="4023972694" sldId="264"/>
        </pc:sldMkLst>
        <pc:picChg chg="add mod">
          <ac:chgData name="shreya reddy" userId="38fa16e7d1fad460" providerId="LiveId" clId="{EAA9BE40-0334-4E9A-9BA0-564802B9BDE7}" dt="2020-11-04T23:18:19.069" v="88"/>
          <ac:picMkLst>
            <pc:docMk/>
            <pc:sldMk cId="4023972694" sldId="264"/>
            <ac:picMk id="14" creationId="{F56DC13E-2A63-4D3A-9A0B-BF00417EFF99}"/>
          </ac:picMkLst>
        </pc:picChg>
      </pc:sldChg>
      <pc:sldChg chg="addSp modSp">
        <pc:chgData name="shreya reddy" userId="38fa16e7d1fad460" providerId="LiveId" clId="{EAA9BE40-0334-4E9A-9BA0-564802B9BDE7}" dt="2020-11-04T23:18:19.069" v="88"/>
        <pc:sldMkLst>
          <pc:docMk/>
          <pc:sldMk cId="3725037408" sldId="265"/>
        </pc:sldMkLst>
        <pc:picChg chg="add mod">
          <ac:chgData name="shreya reddy" userId="38fa16e7d1fad460" providerId="LiveId" clId="{EAA9BE40-0334-4E9A-9BA0-564802B9BDE7}" dt="2020-11-04T23:18:19.069" v="88"/>
          <ac:picMkLst>
            <pc:docMk/>
            <pc:sldMk cId="3725037408" sldId="265"/>
            <ac:picMk id="12" creationId="{1687B089-5481-4C73-BD99-1C3FC59094E8}"/>
          </ac:picMkLst>
        </pc:picChg>
      </pc:sldChg>
      <pc:sldChg chg="addSp modSp mod">
        <pc:chgData name="shreya reddy" userId="38fa16e7d1fad460" providerId="LiveId" clId="{EAA9BE40-0334-4E9A-9BA0-564802B9BDE7}" dt="2020-11-04T23:18:19.069" v="88"/>
        <pc:sldMkLst>
          <pc:docMk/>
          <pc:sldMk cId="2886634677" sldId="266"/>
        </pc:sldMkLst>
        <pc:spChg chg="mod">
          <ac:chgData name="shreya reddy" userId="38fa16e7d1fad460" providerId="LiveId" clId="{EAA9BE40-0334-4E9A-9BA0-564802B9BDE7}" dt="2020-11-04T23:00:21.599" v="38"/>
          <ac:spMkLst>
            <pc:docMk/>
            <pc:sldMk cId="2886634677" sldId="266"/>
            <ac:spMk id="2" creationId="{9FDD6FCE-E257-479F-B2B1-782323825CB1}"/>
          </ac:spMkLst>
        </pc:spChg>
        <pc:spChg chg="mod">
          <ac:chgData name="shreya reddy" userId="38fa16e7d1fad460" providerId="LiveId" clId="{EAA9BE40-0334-4E9A-9BA0-564802B9BDE7}" dt="2020-11-04T23:00:21.599" v="38"/>
          <ac:spMkLst>
            <pc:docMk/>
            <pc:sldMk cId="2886634677" sldId="266"/>
            <ac:spMk id="3" creationId="{5B23447B-66ED-4329-A185-2B0F4EE401C3}"/>
          </ac:spMkLst>
        </pc:spChg>
        <pc:picChg chg="add mod">
          <ac:chgData name="shreya reddy" userId="38fa16e7d1fad460" providerId="LiveId" clId="{EAA9BE40-0334-4E9A-9BA0-564802B9BDE7}" dt="2020-11-04T23:18:19.069" v="88"/>
          <ac:picMkLst>
            <pc:docMk/>
            <pc:sldMk cId="2886634677" sldId="266"/>
            <ac:picMk id="6" creationId="{FE2BDD13-C09E-4BB3-99A0-2EEC0646CF4D}"/>
          </ac:picMkLst>
        </pc:picChg>
      </pc:sldChg>
      <pc:sldChg chg="addSp modSp mod">
        <pc:chgData name="shreya reddy" userId="38fa16e7d1fad460" providerId="LiveId" clId="{EAA9BE40-0334-4E9A-9BA0-564802B9BDE7}" dt="2020-11-04T23:18:19.069" v="88"/>
        <pc:sldMkLst>
          <pc:docMk/>
          <pc:sldMk cId="1500388321" sldId="267"/>
        </pc:sldMkLst>
        <pc:spChg chg="mod">
          <ac:chgData name="shreya reddy" userId="38fa16e7d1fad460" providerId="LiveId" clId="{EAA9BE40-0334-4E9A-9BA0-564802B9BDE7}" dt="2020-11-04T23:00:21.599" v="38"/>
          <ac:spMkLst>
            <pc:docMk/>
            <pc:sldMk cId="1500388321" sldId="267"/>
            <ac:spMk id="2" creationId="{CCACF975-5F51-479A-A1F5-87F3B5986C01}"/>
          </ac:spMkLst>
        </pc:spChg>
        <pc:spChg chg="mod">
          <ac:chgData name="shreya reddy" userId="38fa16e7d1fad460" providerId="LiveId" clId="{EAA9BE40-0334-4E9A-9BA0-564802B9BDE7}" dt="2020-11-04T23:00:21.599" v="38"/>
          <ac:spMkLst>
            <pc:docMk/>
            <pc:sldMk cId="1500388321" sldId="267"/>
            <ac:spMk id="3" creationId="{7B5743A0-8A8E-4C22-B628-C60EBB55B5FA}"/>
          </ac:spMkLst>
        </pc:spChg>
        <pc:picChg chg="add mod">
          <ac:chgData name="shreya reddy" userId="38fa16e7d1fad460" providerId="LiveId" clId="{EAA9BE40-0334-4E9A-9BA0-564802B9BDE7}" dt="2020-11-04T23:18:19.069" v="88"/>
          <ac:picMkLst>
            <pc:docMk/>
            <pc:sldMk cId="1500388321" sldId="267"/>
            <ac:picMk id="6" creationId="{51EB7E3B-1899-4230-951F-C1E32401C4C4}"/>
          </ac:picMkLst>
        </pc:picChg>
      </pc:sldChg>
      <pc:sldChg chg="addSp modSp new del">
        <pc:chgData name="shreya reddy" userId="38fa16e7d1fad460" providerId="LiveId" clId="{EAA9BE40-0334-4E9A-9BA0-564802B9BDE7}" dt="2020-11-04T23:16:30.519" v="87" actId="47"/>
        <pc:sldMkLst>
          <pc:docMk/>
          <pc:sldMk cId="237915371" sldId="268"/>
        </pc:sldMkLst>
        <pc:picChg chg="add mod">
          <ac:chgData name="shreya reddy" userId="38fa16e7d1fad460" providerId="LiveId" clId="{EAA9BE40-0334-4E9A-9BA0-564802B9BDE7}" dt="2020-11-04T23:16:26.289" v="86"/>
          <ac:picMkLst>
            <pc:docMk/>
            <pc:sldMk cId="237915371" sldId="268"/>
            <ac:picMk id="4" creationId="{94231540-2003-43F7-8EDD-B092C03707DC}"/>
          </ac:picMkLst>
        </pc:picChg>
      </pc:sldChg>
      <pc:sldChg chg="addSp delSp modSp new mod modTransition modAnim">
        <pc:chgData name="shreya reddy" userId="38fa16e7d1fad460" providerId="LiveId" clId="{EAA9BE40-0334-4E9A-9BA0-564802B9BDE7}" dt="2020-11-04T23:16:26.289" v="86"/>
        <pc:sldMkLst>
          <pc:docMk/>
          <pc:sldMk cId="3358191510" sldId="269"/>
        </pc:sldMkLst>
        <pc:spChg chg="mod">
          <ac:chgData name="shreya reddy" userId="38fa16e7d1fad460" providerId="LiveId" clId="{EAA9BE40-0334-4E9A-9BA0-564802B9BDE7}" dt="2020-11-04T23:14:09.891" v="80" actId="2711"/>
          <ac:spMkLst>
            <pc:docMk/>
            <pc:sldMk cId="3358191510" sldId="269"/>
            <ac:spMk id="2" creationId="{5B9D9797-7A56-4857-A749-2918A98AC75D}"/>
          </ac:spMkLst>
        </pc:spChg>
        <pc:spChg chg="mod">
          <ac:chgData name="shreya reddy" userId="38fa16e7d1fad460" providerId="LiveId" clId="{EAA9BE40-0334-4E9A-9BA0-564802B9BDE7}" dt="2020-11-04T23:14:03.565" v="79" actId="27636"/>
          <ac:spMkLst>
            <pc:docMk/>
            <pc:sldMk cId="3358191510" sldId="269"/>
            <ac:spMk id="3" creationId="{EB718549-6664-4590-AD06-C06C65291FD1}"/>
          </ac:spMkLst>
        </pc:spChg>
        <pc:picChg chg="add del mod">
          <ac:chgData name="shreya reddy" userId="38fa16e7d1fad460" providerId="LiveId" clId="{EAA9BE40-0334-4E9A-9BA0-564802B9BDE7}" dt="2020-11-04T23:15:19.293" v="83"/>
          <ac:picMkLst>
            <pc:docMk/>
            <pc:sldMk cId="3358191510" sldId="269"/>
            <ac:picMk id="4" creationId="{F4907CA0-2862-4E90-8823-AD9F6A21AE75}"/>
          </ac:picMkLst>
        </pc:picChg>
        <pc:picChg chg="add del mod">
          <ac:chgData name="shreya reddy" userId="38fa16e7d1fad460" providerId="LiveId" clId="{EAA9BE40-0334-4E9A-9BA0-564802B9BDE7}" dt="2020-11-04T23:15:52.606" v="85"/>
          <ac:picMkLst>
            <pc:docMk/>
            <pc:sldMk cId="3358191510" sldId="269"/>
            <ac:picMk id="5" creationId="{B75310BA-A5C0-4019-95E2-C386092F2B7C}"/>
          </ac:picMkLst>
        </pc:picChg>
        <pc:picChg chg="add mod">
          <ac:chgData name="shreya reddy" userId="38fa16e7d1fad460" providerId="LiveId" clId="{EAA9BE40-0334-4E9A-9BA0-564802B9BDE7}" dt="2020-11-04T23:16:26.289" v="86"/>
          <ac:picMkLst>
            <pc:docMk/>
            <pc:sldMk cId="3358191510" sldId="269"/>
            <ac:picMk id="6" creationId="{145D62FD-9FFF-419B-B58C-31DEB8E8F4FA}"/>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FF8C5FC-43A5-4483-9DD9-AF4314A6E281}" type="datetimeFigureOut">
              <a:rPr lang="en-IN" smtClean="0"/>
              <a:t>15-11-2020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35F3F0-ED5F-4A8C-B3C2-825147014175}" type="slidenum">
              <a:rPr lang="en-IN" smtClean="0"/>
              <a:t>‹#›</a:t>
            </a:fld>
            <a:endParaRPr lang="en-IN"/>
          </a:p>
        </p:txBody>
      </p:sp>
    </p:spTree>
    <p:extLst>
      <p:ext uri="{BB962C8B-B14F-4D97-AF65-F5344CB8AC3E}">
        <p14:creationId xmlns:p14="http://schemas.microsoft.com/office/powerpoint/2010/main" val="3503514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F8C5FC-43A5-4483-9DD9-AF4314A6E281}" type="datetimeFigureOut">
              <a:rPr lang="en-IN" smtClean="0"/>
              <a:t>15-11-2020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35F3F0-ED5F-4A8C-B3C2-825147014175}" type="slidenum">
              <a:rPr lang="en-IN" smtClean="0"/>
              <a:t>‹#›</a:t>
            </a:fld>
            <a:endParaRPr lang="en-IN"/>
          </a:p>
        </p:txBody>
      </p:sp>
    </p:spTree>
    <p:extLst>
      <p:ext uri="{BB962C8B-B14F-4D97-AF65-F5344CB8AC3E}">
        <p14:creationId xmlns:p14="http://schemas.microsoft.com/office/powerpoint/2010/main" val="2193011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F8C5FC-43A5-4483-9DD9-AF4314A6E281}" type="datetimeFigureOut">
              <a:rPr lang="en-IN" smtClean="0"/>
              <a:t>15-11-2020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35F3F0-ED5F-4A8C-B3C2-825147014175}" type="slidenum">
              <a:rPr lang="en-IN" smtClean="0"/>
              <a:t>‹#›</a:t>
            </a:fld>
            <a:endParaRPr lang="en-IN"/>
          </a:p>
        </p:txBody>
      </p:sp>
    </p:spTree>
    <p:extLst>
      <p:ext uri="{BB962C8B-B14F-4D97-AF65-F5344CB8AC3E}">
        <p14:creationId xmlns:p14="http://schemas.microsoft.com/office/powerpoint/2010/main" val="1860770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F8C5FC-43A5-4483-9DD9-AF4314A6E281}" type="datetimeFigureOut">
              <a:rPr lang="en-IN" smtClean="0"/>
              <a:t>15-11-2020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35F3F0-ED5F-4A8C-B3C2-825147014175}" type="slidenum">
              <a:rPr lang="en-IN" smtClean="0"/>
              <a:t>‹#›</a:t>
            </a:fld>
            <a:endParaRPr lang="en-IN"/>
          </a:p>
        </p:txBody>
      </p:sp>
    </p:spTree>
    <p:extLst>
      <p:ext uri="{BB962C8B-B14F-4D97-AF65-F5344CB8AC3E}">
        <p14:creationId xmlns:p14="http://schemas.microsoft.com/office/powerpoint/2010/main" val="109477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F8C5FC-43A5-4483-9DD9-AF4314A6E281}" type="datetimeFigureOut">
              <a:rPr lang="en-IN" smtClean="0"/>
              <a:t>15-11-2020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35F3F0-ED5F-4A8C-B3C2-825147014175}" type="slidenum">
              <a:rPr lang="en-IN" smtClean="0"/>
              <a:t>‹#›</a:t>
            </a:fld>
            <a:endParaRPr lang="en-IN"/>
          </a:p>
        </p:txBody>
      </p:sp>
    </p:spTree>
    <p:extLst>
      <p:ext uri="{BB962C8B-B14F-4D97-AF65-F5344CB8AC3E}">
        <p14:creationId xmlns:p14="http://schemas.microsoft.com/office/powerpoint/2010/main" val="2474390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FF8C5FC-43A5-4483-9DD9-AF4314A6E281}" type="datetimeFigureOut">
              <a:rPr lang="en-IN" smtClean="0"/>
              <a:t>15-11-2020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535F3F0-ED5F-4A8C-B3C2-825147014175}" type="slidenum">
              <a:rPr lang="en-IN" smtClean="0"/>
              <a:t>‹#›</a:t>
            </a:fld>
            <a:endParaRPr lang="en-IN"/>
          </a:p>
        </p:txBody>
      </p:sp>
    </p:spTree>
    <p:extLst>
      <p:ext uri="{BB962C8B-B14F-4D97-AF65-F5344CB8AC3E}">
        <p14:creationId xmlns:p14="http://schemas.microsoft.com/office/powerpoint/2010/main" val="1883380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F8C5FC-43A5-4483-9DD9-AF4314A6E281}" type="datetimeFigureOut">
              <a:rPr lang="en-IN" smtClean="0"/>
              <a:t>15-11-2020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535F3F0-ED5F-4A8C-B3C2-825147014175}" type="slidenum">
              <a:rPr lang="en-IN" smtClean="0"/>
              <a:t>‹#›</a:t>
            </a:fld>
            <a:endParaRPr lang="en-IN"/>
          </a:p>
        </p:txBody>
      </p:sp>
    </p:spTree>
    <p:extLst>
      <p:ext uri="{BB962C8B-B14F-4D97-AF65-F5344CB8AC3E}">
        <p14:creationId xmlns:p14="http://schemas.microsoft.com/office/powerpoint/2010/main" val="1229892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F8C5FC-43A5-4483-9DD9-AF4314A6E281}" type="datetimeFigureOut">
              <a:rPr lang="en-IN" smtClean="0"/>
              <a:t>15-11-2020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535F3F0-ED5F-4A8C-B3C2-825147014175}" type="slidenum">
              <a:rPr lang="en-IN" smtClean="0"/>
              <a:t>‹#›</a:t>
            </a:fld>
            <a:endParaRPr lang="en-IN"/>
          </a:p>
        </p:txBody>
      </p:sp>
    </p:spTree>
    <p:extLst>
      <p:ext uri="{BB962C8B-B14F-4D97-AF65-F5344CB8AC3E}">
        <p14:creationId xmlns:p14="http://schemas.microsoft.com/office/powerpoint/2010/main" val="2009100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F8C5FC-43A5-4483-9DD9-AF4314A6E281}" type="datetimeFigureOut">
              <a:rPr lang="en-IN" smtClean="0"/>
              <a:t>15-11-2020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535F3F0-ED5F-4A8C-B3C2-825147014175}" type="slidenum">
              <a:rPr lang="en-IN" smtClean="0"/>
              <a:t>‹#›</a:t>
            </a:fld>
            <a:endParaRPr lang="en-IN"/>
          </a:p>
        </p:txBody>
      </p:sp>
    </p:spTree>
    <p:extLst>
      <p:ext uri="{BB962C8B-B14F-4D97-AF65-F5344CB8AC3E}">
        <p14:creationId xmlns:p14="http://schemas.microsoft.com/office/powerpoint/2010/main" val="2541332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F8C5FC-43A5-4483-9DD9-AF4314A6E281}" type="datetimeFigureOut">
              <a:rPr lang="en-IN" smtClean="0"/>
              <a:t>15-11-2020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535F3F0-ED5F-4A8C-B3C2-825147014175}" type="slidenum">
              <a:rPr lang="en-IN" smtClean="0"/>
              <a:t>‹#›</a:t>
            </a:fld>
            <a:endParaRPr lang="en-IN"/>
          </a:p>
        </p:txBody>
      </p:sp>
    </p:spTree>
    <p:extLst>
      <p:ext uri="{BB962C8B-B14F-4D97-AF65-F5344CB8AC3E}">
        <p14:creationId xmlns:p14="http://schemas.microsoft.com/office/powerpoint/2010/main" val="3577869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F8C5FC-43A5-4483-9DD9-AF4314A6E281}" type="datetimeFigureOut">
              <a:rPr lang="en-IN" smtClean="0"/>
              <a:t>15-11-2020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535F3F0-ED5F-4A8C-B3C2-825147014175}" type="slidenum">
              <a:rPr lang="en-IN" smtClean="0"/>
              <a:t>‹#›</a:t>
            </a:fld>
            <a:endParaRPr lang="en-IN"/>
          </a:p>
        </p:txBody>
      </p:sp>
    </p:spTree>
    <p:extLst>
      <p:ext uri="{BB962C8B-B14F-4D97-AF65-F5344CB8AC3E}">
        <p14:creationId xmlns:p14="http://schemas.microsoft.com/office/powerpoint/2010/main" val="3997557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F8C5FC-43A5-4483-9DD9-AF4314A6E281}" type="datetimeFigureOut">
              <a:rPr lang="en-IN" smtClean="0"/>
              <a:t>15-11-2020</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5F3F0-ED5F-4A8C-B3C2-825147014175}" type="slidenum">
              <a:rPr lang="en-IN" smtClean="0"/>
              <a:t>‹#›</a:t>
            </a:fld>
            <a:endParaRPr lang="en-IN"/>
          </a:p>
        </p:txBody>
      </p:sp>
    </p:spTree>
    <p:extLst>
      <p:ext uri="{BB962C8B-B14F-4D97-AF65-F5344CB8AC3E}">
        <p14:creationId xmlns:p14="http://schemas.microsoft.com/office/powerpoint/2010/main" val="827309485"/>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6" name="Straight Connector 9">
            <a:extLst>
              <a:ext uri="{FF2B5EF4-FFF2-40B4-BE49-F238E27FC236}">
                <a16:creationId xmlns:a16="http://schemas.microsoft.com/office/drawing/2014/main" id="{911DBBF1-3229-4BD9-B3D1-B4CA571E743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1587599"/>
            <a:ext cx="12188824"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5BC87C3E-1040-4EE4-9BDB-9537F7A1B3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6" y="1712256"/>
            <a:ext cx="12188824" cy="34334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20F8E8-9992-4A1F-A86A-04018CB94030}"/>
              </a:ext>
            </a:extLst>
          </p:cNvPr>
          <p:cNvSpPr>
            <a:spLocks noGrp="1"/>
          </p:cNvSpPr>
          <p:nvPr>
            <p:ph type="ctrTitle"/>
          </p:nvPr>
        </p:nvSpPr>
        <p:spPr>
          <a:xfrm>
            <a:off x="795338" y="1875822"/>
            <a:ext cx="10601325" cy="1857374"/>
          </a:xfrm>
        </p:spPr>
        <p:txBody>
          <a:bodyPr>
            <a:normAutofit/>
          </a:bodyPr>
          <a:lstStyle/>
          <a:p>
            <a:r>
              <a:rPr lang="en-US">
                <a:latin typeface="Times New Roman" panose="02020603050405020304" pitchFamily="18" charset="0"/>
                <a:cs typeface="Times New Roman" panose="02020603050405020304" pitchFamily="18" charset="0"/>
              </a:rPr>
              <a:t>STATISTICAL PROCESS CONTROL</a:t>
            </a:r>
            <a:endParaRPr lang="en-IN">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4E336EA9-7684-4ADA-A0E9-16A1AF9F4A06}"/>
              </a:ext>
            </a:extLst>
          </p:cNvPr>
          <p:cNvSpPr>
            <a:spLocks noGrp="1"/>
          </p:cNvSpPr>
          <p:nvPr>
            <p:ph type="subTitle" idx="1"/>
          </p:nvPr>
        </p:nvSpPr>
        <p:spPr>
          <a:xfrm>
            <a:off x="795338" y="3941508"/>
            <a:ext cx="10601325" cy="736980"/>
          </a:xfrm>
        </p:spPr>
        <p:txBody>
          <a:bodyPr>
            <a:normAutofit/>
          </a:bodyPr>
          <a:lstStyle/>
          <a:p>
            <a:r>
              <a:rPr lang="en-US" dirty="0">
                <a:latin typeface="Times New Roman" panose="02020603050405020304" pitchFamily="18" charset="0"/>
                <a:cs typeface="Times New Roman" panose="02020603050405020304" pitchFamily="18" charset="0"/>
              </a:rPr>
              <a:t>HAP 725- WEEK 11 &amp; 12 : BENCHMARKING CLINICIANS </a:t>
            </a:r>
          </a:p>
          <a:p>
            <a:endParaRPr lang="en-IN" dirty="0">
              <a:latin typeface="Times New Roman" panose="02020603050405020304" pitchFamily="18" charset="0"/>
              <a:cs typeface="Times New Roman" panose="02020603050405020304" pitchFamily="18" charset="0"/>
            </a:endParaRPr>
          </a:p>
        </p:txBody>
      </p:sp>
      <p:cxnSp>
        <p:nvCxnSpPr>
          <p:cNvPr id="14" name="Straight Connector 13">
            <a:extLst>
              <a:ext uri="{FF2B5EF4-FFF2-40B4-BE49-F238E27FC236}">
                <a16:creationId xmlns:a16="http://schemas.microsoft.com/office/drawing/2014/main" id="{F5CD5A0B-CDD7-427C-AA42-2EECFDFA18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5270402"/>
            <a:ext cx="12188824"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054EEF01-190A-468F-A13C-CD98AC1C7D64}"/>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3998" y="5123318"/>
            <a:ext cx="9144001" cy="911681"/>
          </a:xfrm>
          <a:prstGeom prst="rect">
            <a:avLst/>
          </a:prstGeom>
          <a:noFill/>
        </p:spPr>
        <p:txBody>
          <a:bodyPr wrap="square" rtlCol="0">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lumMod val="85000"/>
                  <a:lumOff val="15000"/>
                </a:scheme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993366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8032"/>
    </mc:Choice>
    <mc:Fallback xmlns="">
      <p:transition spd="slow" advTm="8032"/>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C79D9-E46B-4DD0-9DA0-B75A41D3245F}"/>
              </a:ext>
            </a:extLst>
          </p:cNvPr>
          <p:cNvSpPr>
            <a:spLocks noGrp="1"/>
          </p:cNvSpPr>
          <p:nvPr>
            <p:ph type="title"/>
          </p:nvPr>
        </p:nvSpPr>
        <p:spPr>
          <a:xfrm>
            <a:off x="304800" y="314325"/>
            <a:ext cx="10515600" cy="1325563"/>
          </a:xfrm>
        </p:spPr>
        <p:txBody>
          <a:bodyPr/>
          <a:lstStyle/>
          <a:p>
            <a:r>
              <a:rPr lang="en-US" dirty="0">
                <a:latin typeface="Times New Roman" panose="02020603050405020304" pitchFamily="18" charset="0"/>
                <a:cs typeface="Times New Roman" panose="02020603050405020304" pitchFamily="18" charset="0"/>
              </a:rPr>
              <a:t>CALCULATE UCL AND LCL VALUES</a:t>
            </a:r>
            <a:endParaRPr lang="en-IN" dirty="0">
              <a:latin typeface="Times New Roman" panose="02020603050405020304" pitchFamily="18" charset="0"/>
              <a:cs typeface="Times New Roman" panose="02020603050405020304" pitchFamily="18" charset="0"/>
            </a:endParaRPr>
          </a:p>
        </p:txBody>
      </p:sp>
      <p:pic>
        <p:nvPicPr>
          <p:cNvPr id="5" name="Content Placeholder 4">
            <a:extLst>
              <a:ext uri="{FF2B5EF4-FFF2-40B4-BE49-F238E27FC236}">
                <a16:creationId xmlns:a16="http://schemas.microsoft.com/office/drawing/2014/main" id="{9FB7C3C3-3894-41FF-B134-95DB83C956B4}"/>
              </a:ext>
            </a:extLst>
          </p:cNvPr>
          <p:cNvPicPr>
            <a:picLocks noGrp="1" noChangeAspect="1"/>
          </p:cNvPicPr>
          <p:nvPr>
            <p:ph idx="1"/>
          </p:nvPr>
        </p:nvPicPr>
        <p:blipFill>
          <a:blip r:embed="rId2"/>
          <a:stretch>
            <a:fillRect/>
          </a:stretch>
        </p:blipFill>
        <p:spPr>
          <a:xfrm>
            <a:off x="520700" y="2662238"/>
            <a:ext cx="8326800" cy="1631950"/>
          </a:xfrm>
        </p:spPr>
      </p:pic>
      <p:pic>
        <p:nvPicPr>
          <p:cNvPr id="9" name="Picture 8">
            <a:extLst>
              <a:ext uri="{FF2B5EF4-FFF2-40B4-BE49-F238E27FC236}">
                <a16:creationId xmlns:a16="http://schemas.microsoft.com/office/drawing/2014/main" id="{3FA16C9C-B211-4A09-9359-0267C4BDDA92}"/>
              </a:ext>
            </a:extLst>
          </p:cNvPr>
          <p:cNvPicPr>
            <a:picLocks noChangeAspect="1"/>
          </p:cNvPicPr>
          <p:nvPr/>
        </p:nvPicPr>
        <p:blipFill>
          <a:blip r:embed="rId3"/>
          <a:stretch>
            <a:fillRect/>
          </a:stretch>
        </p:blipFill>
        <p:spPr>
          <a:xfrm>
            <a:off x="10104967" y="314325"/>
            <a:ext cx="1143000" cy="6096000"/>
          </a:xfrm>
          <a:prstGeom prst="rect">
            <a:avLst/>
          </a:prstGeom>
        </p:spPr>
      </p:pic>
      <p:sp>
        <p:nvSpPr>
          <p:cNvPr id="10" name="TextBox 9">
            <a:extLst>
              <a:ext uri="{FF2B5EF4-FFF2-40B4-BE49-F238E27FC236}">
                <a16:creationId xmlns:a16="http://schemas.microsoft.com/office/drawing/2014/main" id="{7D07A305-A765-4923-B144-701527099CF0}"/>
              </a:ext>
            </a:extLst>
          </p:cNvPr>
          <p:cNvSpPr txBox="1"/>
          <p:nvPr/>
        </p:nvSpPr>
        <p:spPr>
          <a:xfrm>
            <a:off x="5501218" y="5063067"/>
            <a:ext cx="2802466" cy="769441"/>
          </a:xfrm>
          <a:prstGeom prst="rect">
            <a:avLst/>
          </a:prstGeom>
          <a:noFill/>
        </p:spPr>
        <p:txBody>
          <a:bodyPr wrap="square" rtlCol="0">
            <a:spAutoFit/>
          </a:bodyPr>
          <a:lstStyle/>
          <a:p>
            <a:r>
              <a:rPr lang="en-US" sz="4400" dirty="0"/>
              <a:t>OUTPUT</a:t>
            </a:r>
            <a:endParaRPr lang="en-IN" sz="4400" dirty="0"/>
          </a:p>
        </p:txBody>
      </p:sp>
      <p:sp>
        <p:nvSpPr>
          <p:cNvPr id="11" name="Arrow: Right 10">
            <a:extLst>
              <a:ext uri="{FF2B5EF4-FFF2-40B4-BE49-F238E27FC236}">
                <a16:creationId xmlns:a16="http://schemas.microsoft.com/office/drawing/2014/main" id="{593B47E7-A9A8-4DF7-BF27-80968705780B}"/>
              </a:ext>
            </a:extLst>
          </p:cNvPr>
          <p:cNvSpPr/>
          <p:nvPr/>
        </p:nvSpPr>
        <p:spPr>
          <a:xfrm>
            <a:off x="7738533" y="5198533"/>
            <a:ext cx="1566334" cy="6339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725037408"/>
      </p:ext>
    </p:extLst>
  </p:cSld>
  <p:clrMapOvr>
    <a:masterClrMapping/>
  </p:clrMapOvr>
  <mc:AlternateContent xmlns:mc="http://schemas.openxmlformats.org/markup-compatibility/2006" xmlns:p14="http://schemas.microsoft.com/office/powerpoint/2010/main">
    <mc:Choice Requires="p14">
      <p:transition spd="slow" p14:dur="2000" advTm="8787"/>
    </mc:Choice>
    <mc:Fallback xmlns="">
      <p:transition spd="slow" advTm="8787"/>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D6FCE-E257-479F-B2B1-782323825CB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PLOT THE DATA</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B23447B-66ED-4329-A185-2B0F4EE401C3}"/>
              </a:ext>
            </a:extLst>
          </p:cNvPr>
          <p:cNvSpPr>
            <a:spLocks noGrp="1"/>
          </p:cNvSpPr>
          <p:nvPr>
            <p:ph idx="1"/>
          </p:nvPr>
        </p:nvSpPr>
        <p:spPr/>
        <p:txBody>
          <a:bodyPr/>
          <a:lstStyle/>
          <a:p>
            <a:endParaRPr lang="en-IN"/>
          </a:p>
        </p:txBody>
      </p:sp>
      <p:pic>
        <p:nvPicPr>
          <p:cNvPr id="5" name="Picture 4">
            <a:extLst>
              <a:ext uri="{FF2B5EF4-FFF2-40B4-BE49-F238E27FC236}">
                <a16:creationId xmlns:a16="http://schemas.microsoft.com/office/drawing/2014/main" id="{3011ACE9-C596-4280-813C-E668F131FC7D}"/>
              </a:ext>
            </a:extLst>
          </p:cNvPr>
          <p:cNvPicPr>
            <a:picLocks noChangeAspect="1"/>
          </p:cNvPicPr>
          <p:nvPr/>
        </p:nvPicPr>
        <p:blipFill>
          <a:blip r:embed="rId2"/>
          <a:stretch>
            <a:fillRect/>
          </a:stretch>
        </p:blipFill>
        <p:spPr>
          <a:xfrm>
            <a:off x="1881187" y="2343150"/>
            <a:ext cx="8429625" cy="2171700"/>
          </a:xfrm>
          <a:prstGeom prst="rect">
            <a:avLst/>
          </a:prstGeom>
        </p:spPr>
      </p:pic>
    </p:spTree>
    <p:extLst>
      <p:ext uri="{BB962C8B-B14F-4D97-AF65-F5344CB8AC3E}">
        <p14:creationId xmlns:p14="http://schemas.microsoft.com/office/powerpoint/2010/main" val="2886634677"/>
      </p:ext>
    </p:extLst>
  </p:cSld>
  <p:clrMapOvr>
    <a:masterClrMapping/>
  </p:clrMapOvr>
  <mc:AlternateContent xmlns:mc="http://schemas.openxmlformats.org/markup-compatibility/2006" xmlns:p14="http://schemas.microsoft.com/office/powerpoint/2010/main">
    <mc:Choice Requires="p14">
      <p:transition spd="slow" p14:dur="2000" advTm="5095"/>
    </mc:Choice>
    <mc:Fallback xmlns="">
      <p:transition spd="slow" advTm="5095"/>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CF975-5F51-479A-A1F5-87F3B5986C01}"/>
              </a:ext>
            </a:extLst>
          </p:cNvPr>
          <p:cNvSpPr>
            <a:spLocks noGrp="1"/>
          </p:cNvSpPr>
          <p:nvPr>
            <p:ph type="title"/>
          </p:nvPr>
        </p:nvSpPr>
        <p:spPr/>
        <p:txBody>
          <a:bodyPr/>
          <a:lstStyle/>
          <a:p>
            <a:r>
              <a:rPr lang="en-US" dirty="0"/>
              <a:t>TUKEY CHART</a:t>
            </a:r>
            <a:endParaRPr lang="en-IN" dirty="0"/>
          </a:p>
        </p:txBody>
      </p:sp>
      <p:pic>
        <p:nvPicPr>
          <p:cNvPr id="5" name="Picture 4">
            <a:extLst>
              <a:ext uri="{FF2B5EF4-FFF2-40B4-BE49-F238E27FC236}">
                <a16:creationId xmlns:a16="http://schemas.microsoft.com/office/drawing/2014/main" id="{9F17416B-B76C-455A-AFA8-0ED0545CEE26}"/>
              </a:ext>
            </a:extLst>
          </p:cNvPr>
          <p:cNvPicPr>
            <a:picLocks noChangeAspect="1"/>
          </p:cNvPicPr>
          <p:nvPr/>
        </p:nvPicPr>
        <p:blipFill>
          <a:blip r:embed="rId2"/>
          <a:stretch>
            <a:fillRect/>
          </a:stretch>
        </p:blipFill>
        <p:spPr>
          <a:xfrm>
            <a:off x="2263807" y="1751772"/>
            <a:ext cx="7918880" cy="4735276"/>
          </a:xfrm>
          <a:prstGeom prst="rect">
            <a:avLst/>
          </a:prstGeom>
        </p:spPr>
      </p:pic>
    </p:spTree>
    <p:extLst>
      <p:ext uri="{BB962C8B-B14F-4D97-AF65-F5344CB8AC3E}">
        <p14:creationId xmlns:p14="http://schemas.microsoft.com/office/powerpoint/2010/main" val="1500388321"/>
      </p:ext>
    </p:extLst>
  </p:cSld>
  <p:clrMapOvr>
    <a:masterClrMapping/>
  </p:clrMapOvr>
  <mc:AlternateContent xmlns:mc="http://schemas.openxmlformats.org/markup-compatibility/2006" xmlns:p14="http://schemas.microsoft.com/office/powerpoint/2010/main">
    <mc:Choice Requires="p14">
      <p:transition spd="slow" p14:dur="2000" advTm="6652"/>
    </mc:Choice>
    <mc:Fallback xmlns="">
      <p:transition spd="slow" advTm="6652"/>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9797-7A56-4857-A749-2918A98AC75D}"/>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QUESTION</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B718549-6664-4590-AD06-C06C65291FD1}"/>
              </a:ext>
            </a:extLst>
          </p:cNvPr>
          <p:cNvSpPr>
            <a:spLocks noGrp="1"/>
          </p:cNvSpPr>
          <p:nvPr>
            <p:ph idx="1"/>
          </p:nvPr>
        </p:nvSpPr>
        <p:spPr/>
        <p:txBody>
          <a:bodyPr>
            <a:normAutofit lnSpcReduction="10000"/>
          </a:bodyPr>
          <a:lstStyle/>
          <a:p>
            <a:r>
              <a:rPr lang="en-GB" b="0" i="0" dirty="0">
                <a:effectLst/>
                <a:latin typeface="Times New Roman" panose="02020603050405020304" pitchFamily="18" charset="0"/>
                <a:cs typeface="Times New Roman" panose="02020603050405020304" pitchFamily="18" charset="0"/>
              </a:rPr>
              <a:t> The following table shows the observed and expected length of stay for 30 patients.  Use paired comparison of means to test that the expected and observed length of stay are the same.  Assuming normal distribution of the length of stay, use risk-adjusted control chart to plot the data.  Make sure that control limits are derived from the expected values and observations are contrasted to these limits.  This analysis can be done using Tukey or </a:t>
            </a:r>
            <a:r>
              <a:rPr lang="en-GB" b="0" i="0" dirty="0" err="1">
                <a:effectLst/>
                <a:latin typeface="Times New Roman" panose="02020603050405020304" pitchFamily="18" charset="0"/>
                <a:cs typeface="Times New Roman" panose="02020603050405020304" pitchFamily="18" charset="0"/>
              </a:rPr>
              <a:t>XmR</a:t>
            </a:r>
            <a:r>
              <a:rPr lang="en-GB" b="0" i="0" dirty="0">
                <a:effectLst/>
                <a:latin typeface="Times New Roman" panose="02020603050405020304" pitchFamily="18" charset="0"/>
                <a:cs typeface="Times New Roman" panose="02020603050405020304" pitchFamily="18" charset="0"/>
              </a:rPr>
              <a:t> and you need to select which chart produces tighter control limits.  The conclusions you arrive at based on (a) paired comparison of expected and observed length of stay and (b) the risk-adjusted control charts should be the same if in both situations we were calculating the control limits from the same number of cases.  Are they?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8191510"/>
      </p:ext>
    </p:extLst>
  </p:cSld>
  <p:clrMapOvr>
    <a:masterClrMapping/>
  </p:clrMapOvr>
  <mc:AlternateContent xmlns:mc="http://schemas.openxmlformats.org/markup-compatibility/2006" xmlns:p14="http://schemas.microsoft.com/office/powerpoint/2010/main">
    <mc:Choice Requires="p14">
      <p:transition spd="slow" p14:dur="2000" advTm="7749"/>
    </mc:Choice>
    <mc:Fallback xmlns="">
      <p:transition spd="slow" advTm="7749"/>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116CE-7B5F-4881-8FB8-BC0A33076B86}"/>
              </a:ext>
            </a:extLst>
          </p:cNvPr>
          <p:cNvSpPr>
            <a:spLocks noGrp="1"/>
          </p:cNvSpPr>
          <p:nvPr>
            <p:ph type="title"/>
          </p:nvPr>
        </p:nvSpPr>
        <p:spPr>
          <a:xfrm>
            <a:off x="2804833" y="3548591"/>
            <a:ext cx="6036637" cy="642409"/>
          </a:xfrm>
        </p:spPr>
        <p:txBody>
          <a:bodyPr>
            <a:normAutofit fontScale="90000"/>
          </a:bodyPr>
          <a:lstStyle/>
          <a:p>
            <a:r>
              <a:rPr lang="en-US" dirty="0">
                <a:solidFill>
                  <a:srgbClr val="FFFFFF"/>
                </a:solidFill>
                <a:latin typeface="Times New Roman" panose="02020603050405020304" pitchFamily="18" charset="0"/>
                <a:cs typeface="Times New Roman" panose="02020603050405020304" pitchFamily="18" charset="0"/>
              </a:rPr>
              <a:t>MAKE CHANGES IN EXCEL</a:t>
            </a:r>
            <a:endParaRPr lang="en-IN" dirty="0">
              <a:solidFill>
                <a:srgbClr val="FFFFFF"/>
              </a:solidFill>
              <a:latin typeface="Times New Roman" panose="02020603050405020304" pitchFamily="18" charset="0"/>
              <a:cs typeface="Times New Roman" panose="02020603050405020304" pitchFamily="18" charset="0"/>
            </a:endParaRPr>
          </a:p>
        </p:txBody>
      </p:sp>
      <p:pic>
        <p:nvPicPr>
          <p:cNvPr id="5" name="Content Placeholder 4">
            <a:extLst>
              <a:ext uri="{FF2B5EF4-FFF2-40B4-BE49-F238E27FC236}">
                <a16:creationId xmlns:a16="http://schemas.microsoft.com/office/drawing/2014/main" id="{B2B732D6-5B25-4A65-A6FE-452320B83462}"/>
              </a:ext>
            </a:extLst>
          </p:cNvPr>
          <p:cNvPicPr>
            <a:picLocks noGrp="1" noChangeAspect="1"/>
          </p:cNvPicPr>
          <p:nvPr>
            <p:ph idx="1"/>
          </p:nvPr>
        </p:nvPicPr>
        <p:blipFill>
          <a:blip r:embed="rId2"/>
          <a:stretch>
            <a:fillRect/>
          </a:stretch>
        </p:blipFill>
        <p:spPr>
          <a:xfrm>
            <a:off x="284048" y="3324"/>
            <a:ext cx="2242318" cy="6858000"/>
          </a:xfrm>
        </p:spPr>
      </p:pic>
      <p:pic>
        <p:nvPicPr>
          <p:cNvPr id="7" name="Picture 6">
            <a:extLst>
              <a:ext uri="{FF2B5EF4-FFF2-40B4-BE49-F238E27FC236}">
                <a16:creationId xmlns:a16="http://schemas.microsoft.com/office/drawing/2014/main" id="{575B5247-D440-4311-9A9E-394C73521676}"/>
              </a:ext>
            </a:extLst>
          </p:cNvPr>
          <p:cNvPicPr>
            <a:picLocks noChangeAspect="1"/>
          </p:cNvPicPr>
          <p:nvPr/>
        </p:nvPicPr>
        <p:blipFill>
          <a:blip r:embed="rId3"/>
          <a:stretch>
            <a:fillRect/>
          </a:stretch>
        </p:blipFill>
        <p:spPr>
          <a:xfrm>
            <a:off x="8722863" y="-76200"/>
            <a:ext cx="2917822" cy="6858000"/>
          </a:xfrm>
          <a:prstGeom prst="rect">
            <a:avLst/>
          </a:prstGeom>
        </p:spPr>
      </p:pic>
      <p:sp>
        <p:nvSpPr>
          <p:cNvPr id="13" name="Arrow: Right 12">
            <a:extLst>
              <a:ext uri="{FF2B5EF4-FFF2-40B4-BE49-F238E27FC236}">
                <a16:creationId xmlns:a16="http://schemas.microsoft.com/office/drawing/2014/main" id="{546CFD4F-84C4-424B-863C-CA66A1EC1B83}"/>
              </a:ext>
            </a:extLst>
          </p:cNvPr>
          <p:cNvSpPr/>
          <p:nvPr/>
        </p:nvSpPr>
        <p:spPr>
          <a:xfrm>
            <a:off x="2934421" y="1371600"/>
            <a:ext cx="4956511" cy="1447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4911284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13071"/>
    </mc:Choice>
    <mc:Fallback xmlns="">
      <p:transition spd="slow" advTm="13071"/>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B98C3-EB60-4563-A621-C59D6D86DAD2}"/>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READ DATA FROM EXCEL TO PYTHON</a:t>
            </a:r>
            <a:endParaRPr lang="en-IN" dirty="0">
              <a:latin typeface="Times New Roman" panose="02020603050405020304" pitchFamily="18" charset="0"/>
              <a:cs typeface="Times New Roman" panose="02020603050405020304" pitchFamily="18" charset="0"/>
            </a:endParaRPr>
          </a:p>
        </p:txBody>
      </p:sp>
      <p:pic>
        <p:nvPicPr>
          <p:cNvPr id="5" name="Content Placeholder 4">
            <a:extLst>
              <a:ext uri="{FF2B5EF4-FFF2-40B4-BE49-F238E27FC236}">
                <a16:creationId xmlns:a16="http://schemas.microsoft.com/office/drawing/2014/main" id="{50CAA1FF-60A7-4ACC-B744-5AFFDFE04B19}"/>
              </a:ext>
            </a:extLst>
          </p:cNvPr>
          <p:cNvPicPr>
            <a:picLocks noGrp="1" noChangeAspect="1"/>
          </p:cNvPicPr>
          <p:nvPr>
            <p:ph idx="1"/>
          </p:nvPr>
        </p:nvPicPr>
        <p:blipFill>
          <a:blip r:embed="rId2"/>
          <a:stretch>
            <a:fillRect/>
          </a:stretch>
        </p:blipFill>
        <p:spPr>
          <a:xfrm>
            <a:off x="838200" y="2070627"/>
            <a:ext cx="10515600" cy="2252666"/>
          </a:xfrm>
        </p:spPr>
      </p:pic>
    </p:spTree>
    <p:extLst>
      <p:ext uri="{BB962C8B-B14F-4D97-AF65-F5344CB8AC3E}">
        <p14:creationId xmlns:p14="http://schemas.microsoft.com/office/powerpoint/2010/main" val="2289717606"/>
      </p:ext>
    </p:extLst>
  </p:cSld>
  <p:clrMapOvr>
    <a:masterClrMapping/>
  </p:clrMapOvr>
  <mc:AlternateContent xmlns:mc="http://schemas.openxmlformats.org/markup-compatibility/2006" xmlns:p14="http://schemas.microsoft.com/office/powerpoint/2010/main">
    <mc:Choice Requires="p14">
      <p:transition spd="slow" p14:dur="2000" advTm="9762"/>
    </mc:Choice>
    <mc:Fallback xmlns="">
      <p:transition spd="slow" advTm="9762"/>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21C59C2-A3FB-4F48-A46A-4BA6D5264B9B}"/>
              </a:ext>
            </a:extLst>
          </p:cNvPr>
          <p:cNvPicPr>
            <a:picLocks noChangeAspect="1"/>
          </p:cNvPicPr>
          <p:nvPr/>
        </p:nvPicPr>
        <p:blipFill>
          <a:blip r:embed="rId2"/>
          <a:stretch>
            <a:fillRect/>
          </a:stretch>
        </p:blipFill>
        <p:spPr>
          <a:xfrm>
            <a:off x="2092713" y="0"/>
            <a:ext cx="3163640" cy="6858000"/>
          </a:xfrm>
          <a:prstGeom prst="rect">
            <a:avLst/>
          </a:prstGeom>
        </p:spPr>
      </p:pic>
      <p:sp>
        <p:nvSpPr>
          <p:cNvPr id="6" name="TextBox 5">
            <a:extLst>
              <a:ext uri="{FF2B5EF4-FFF2-40B4-BE49-F238E27FC236}">
                <a16:creationId xmlns:a16="http://schemas.microsoft.com/office/drawing/2014/main" id="{46666657-47A6-4E7E-B75B-94694ACCED98}"/>
              </a:ext>
            </a:extLst>
          </p:cNvPr>
          <p:cNvSpPr txBox="1"/>
          <p:nvPr/>
        </p:nvSpPr>
        <p:spPr>
          <a:xfrm>
            <a:off x="5960533" y="1032933"/>
            <a:ext cx="5562600" cy="1200329"/>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DATA LOADED FROM EXCEL TO PYTHON</a:t>
            </a:r>
            <a:endParaRPr lang="en-IN"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5744372"/>
      </p:ext>
    </p:extLst>
  </p:cSld>
  <p:clrMapOvr>
    <a:masterClrMapping/>
  </p:clrMapOvr>
  <mc:AlternateContent xmlns:mc="http://schemas.openxmlformats.org/markup-compatibility/2006" xmlns:p14="http://schemas.microsoft.com/office/powerpoint/2010/main">
    <mc:Choice Requires="p14">
      <p:transition spd="slow" p14:dur="2000" advTm="4398"/>
    </mc:Choice>
    <mc:Fallback xmlns="">
      <p:transition spd="slow" advTm="4398"/>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BA002-CD7A-4027-B807-DFA96A45261F}"/>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CONVERT DATA TO NUMERIC</a:t>
            </a:r>
            <a:endParaRPr lang="en-IN" dirty="0">
              <a:latin typeface="Times New Roman" panose="02020603050405020304" pitchFamily="18" charset="0"/>
              <a:cs typeface="Times New Roman" panose="02020603050405020304" pitchFamily="18" charset="0"/>
            </a:endParaRPr>
          </a:p>
        </p:txBody>
      </p:sp>
      <p:pic>
        <p:nvPicPr>
          <p:cNvPr id="5" name="Content Placeholder 4">
            <a:extLst>
              <a:ext uri="{FF2B5EF4-FFF2-40B4-BE49-F238E27FC236}">
                <a16:creationId xmlns:a16="http://schemas.microsoft.com/office/drawing/2014/main" id="{42E27813-65E2-45F8-9AFE-738D01D44E1D}"/>
              </a:ext>
            </a:extLst>
          </p:cNvPr>
          <p:cNvPicPr>
            <a:picLocks noGrp="1" noChangeAspect="1"/>
          </p:cNvPicPr>
          <p:nvPr>
            <p:ph idx="1"/>
          </p:nvPr>
        </p:nvPicPr>
        <p:blipFill>
          <a:blip r:embed="rId2"/>
          <a:stretch>
            <a:fillRect/>
          </a:stretch>
        </p:blipFill>
        <p:spPr>
          <a:xfrm>
            <a:off x="698500" y="2100527"/>
            <a:ext cx="7239000" cy="1752600"/>
          </a:xfrm>
        </p:spPr>
      </p:pic>
    </p:spTree>
    <p:extLst>
      <p:ext uri="{BB962C8B-B14F-4D97-AF65-F5344CB8AC3E}">
        <p14:creationId xmlns:p14="http://schemas.microsoft.com/office/powerpoint/2010/main" val="4011317195"/>
      </p:ext>
    </p:extLst>
  </p:cSld>
  <p:clrMapOvr>
    <a:masterClrMapping/>
  </p:clrMapOvr>
  <mc:AlternateContent xmlns:mc="http://schemas.openxmlformats.org/markup-compatibility/2006" xmlns:p14="http://schemas.microsoft.com/office/powerpoint/2010/main">
    <mc:Choice Requires="p14">
      <p:transition spd="slow" p14:dur="2000" advTm="8810"/>
    </mc:Choice>
    <mc:Fallback xmlns="">
      <p:transition spd="slow" advTm="881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8D1ED-0FF3-470D-9EEC-65EE0EBF0DFB}"/>
              </a:ext>
            </a:extLst>
          </p:cNvPr>
          <p:cNvSpPr>
            <a:spLocks noGrp="1"/>
          </p:cNvSpPr>
          <p:nvPr>
            <p:ph type="title"/>
          </p:nvPr>
        </p:nvSpPr>
        <p:spPr/>
        <p:txBody>
          <a:bodyPr>
            <a:normAutofit/>
          </a:bodyPr>
          <a:lstStyle/>
          <a:p>
            <a:r>
              <a:rPr lang="en-US" sz="3200" dirty="0">
                <a:latin typeface="Times New Roman" panose="02020603050405020304" pitchFamily="18" charset="0"/>
                <a:cs typeface="Times New Roman" panose="02020603050405020304" pitchFamily="18" charset="0"/>
              </a:rPr>
              <a:t>SORT EXPECTED LOS VALUES</a:t>
            </a:r>
            <a:endParaRPr lang="en-IN" sz="3200" dirty="0">
              <a:latin typeface="Times New Roman" panose="02020603050405020304" pitchFamily="18" charset="0"/>
              <a:cs typeface="Times New Roman" panose="02020603050405020304" pitchFamily="18" charset="0"/>
            </a:endParaRPr>
          </a:p>
        </p:txBody>
      </p:sp>
      <p:pic>
        <p:nvPicPr>
          <p:cNvPr id="7" name="Content Placeholder 6">
            <a:extLst>
              <a:ext uri="{FF2B5EF4-FFF2-40B4-BE49-F238E27FC236}">
                <a16:creationId xmlns:a16="http://schemas.microsoft.com/office/drawing/2014/main" id="{4E99BB8F-CE75-4F24-9EE3-737BCA956584}"/>
              </a:ext>
            </a:extLst>
          </p:cNvPr>
          <p:cNvPicPr>
            <a:picLocks noGrp="1" noChangeAspect="1"/>
          </p:cNvPicPr>
          <p:nvPr>
            <p:ph idx="1"/>
          </p:nvPr>
        </p:nvPicPr>
        <p:blipFill>
          <a:blip r:embed="rId2"/>
          <a:stretch>
            <a:fillRect/>
          </a:stretch>
        </p:blipFill>
        <p:spPr>
          <a:xfrm>
            <a:off x="996950" y="2273036"/>
            <a:ext cx="4762500" cy="1238250"/>
          </a:xfrm>
        </p:spPr>
      </p:pic>
      <p:pic>
        <p:nvPicPr>
          <p:cNvPr id="9" name="Picture 8">
            <a:extLst>
              <a:ext uri="{FF2B5EF4-FFF2-40B4-BE49-F238E27FC236}">
                <a16:creationId xmlns:a16="http://schemas.microsoft.com/office/drawing/2014/main" id="{2A5E8C87-5E38-4319-B3D0-66B59C2B1D74}"/>
              </a:ext>
            </a:extLst>
          </p:cNvPr>
          <p:cNvPicPr>
            <a:picLocks noChangeAspect="1"/>
          </p:cNvPicPr>
          <p:nvPr/>
        </p:nvPicPr>
        <p:blipFill>
          <a:blip r:embed="rId3"/>
          <a:stretch>
            <a:fillRect/>
          </a:stretch>
        </p:blipFill>
        <p:spPr>
          <a:xfrm>
            <a:off x="7870768" y="0"/>
            <a:ext cx="3172997" cy="6858000"/>
          </a:xfrm>
          <a:prstGeom prst="rect">
            <a:avLst/>
          </a:prstGeom>
        </p:spPr>
      </p:pic>
      <p:sp>
        <p:nvSpPr>
          <p:cNvPr id="10" name="TextBox 9">
            <a:extLst>
              <a:ext uri="{FF2B5EF4-FFF2-40B4-BE49-F238E27FC236}">
                <a16:creationId xmlns:a16="http://schemas.microsoft.com/office/drawing/2014/main" id="{94BF54A0-4AE4-415B-BC23-9334AD5008E1}"/>
              </a:ext>
            </a:extLst>
          </p:cNvPr>
          <p:cNvSpPr txBox="1"/>
          <p:nvPr/>
        </p:nvSpPr>
        <p:spPr>
          <a:xfrm>
            <a:off x="4950383" y="4593167"/>
            <a:ext cx="2387600" cy="523220"/>
          </a:xfrm>
          <a:prstGeom prst="rect">
            <a:avLst/>
          </a:prstGeom>
          <a:noFill/>
        </p:spPr>
        <p:txBody>
          <a:bodyPr wrap="square" rtlCol="0">
            <a:spAutoFit/>
          </a:bodyPr>
          <a:lstStyle/>
          <a:p>
            <a:r>
              <a:rPr lang="en-US" sz="2800" dirty="0"/>
              <a:t>OUTPUT</a:t>
            </a:r>
            <a:endParaRPr lang="en-IN" sz="2800" dirty="0"/>
          </a:p>
        </p:txBody>
      </p:sp>
      <p:sp>
        <p:nvSpPr>
          <p:cNvPr id="11" name="Arrow: Right 10">
            <a:extLst>
              <a:ext uri="{FF2B5EF4-FFF2-40B4-BE49-F238E27FC236}">
                <a16:creationId xmlns:a16="http://schemas.microsoft.com/office/drawing/2014/main" id="{7F885211-AF9D-4A4C-8543-B17FFB8AC4C9}"/>
              </a:ext>
            </a:extLst>
          </p:cNvPr>
          <p:cNvSpPr/>
          <p:nvPr/>
        </p:nvSpPr>
        <p:spPr>
          <a:xfrm>
            <a:off x="6400800" y="4682067"/>
            <a:ext cx="956733" cy="3454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309392465"/>
      </p:ext>
    </p:extLst>
  </p:cSld>
  <p:clrMapOvr>
    <a:masterClrMapping/>
  </p:clrMapOvr>
  <mc:AlternateContent xmlns:mc="http://schemas.openxmlformats.org/markup-compatibility/2006" xmlns:p14="http://schemas.microsoft.com/office/powerpoint/2010/main">
    <mc:Choice Requires="p14">
      <p:transition spd="slow" p14:dur="2000" advTm="13570"/>
    </mc:Choice>
    <mc:Fallback xmlns="">
      <p:transition spd="slow" advTm="1357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024A4-4B80-40A1-991D-0C819738278F}"/>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FIND THE LOWER FOURTH AND UPPER FOURTH VALUES</a:t>
            </a:r>
            <a:endParaRPr lang="en-IN" dirty="0">
              <a:latin typeface="Times New Roman" panose="02020603050405020304" pitchFamily="18" charset="0"/>
              <a:cs typeface="Times New Roman" panose="02020603050405020304" pitchFamily="18" charset="0"/>
            </a:endParaRPr>
          </a:p>
        </p:txBody>
      </p:sp>
      <p:pic>
        <p:nvPicPr>
          <p:cNvPr id="5" name="Content Placeholder 4">
            <a:extLst>
              <a:ext uri="{FF2B5EF4-FFF2-40B4-BE49-F238E27FC236}">
                <a16:creationId xmlns:a16="http://schemas.microsoft.com/office/drawing/2014/main" id="{BB48BC8E-583C-4C23-9C9B-4A4CEC3977C2}"/>
              </a:ext>
            </a:extLst>
          </p:cNvPr>
          <p:cNvPicPr>
            <a:picLocks noGrp="1" noChangeAspect="1"/>
          </p:cNvPicPr>
          <p:nvPr>
            <p:ph idx="1"/>
          </p:nvPr>
        </p:nvPicPr>
        <p:blipFill>
          <a:blip r:embed="rId2"/>
          <a:stretch>
            <a:fillRect/>
          </a:stretch>
        </p:blipFill>
        <p:spPr>
          <a:xfrm>
            <a:off x="3810000" y="2296319"/>
            <a:ext cx="4572000" cy="3409950"/>
          </a:xfrm>
        </p:spPr>
      </p:pic>
    </p:spTree>
    <p:extLst>
      <p:ext uri="{BB962C8B-B14F-4D97-AF65-F5344CB8AC3E}">
        <p14:creationId xmlns:p14="http://schemas.microsoft.com/office/powerpoint/2010/main" val="4264005388"/>
      </p:ext>
    </p:extLst>
  </p:cSld>
  <p:clrMapOvr>
    <a:masterClrMapping/>
  </p:clrMapOvr>
  <mc:AlternateContent xmlns:mc="http://schemas.openxmlformats.org/markup-compatibility/2006" xmlns:p14="http://schemas.microsoft.com/office/powerpoint/2010/main">
    <mc:Choice Requires="p14">
      <p:transition spd="slow" p14:dur="2000" advTm="14243"/>
    </mc:Choice>
    <mc:Fallback xmlns="">
      <p:transition spd="slow" advTm="14243"/>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A61DD-6B80-4786-B2E5-8245933DC6CB}"/>
              </a:ext>
            </a:extLst>
          </p:cNvPr>
          <p:cNvSpPr>
            <a:spLocks noGrp="1"/>
          </p:cNvSpPr>
          <p:nvPr>
            <p:ph type="title"/>
          </p:nvPr>
        </p:nvSpPr>
        <p:spPr>
          <a:xfrm>
            <a:off x="0" y="297392"/>
            <a:ext cx="7747000" cy="1336675"/>
          </a:xfrm>
        </p:spPr>
        <p:txBody>
          <a:bodyPr>
            <a:normAutofit/>
          </a:bodyPr>
          <a:lstStyle/>
          <a:p>
            <a:r>
              <a:rPr lang="en-US" sz="2800" dirty="0">
                <a:latin typeface="Times New Roman" panose="02020603050405020304" pitchFamily="18" charset="0"/>
                <a:cs typeface="Times New Roman" panose="02020603050405020304" pitchFamily="18" charset="0"/>
              </a:rPr>
              <a:t>CALCULATE FOURTH SPREAD VALUE</a:t>
            </a:r>
            <a:endParaRPr lang="en-IN" sz="2800" dirty="0">
              <a:latin typeface="Times New Roman" panose="02020603050405020304" pitchFamily="18" charset="0"/>
              <a:cs typeface="Times New Roman" panose="02020603050405020304" pitchFamily="18" charset="0"/>
            </a:endParaRPr>
          </a:p>
        </p:txBody>
      </p:sp>
      <p:pic>
        <p:nvPicPr>
          <p:cNvPr id="9" name="Content Placeholder 8">
            <a:extLst>
              <a:ext uri="{FF2B5EF4-FFF2-40B4-BE49-F238E27FC236}">
                <a16:creationId xmlns:a16="http://schemas.microsoft.com/office/drawing/2014/main" id="{D9C889C5-570D-4878-92CE-9B7594F0FCF5}"/>
              </a:ext>
            </a:extLst>
          </p:cNvPr>
          <p:cNvPicPr>
            <a:picLocks noGrp="1" noChangeAspect="1"/>
          </p:cNvPicPr>
          <p:nvPr>
            <p:ph idx="1"/>
          </p:nvPr>
        </p:nvPicPr>
        <p:blipFill>
          <a:blip r:embed="rId2"/>
          <a:stretch>
            <a:fillRect/>
          </a:stretch>
        </p:blipFill>
        <p:spPr>
          <a:xfrm>
            <a:off x="141287" y="2576248"/>
            <a:ext cx="6372225" cy="1495425"/>
          </a:xfrm>
        </p:spPr>
      </p:pic>
      <p:pic>
        <p:nvPicPr>
          <p:cNvPr id="11" name="Picture 10">
            <a:extLst>
              <a:ext uri="{FF2B5EF4-FFF2-40B4-BE49-F238E27FC236}">
                <a16:creationId xmlns:a16="http://schemas.microsoft.com/office/drawing/2014/main" id="{618F6801-586B-4E53-AA11-0190B109FA15}"/>
              </a:ext>
            </a:extLst>
          </p:cNvPr>
          <p:cNvPicPr>
            <a:picLocks noChangeAspect="1"/>
          </p:cNvPicPr>
          <p:nvPr/>
        </p:nvPicPr>
        <p:blipFill>
          <a:blip r:embed="rId3"/>
          <a:stretch>
            <a:fillRect/>
          </a:stretch>
        </p:blipFill>
        <p:spPr>
          <a:xfrm>
            <a:off x="6867360" y="0"/>
            <a:ext cx="5416879" cy="6858000"/>
          </a:xfrm>
          <a:prstGeom prst="rect">
            <a:avLst/>
          </a:prstGeom>
        </p:spPr>
      </p:pic>
      <p:sp>
        <p:nvSpPr>
          <p:cNvPr id="12" name="TextBox 11">
            <a:extLst>
              <a:ext uri="{FF2B5EF4-FFF2-40B4-BE49-F238E27FC236}">
                <a16:creationId xmlns:a16="http://schemas.microsoft.com/office/drawing/2014/main" id="{B7D12D58-B8C1-4077-90DE-B940A37056E6}"/>
              </a:ext>
            </a:extLst>
          </p:cNvPr>
          <p:cNvSpPr txBox="1"/>
          <p:nvPr/>
        </p:nvSpPr>
        <p:spPr>
          <a:xfrm>
            <a:off x="3853210" y="5274732"/>
            <a:ext cx="1811867" cy="584775"/>
          </a:xfrm>
          <a:prstGeom prst="rect">
            <a:avLst/>
          </a:prstGeom>
          <a:noFill/>
        </p:spPr>
        <p:txBody>
          <a:bodyPr wrap="square" rtlCol="0">
            <a:spAutoFit/>
          </a:bodyPr>
          <a:lstStyle/>
          <a:p>
            <a:r>
              <a:rPr lang="en-US" sz="3200" dirty="0"/>
              <a:t>OUTPUT:</a:t>
            </a:r>
            <a:endParaRPr lang="en-IN" sz="3200" dirty="0"/>
          </a:p>
        </p:txBody>
      </p:sp>
      <p:sp>
        <p:nvSpPr>
          <p:cNvPr id="13" name="Arrow: Right 12">
            <a:extLst>
              <a:ext uri="{FF2B5EF4-FFF2-40B4-BE49-F238E27FC236}">
                <a16:creationId xmlns:a16="http://schemas.microsoft.com/office/drawing/2014/main" id="{F63C97D5-47A7-4A2B-B0F0-0D97E1427CF1}"/>
              </a:ext>
            </a:extLst>
          </p:cNvPr>
          <p:cNvSpPr/>
          <p:nvPr/>
        </p:nvSpPr>
        <p:spPr>
          <a:xfrm>
            <a:off x="5524500" y="5274733"/>
            <a:ext cx="1143000" cy="584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4023972694"/>
      </p:ext>
    </p:extLst>
  </p:cSld>
  <p:clrMapOvr>
    <a:masterClrMapping/>
  </p:clrMapOvr>
  <mc:AlternateContent xmlns:mc="http://schemas.openxmlformats.org/markup-compatibility/2006" xmlns:p14="http://schemas.microsoft.com/office/powerpoint/2010/main">
    <mc:Choice Requires="p14">
      <p:transition spd="slow" p14:dur="2000" advTm="11271"/>
    </mc:Choice>
    <mc:Fallback xmlns="">
      <p:transition spd="slow" advTm="11271"/>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otalTime>18</TotalTime>
  <Words>220</Words>
  <Application>Microsoft Office PowerPoint</Application>
  <PresentationFormat>Widescreen</PresentationFormat>
  <Paragraphs>17</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STATISTICAL PROCESS CONTROL</vt:lpstr>
      <vt:lpstr>QUESTION</vt:lpstr>
      <vt:lpstr>MAKE CHANGES IN EXCEL</vt:lpstr>
      <vt:lpstr>READ DATA FROM EXCEL TO PYTHON</vt:lpstr>
      <vt:lpstr>PowerPoint Presentation</vt:lpstr>
      <vt:lpstr>CONVERT DATA TO NUMERIC</vt:lpstr>
      <vt:lpstr>SORT EXPECTED LOS VALUES</vt:lpstr>
      <vt:lpstr>FIND THE LOWER FOURTH AND UPPER FOURTH VALUES</vt:lpstr>
      <vt:lpstr>CALCULATE FOURTH SPREAD VALUE</vt:lpstr>
      <vt:lpstr>CALCULATE UCL AND LCL VALUES</vt:lpstr>
      <vt:lpstr>PLOT THE DATA</vt:lpstr>
      <vt:lpstr>TUKEY CHART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STATISTICAL PROCESS CONTROL</dc:title>
  <dc:creator>sthotire</dc:creator>
  <cp:lastModifiedBy>Farrokh Alemi</cp:lastModifiedBy>
  <cp:revision>2</cp:revision>
  <dcterms:created xsi:type="dcterms:W3CDTF">2020-11-04T23:00:33Z</dcterms:created>
  <dcterms:modified xsi:type="dcterms:W3CDTF">2020-11-15T21:32:14Z</dcterms:modified>
</cp:coreProperties>
</file>