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375DE-A530-43A4-BC5E-6C51078D6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387F17-FA24-4EAA-98E9-2C9E464B6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D651C-1DB0-402A-A9B0-13B033F5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8556-B45D-4696-839D-71B998A622F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EA65D-ACCD-4CB3-B8C6-95AFF14CF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C7373-F6EB-4C34-9009-DAF99F45E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0B7-933C-40B4-97D5-515A6C22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12376-CF3B-460F-AF19-4F9777904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3D7479-2A7E-498C-8A61-9256198CC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8D576-7332-41BE-8F9F-8677CCB9A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8556-B45D-4696-839D-71B998A622F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8D83C-F356-4BF0-A99A-AB1793E14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3FEC5-4976-4CFA-9E91-109A5C1FB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0B7-933C-40B4-97D5-515A6C22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827993-517B-466A-8AA9-5983D28600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732A1-6459-497A-A787-B67F576C2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C4CF1-F18B-4077-A9EA-AB39BFA7E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8556-B45D-4696-839D-71B998A622F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1F51D-A57F-418F-BFCC-84FE87533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2CE1B-6ED1-45BD-AD91-59499332F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0B7-933C-40B4-97D5-515A6C22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1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2575A-2D10-47E3-857F-659B0D380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529EB-07F7-44C0-9A99-48EA3514A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DDCB7-7A3D-4091-A8B1-A78261FE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8556-B45D-4696-839D-71B998A622F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4B113-87BD-49C6-B96B-814D58C1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3462F-233A-4496-AB08-0A10A8FC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0B7-933C-40B4-97D5-515A6C22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3A80-F930-45D3-A75C-2D91DF064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6B035-3C5E-4E72-B3FF-C7E4B3349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A56DC-9B24-4DD8-9381-DCFB2BB7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8556-B45D-4696-839D-71B998A622F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37F6B-B0CF-466B-9839-BE44CBE6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CF56A-4491-470A-9F12-B858A7D00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0B7-933C-40B4-97D5-515A6C22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2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85445-7DE1-4661-925E-B740B14F1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CA875-AB77-4030-9F93-85B916F30B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04B77D-F788-4783-BD35-BD70777CF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A5AD2-45F9-4DF9-B83B-3C6DD5BFF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8556-B45D-4696-839D-71B998A622F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19EBF-93E7-4B02-9379-E62E0E5D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C27CB7-AC40-40BF-B9E9-C6BABEB2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0B7-933C-40B4-97D5-515A6C22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3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12972-B77C-4ED1-A8EE-1823FEBF0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71860-E781-457F-8609-7BD84A8FA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9AFC3-146F-410F-9219-DC150B5B5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AE98F-B3C1-46DE-802B-3C59BD0E2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2722C4-7D67-4524-B539-02AAB903E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4ED78F-ADC0-4890-8257-558330E8F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8556-B45D-4696-839D-71B998A622F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613798-75EE-49C2-B970-3C54A3262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D3E793-7B73-44B2-898D-CC62DA9AF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0B7-933C-40B4-97D5-515A6C22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3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6C3D7-00A0-4B00-8BE8-92D933D14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C74CC-A701-405A-8C62-F3F77833B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8556-B45D-4696-839D-71B998A622F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A130E-CC9B-44FB-9BE6-4E65E6FA3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38ECD-8B7F-4B1C-A7E4-B21AC1B4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0B7-933C-40B4-97D5-515A6C22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8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46D0C0-DECD-42CB-AD7F-DACE93A6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8556-B45D-4696-839D-71B998A622F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34DD31-9D30-4CF6-AE60-0CB6C17F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91652-1267-4574-AAF5-B3480B875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0B7-933C-40B4-97D5-515A6C22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1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5AE5B-D41B-41BF-A987-A1BBA5F5A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067D-C616-4126-ACB2-7D91C537E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72AF0-FFB5-47C4-AC69-5DC2754C0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1EACA-A6E1-4A73-BF54-792E80B7E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8556-B45D-4696-839D-71B998A622F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0AC93-02BE-45FC-8B43-37FA87CCB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23C39-3292-4CF0-BD5D-4B1B31D8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0B7-933C-40B4-97D5-515A6C22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6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1A729-D8C8-47B9-81D6-78B71D51D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EC234C-83D1-460B-AC12-DCE1843EB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B08BF2-A0B5-4D5D-810F-8B184A02C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A7D03-2D96-4605-BCDC-96BDCB252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8556-B45D-4696-839D-71B998A622F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4D612-B8CD-43C2-B1A6-45A5602F3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2BC26-1D30-4B72-9333-9B2064BE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0B7-933C-40B4-97D5-515A6C22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3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01FC0F-419D-4B44-82B4-F07631A53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245D57-70DA-4482-8083-84150CD7D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ACEE6-F352-49ED-8E33-A80A27137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A8556-B45D-4696-839D-71B998A622F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3F9F4-B595-4343-94FA-8EC44CDEC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83FEA-F288-440F-826C-04179529EB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160B7-933C-40B4-97D5-515A6C22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4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73320A-A534-42C8-BA40-EB790633CF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912" y="1095375"/>
            <a:ext cx="8258175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0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AD8B39B-86A2-40DD-BD7C-84B09D653C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831" y="202723"/>
            <a:ext cx="11900169" cy="638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10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80DE88A-B07E-4BF1-B490-7318CFD61A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518" y="345704"/>
            <a:ext cx="11370963" cy="636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894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BC25A-C6B0-4D8F-8638-26B4D25A3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7EC23-505F-476A-BC8A-95CE5C7AB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python to calculate &amp; construct a control chart showing rate of overuse of prophylactic antibiotic over time in Southeast Alabama Medical Center (Q.1 week5)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Download Hospital Compare data for 2015 and 2016 years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000" dirty="0"/>
              <a:t>Select measure ID "SCIP_INF_3"; refers to prophylactic antibiotic use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000" dirty="0"/>
              <a:t>Select data from "Southeast Alabama Medical Center"; this is provider ID "010001".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Calculate rate of overuse of antibiotics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Construct a control chart showing rate of overuse of prophylactic antibiotic over time in Southeast Alabama Medical Center</a:t>
            </a:r>
          </a:p>
        </p:txBody>
      </p:sp>
    </p:spTree>
    <p:extLst>
      <p:ext uri="{BB962C8B-B14F-4D97-AF65-F5344CB8AC3E}">
        <p14:creationId xmlns:p14="http://schemas.microsoft.com/office/powerpoint/2010/main" val="185860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38DB1-CF2E-4641-82C8-E005EF708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Source &amp; Download</a:t>
            </a:r>
            <a:b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 of data derived from CMS Hospital Compare</a:t>
            </a:r>
            <a:b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https://data.medicare.gov/data/hospital-compare</a:t>
            </a:r>
            <a:endParaRPr lang="en-US" dirty="0"/>
          </a:p>
        </p:txBody>
      </p:sp>
      <p:pic>
        <p:nvPicPr>
          <p:cNvPr id="4" name="Content Placeholder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D7F41D8-6FEC-4019-BCFC-A7A2C6DF95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552" b="3552"/>
          <a:stretch/>
        </p:blipFill>
        <p:spPr>
          <a:xfrm>
            <a:off x="993681" y="1825625"/>
            <a:ext cx="1020463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63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2FCE2E-EDCF-4EEE-80CD-8E6DB1ABE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51" y="326758"/>
            <a:ext cx="11587143" cy="582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90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8FA8C31-0E05-4D33-AFC4-C94CA27829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212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2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2978931-0492-43BE-86B8-9CDB90A2F5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422" y="269398"/>
            <a:ext cx="11707356" cy="624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8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DA0910F-B0D1-4F2C-BB19-128C81681A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623" y="280826"/>
            <a:ext cx="11324832" cy="602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285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CADA32D-853D-45F4-8965-1F4611CF22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290" y="348517"/>
            <a:ext cx="11650999" cy="627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82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4EAFD67-215D-4B27-87B6-4DE1EB0EBA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979" y="450165"/>
            <a:ext cx="11822021" cy="552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5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119</Words>
  <Application>Microsoft Office PowerPoint</Application>
  <PresentationFormat>Widescreen</PresentationFormat>
  <Paragraphs>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Goal </vt:lpstr>
      <vt:lpstr>Data Source &amp; Download Source of data derived from CMS Hospital Compare https://data.medicare.gov/data/hospital-compare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amoako</dc:creator>
  <cp:lastModifiedBy>david amoako</cp:lastModifiedBy>
  <cp:revision>7</cp:revision>
  <dcterms:created xsi:type="dcterms:W3CDTF">2020-10-03T16:06:31Z</dcterms:created>
  <dcterms:modified xsi:type="dcterms:W3CDTF">2020-10-03T17:29:03Z</dcterms:modified>
</cp:coreProperties>
</file>