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6" r:id="rId5"/>
    <p:sldMasterId id="2147483668" r:id="rId6"/>
  </p:sldMasterIdLst>
  <p:notesMasterIdLst>
    <p:notesMasterId r:id="rId40"/>
  </p:notesMasterIdLst>
  <p:sldIdLst>
    <p:sldId id="256" r:id="rId7"/>
    <p:sldId id="273" r:id="rId8"/>
    <p:sldId id="258" r:id="rId9"/>
    <p:sldId id="274" r:id="rId10"/>
    <p:sldId id="275" r:id="rId11"/>
    <p:sldId id="260" r:id="rId12"/>
    <p:sldId id="276" r:id="rId13"/>
    <p:sldId id="277" r:id="rId14"/>
    <p:sldId id="264" r:id="rId15"/>
    <p:sldId id="278" r:id="rId16"/>
    <p:sldId id="279" r:id="rId17"/>
    <p:sldId id="280" r:id="rId18"/>
    <p:sldId id="281" r:id="rId19"/>
    <p:sldId id="265" r:id="rId20"/>
    <p:sldId id="282" r:id="rId21"/>
    <p:sldId id="283" r:id="rId22"/>
    <p:sldId id="268" r:id="rId23"/>
    <p:sldId id="284" r:id="rId24"/>
    <p:sldId id="271" r:id="rId25"/>
    <p:sldId id="285" r:id="rId26"/>
    <p:sldId id="286" r:id="rId27"/>
    <p:sldId id="296" r:id="rId28"/>
    <p:sldId id="287" r:id="rId29"/>
    <p:sldId id="288" r:id="rId30"/>
    <p:sldId id="289" r:id="rId31"/>
    <p:sldId id="290" r:id="rId32"/>
    <p:sldId id="291" r:id="rId33"/>
    <p:sldId id="292" r:id="rId34"/>
    <p:sldId id="293" r:id="rId35"/>
    <p:sldId id="294" r:id="rId36"/>
    <p:sldId id="295" r:id="rId37"/>
    <p:sldId id="297" r:id="rId38"/>
    <p:sldId id="298"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15"/>
    <p:restoredTop sz="67215" autoAdjust="0"/>
  </p:normalViewPr>
  <p:slideViewPr>
    <p:cSldViewPr snapToGrid="0">
      <p:cViewPr varScale="1">
        <p:scale>
          <a:sx n="44" d="100"/>
          <a:sy n="44" d="100"/>
        </p:scale>
        <p:origin x="160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viewProps" Target="viewProp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heme" Target="theme/theme1.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799EF1-A9A1-0142-A435-D6CF67BE6D8C}" type="datetimeFigureOut">
              <a:rPr lang="en-US" smtClean="0"/>
              <a:t>9/1/2024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17D8E3-4DED-884B-B60B-A5855D3C8188}" type="slidenum">
              <a:rPr lang="en-US" smtClean="0"/>
              <a:t>‹#›</a:t>
            </a:fld>
            <a:endParaRPr lang="en-US"/>
          </a:p>
        </p:txBody>
      </p:sp>
    </p:spTree>
    <p:extLst>
      <p:ext uri="{BB962C8B-B14F-4D97-AF65-F5344CB8AC3E}">
        <p14:creationId xmlns:p14="http://schemas.microsoft.com/office/powerpoint/2010/main" val="3173928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am an Avatar organized by Dr. Alemi, from George Mason University.</a:t>
            </a:r>
          </a:p>
        </p:txBody>
      </p:sp>
      <p:sp>
        <p:nvSpPr>
          <p:cNvPr id="4" name="Slide Number Placeholder 3"/>
          <p:cNvSpPr>
            <a:spLocks noGrp="1"/>
          </p:cNvSpPr>
          <p:nvPr>
            <p:ph type="sldNum" sz="quarter" idx="5"/>
          </p:nvPr>
        </p:nvSpPr>
        <p:spPr/>
        <p:txBody>
          <a:bodyPr/>
          <a:lstStyle/>
          <a:p>
            <a:fld id="{6417D8E3-4DED-884B-B60B-A5855D3C8188}" type="slidenum">
              <a:rPr lang="en-US" smtClean="0"/>
              <a:t>1</a:t>
            </a:fld>
            <a:endParaRPr lang="en-US"/>
          </a:p>
        </p:txBody>
      </p:sp>
    </p:spTree>
    <p:extLst>
      <p:ext uri="{BB962C8B-B14F-4D97-AF65-F5344CB8AC3E}">
        <p14:creationId xmlns:p14="http://schemas.microsoft.com/office/powerpoint/2010/main" val="32477852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Notice that the average stay is different at the three hospitals, from low of 1.75 days to high of 3.625 days.  </a:t>
            </a:r>
          </a:p>
        </p:txBody>
      </p:sp>
      <p:sp>
        <p:nvSpPr>
          <p:cNvPr id="4" name="Slide Number Placeholder 3"/>
          <p:cNvSpPr>
            <a:spLocks noGrp="1"/>
          </p:cNvSpPr>
          <p:nvPr>
            <p:ph type="sldNum" sz="quarter" idx="5"/>
          </p:nvPr>
        </p:nvSpPr>
        <p:spPr/>
        <p:txBody>
          <a:bodyPr/>
          <a:lstStyle/>
          <a:p>
            <a:fld id="{6417D8E3-4DED-884B-B60B-A5855D3C8188}" type="slidenum">
              <a:rPr lang="en-US" smtClean="0"/>
              <a:t>10</a:t>
            </a:fld>
            <a:endParaRPr lang="en-US"/>
          </a:p>
        </p:txBody>
      </p:sp>
    </p:spTree>
    <p:extLst>
      <p:ext uri="{BB962C8B-B14F-4D97-AF65-F5344CB8AC3E}">
        <p14:creationId xmlns:p14="http://schemas.microsoft.com/office/powerpoint/2010/main" val="23823271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Notice that the average stay is also different for different diagnoses, from 2.5 days to 2.92 days.</a:t>
            </a:r>
          </a:p>
        </p:txBody>
      </p:sp>
      <p:sp>
        <p:nvSpPr>
          <p:cNvPr id="4" name="Slide Number Placeholder 3"/>
          <p:cNvSpPr>
            <a:spLocks noGrp="1"/>
          </p:cNvSpPr>
          <p:nvPr>
            <p:ph type="sldNum" sz="quarter" idx="5"/>
          </p:nvPr>
        </p:nvSpPr>
        <p:spPr/>
        <p:txBody>
          <a:bodyPr/>
          <a:lstStyle/>
          <a:p>
            <a:fld id="{6417D8E3-4DED-884B-B60B-A5855D3C8188}" type="slidenum">
              <a:rPr lang="en-US" smtClean="0"/>
              <a:t>11</a:t>
            </a:fld>
            <a:endParaRPr lang="en-US"/>
          </a:p>
        </p:txBody>
      </p:sp>
    </p:spTree>
    <p:extLst>
      <p:ext uri="{BB962C8B-B14F-4D97-AF65-F5344CB8AC3E}">
        <p14:creationId xmlns:p14="http://schemas.microsoft.com/office/powerpoint/2010/main" val="39281780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fact, the average stay is different from combination of hospitals and diagnoses. Each cell in the table has a different average length of stay.  </a:t>
            </a:r>
          </a:p>
        </p:txBody>
      </p:sp>
      <p:sp>
        <p:nvSpPr>
          <p:cNvPr id="4" name="Slide Number Placeholder 3"/>
          <p:cNvSpPr>
            <a:spLocks noGrp="1"/>
          </p:cNvSpPr>
          <p:nvPr>
            <p:ph type="sldNum" sz="quarter" idx="5"/>
          </p:nvPr>
        </p:nvSpPr>
        <p:spPr/>
        <p:txBody>
          <a:bodyPr/>
          <a:lstStyle/>
          <a:p>
            <a:fld id="{6417D8E3-4DED-884B-B60B-A5855D3C8188}" type="slidenum">
              <a:rPr lang="en-US" smtClean="0"/>
              <a:t>12</a:t>
            </a:fld>
            <a:endParaRPr lang="en-US"/>
          </a:p>
        </p:txBody>
      </p:sp>
    </p:spTree>
    <p:extLst>
      <p:ext uri="{BB962C8B-B14F-4D97-AF65-F5344CB8AC3E}">
        <p14:creationId xmlns:p14="http://schemas.microsoft.com/office/powerpoint/2010/main" val="14961257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2 way analysis of variance for these data is to determine how much of length of stay is due to diagnoses of the patients and how much is a function which hospital admitted the patient, so a measure of care at the hospital.  </a:t>
            </a:r>
          </a:p>
        </p:txBody>
      </p:sp>
      <p:sp>
        <p:nvSpPr>
          <p:cNvPr id="4" name="Slide Number Placeholder 3"/>
          <p:cNvSpPr>
            <a:spLocks noGrp="1"/>
          </p:cNvSpPr>
          <p:nvPr>
            <p:ph type="sldNum" sz="quarter" idx="5"/>
          </p:nvPr>
        </p:nvSpPr>
        <p:spPr/>
        <p:txBody>
          <a:bodyPr/>
          <a:lstStyle/>
          <a:p>
            <a:fld id="{6417D8E3-4DED-884B-B60B-A5855D3C8188}" type="slidenum">
              <a:rPr lang="en-US" smtClean="0"/>
              <a:t>13</a:t>
            </a:fld>
            <a:endParaRPr lang="en-US"/>
          </a:p>
        </p:txBody>
      </p:sp>
    </p:spTree>
    <p:extLst>
      <p:ext uri="{BB962C8B-B14F-4D97-AF65-F5344CB8AC3E}">
        <p14:creationId xmlns:p14="http://schemas.microsoft.com/office/powerpoint/2010/main" val="18103714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 way analysis of variance there are three different null hypotheses.  The first one is that all row means are the same.  In our example, this is that the two diagnoses have the same length of stay.  The alternative hypothesis is that at least one of the diagnoses has a different length of stay.  </a:t>
            </a:r>
          </a:p>
        </p:txBody>
      </p:sp>
      <p:sp>
        <p:nvSpPr>
          <p:cNvPr id="4" name="Slide Number Placeholder 3"/>
          <p:cNvSpPr>
            <a:spLocks noGrp="1"/>
          </p:cNvSpPr>
          <p:nvPr>
            <p:ph type="sldNum" sz="quarter" idx="5"/>
          </p:nvPr>
        </p:nvSpPr>
        <p:spPr/>
        <p:txBody>
          <a:bodyPr/>
          <a:lstStyle/>
          <a:p>
            <a:fld id="{6417D8E3-4DED-884B-B60B-A5855D3C8188}" type="slidenum">
              <a:rPr lang="en-US" smtClean="0"/>
              <a:t>14</a:t>
            </a:fld>
            <a:endParaRPr lang="en-US"/>
          </a:p>
        </p:txBody>
      </p:sp>
    </p:spTree>
    <p:extLst>
      <p:ext uri="{BB962C8B-B14F-4D97-AF65-F5344CB8AC3E}">
        <p14:creationId xmlns:p14="http://schemas.microsoft.com/office/powerpoint/2010/main" val="1842489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second hypothesis is that all column means are the same.  In our example, this hypothesis is that the three hospitals have the same length of stay.  The alternative hypothesis is that at least one of the hospitals has a different mean.  </a:t>
            </a:r>
          </a:p>
        </p:txBody>
      </p:sp>
      <p:sp>
        <p:nvSpPr>
          <p:cNvPr id="4" name="Slide Number Placeholder 3"/>
          <p:cNvSpPr>
            <a:spLocks noGrp="1"/>
          </p:cNvSpPr>
          <p:nvPr>
            <p:ph type="sldNum" sz="quarter" idx="5"/>
          </p:nvPr>
        </p:nvSpPr>
        <p:spPr/>
        <p:txBody>
          <a:bodyPr/>
          <a:lstStyle/>
          <a:p>
            <a:fld id="{6417D8E3-4DED-884B-B60B-A5855D3C8188}" type="slidenum">
              <a:rPr lang="en-US" smtClean="0"/>
              <a:t>15</a:t>
            </a:fld>
            <a:endParaRPr lang="en-US"/>
          </a:p>
        </p:txBody>
      </p:sp>
    </p:spTree>
    <p:extLst>
      <p:ext uri="{BB962C8B-B14F-4D97-AF65-F5344CB8AC3E}">
        <p14:creationId xmlns:p14="http://schemas.microsoft.com/office/powerpoint/2010/main" val="1005555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third hypothesis is that all cell means are the same.  In our example, this hypothesis says that all combinations of hospitals and diagnoses have the same mean.  The alternative hypothesis is that at least one of the combination of diagnoses and hospitals has a different mean.  </a:t>
            </a:r>
          </a:p>
        </p:txBody>
      </p:sp>
      <p:sp>
        <p:nvSpPr>
          <p:cNvPr id="4" name="Slide Number Placeholder 3"/>
          <p:cNvSpPr>
            <a:spLocks noGrp="1"/>
          </p:cNvSpPr>
          <p:nvPr>
            <p:ph type="sldNum" sz="quarter" idx="5"/>
          </p:nvPr>
        </p:nvSpPr>
        <p:spPr/>
        <p:txBody>
          <a:bodyPr/>
          <a:lstStyle/>
          <a:p>
            <a:fld id="{6417D8E3-4DED-884B-B60B-A5855D3C8188}" type="slidenum">
              <a:rPr lang="en-US" smtClean="0"/>
              <a:t>16</a:t>
            </a:fld>
            <a:endParaRPr lang="en-US"/>
          </a:p>
        </p:txBody>
      </p:sp>
    </p:spTree>
    <p:extLst>
      <p:ext uri="{BB962C8B-B14F-4D97-AF65-F5344CB8AC3E}">
        <p14:creationId xmlns:p14="http://schemas.microsoft.com/office/powerpoint/2010/main" val="39838133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Interaction occurs when the effects of one independent variable vary based on the levels of the other independent variable.  </a:t>
            </a:r>
          </a:p>
        </p:txBody>
      </p:sp>
      <p:sp>
        <p:nvSpPr>
          <p:cNvPr id="4" name="Slide Number Placeholder 3"/>
          <p:cNvSpPr>
            <a:spLocks noGrp="1"/>
          </p:cNvSpPr>
          <p:nvPr>
            <p:ph type="sldNum" sz="quarter" idx="5"/>
          </p:nvPr>
        </p:nvSpPr>
        <p:spPr/>
        <p:txBody>
          <a:bodyPr/>
          <a:lstStyle/>
          <a:p>
            <a:fld id="{6417D8E3-4DED-884B-B60B-A5855D3C8188}" type="slidenum">
              <a:rPr lang="en-US" smtClean="0"/>
              <a:t>17</a:t>
            </a:fld>
            <a:endParaRPr lang="en-US"/>
          </a:p>
        </p:txBody>
      </p:sp>
    </p:spTree>
    <p:extLst>
      <p:ext uri="{BB962C8B-B14F-4D97-AF65-F5344CB8AC3E}">
        <p14:creationId xmlns:p14="http://schemas.microsoft.com/office/powerpoint/2010/main" val="23832533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example, if length of stay of patients in the hospital depends on their diagnosis.  Some hospitals are more efficient in certain diagnosis.  </a:t>
            </a:r>
          </a:p>
        </p:txBody>
      </p:sp>
      <p:sp>
        <p:nvSpPr>
          <p:cNvPr id="4" name="Slide Number Placeholder 3"/>
          <p:cNvSpPr>
            <a:spLocks noGrp="1"/>
          </p:cNvSpPr>
          <p:nvPr>
            <p:ph type="sldNum" sz="quarter" idx="5"/>
          </p:nvPr>
        </p:nvSpPr>
        <p:spPr/>
        <p:txBody>
          <a:bodyPr/>
          <a:lstStyle/>
          <a:p>
            <a:fld id="{6417D8E3-4DED-884B-B60B-A5855D3C8188}" type="slidenum">
              <a:rPr lang="en-US" smtClean="0"/>
              <a:t>18</a:t>
            </a:fld>
            <a:endParaRPr lang="en-US"/>
          </a:p>
        </p:txBody>
      </p:sp>
    </p:spTree>
    <p:extLst>
      <p:ext uri="{BB962C8B-B14F-4D97-AF65-F5344CB8AC3E}">
        <p14:creationId xmlns:p14="http://schemas.microsoft.com/office/powerpoint/2010/main" val="10518783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shows a typical output for two way analysis of variance for our data.  </a:t>
            </a:r>
          </a:p>
        </p:txBody>
      </p:sp>
      <p:sp>
        <p:nvSpPr>
          <p:cNvPr id="4" name="Slide Number Placeholder 3"/>
          <p:cNvSpPr>
            <a:spLocks noGrp="1"/>
          </p:cNvSpPr>
          <p:nvPr>
            <p:ph type="sldNum" sz="quarter" idx="5"/>
          </p:nvPr>
        </p:nvSpPr>
        <p:spPr/>
        <p:txBody>
          <a:bodyPr/>
          <a:lstStyle/>
          <a:p>
            <a:fld id="{6417D8E3-4DED-884B-B60B-A5855D3C8188}" type="slidenum">
              <a:rPr lang="en-US" smtClean="0"/>
              <a:t>19</a:t>
            </a:fld>
            <a:endParaRPr lang="en-US"/>
          </a:p>
        </p:txBody>
      </p:sp>
    </p:spTree>
    <p:extLst>
      <p:ext uri="{BB962C8B-B14F-4D97-AF65-F5344CB8AC3E}">
        <p14:creationId xmlns:p14="http://schemas.microsoft.com/office/powerpoint/2010/main" val="3856975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presentation we will discuss two way analysis of variance.</a:t>
            </a:r>
          </a:p>
        </p:txBody>
      </p:sp>
      <p:sp>
        <p:nvSpPr>
          <p:cNvPr id="4" name="Slide Number Placeholder 3"/>
          <p:cNvSpPr>
            <a:spLocks noGrp="1"/>
          </p:cNvSpPr>
          <p:nvPr>
            <p:ph type="sldNum" sz="quarter" idx="5"/>
          </p:nvPr>
        </p:nvSpPr>
        <p:spPr/>
        <p:txBody>
          <a:bodyPr/>
          <a:lstStyle/>
          <a:p>
            <a:fld id="{6417D8E3-4DED-884B-B60B-A5855D3C8188}" type="slidenum">
              <a:rPr lang="en-US" smtClean="0"/>
              <a:t>2</a:t>
            </a:fld>
            <a:endParaRPr lang="en-US"/>
          </a:p>
        </p:txBody>
      </p:sp>
    </p:spTree>
    <p:extLst>
      <p:ext uri="{BB962C8B-B14F-4D97-AF65-F5344CB8AC3E}">
        <p14:creationId xmlns:p14="http://schemas.microsoft.com/office/powerpoint/2010/main" val="3345790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column shows the sum of squares</a:t>
            </a:r>
            <a:r>
              <a:rPr lang="en-US" b="0" dirty="0"/>
              <a:t>. For Rows it </a:t>
            </a:r>
            <a:r>
              <a:rPr lang="en-US" dirty="0"/>
              <a:t>measures how much variation is due to the differences between the diagnosis and the average across the diagnosis. For columns, it shows how much the sum of square differs from the average of hospitals. </a:t>
            </a:r>
          </a:p>
        </p:txBody>
      </p:sp>
      <p:sp>
        <p:nvSpPr>
          <p:cNvPr id="4" name="Slide Number Placeholder 3"/>
          <p:cNvSpPr>
            <a:spLocks noGrp="1"/>
          </p:cNvSpPr>
          <p:nvPr>
            <p:ph type="sldNum" sz="quarter" idx="5"/>
          </p:nvPr>
        </p:nvSpPr>
        <p:spPr/>
        <p:txBody>
          <a:bodyPr/>
          <a:lstStyle/>
          <a:p>
            <a:fld id="{6417D8E3-4DED-884B-B60B-A5855D3C8188}" type="slidenum">
              <a:rPr lang="en-US" smtClean="0"/>
              <a:t>20</a:t>
            </a:fld>
            <a:endParaRPr lang="en-US"/>
          </a:p>
        </p:txBody>
      </p:sp>
    </p:spTree>
    <p:extLst>
      <p:ext uri="{BB962C8B-B14F-4D97-AF65-F5344CB8AC3E}">
        <p14:creationId xmlns:p14="http://schemas.microsoft.com/office/powerpoint/2010/main" val="6665442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column shows degrees of freedom.  </a:t>
            </a:r>
          </a:p>
        </p:txBody>
      </p:sp>
      <p:sp>
        <p:nvSpPr>
          <p:cNvPr id="4" name="Slide Number Placeholder 3"/>
          <p:cNvSpPr>
            <a:spLocks noGrp="1"/>
          </p:cNvSpPr>
          <p:nvPr>
            <p:ph type="sldNum" sz="quarter" idx="5"/>
          </p:nvPr>
        </p:nvSpPr>
        <p:spPr/>
        <p:txBody>
          <a:bodyPr/>
          <a:lstStyle/>
          <a:p>
            <a:fld id="{6417D8E3-4DED-884B-B60B-A5855D3C8188}" type="slidenum">
              <a:rPr lang="en-US" smtClean="0"/>
              <a:t>21</a:t>
            </a:fld>
            <a:endParaRPr lang="en-US"/>
          </a:p>
        </p:txBody>
      </p:sp>
    </p:spTree>
    <p:extLst>
      <p:ext uri="{BB962C8B-B14F-4D97-AF65-F5344CB8AC3E}">
        <p14:creationId xmlns:p14="http://schemas.microsoft.com/office/powerpoint/2010/main" val="17878762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2 diagnoses and therefore the degrees of freedom for rows is 2 minus 1.  </a:t>
            </a:r>
          </a:p>
        </p:txBody>
      </p:sp>
      <p:sp>
        <p:nvSpPr>
          <p:cNvPr id="4" name="Slide Number Placeholder 3"/>
          <p:cNvSpPr>
            <a:spLocks noGrp="1"/>
          </p:cNvSpPr>
          <p:nvPr>
            <p:ph type="sldNum" sz="quarter" idx="5"/>
          </p:nvPr>
        </p:nvSpPr>
        <p:spPr/>
        <p:txBody>
          <a:bodyPr/>
          <a:lstStyle/>
          <a:p>
            <a:fld id="{6417D8E3-4DED-884B-B60B-A5855D3C8188}" type="slidenum">
              <a:rPr lang="en-US" smtClean="0"/>
              <a:t>22</a:t>
            </a:fld>
            <a:endParaRPr lang="en-US"/>
          </a:p>
        </p:txBody>
      </p:sp>
    </p:spTree>
    <p:extLst>
      <p:ext uri="{BB962C8B-B14F-4D97-AF65-F5344CB8AC3E}">
        <p14:creationId xmlns:p14="http://schemas.microsoft.com/office/powerpoint/2010/main" val="4104887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3 hospitals and therefore the degrees of freedom for columns is 3 minus 1.  </a:t>
            </a:r>
          </a:p>
        </p:txBody>
      </p:sp>
      <p:sp>
        <p:nvSpPr>
          <p:cNvPr id="4" name="Slide Number Placeholder 3"/>
          <p:cNvSpPr>
            <a:spLocks noGrp="1"/>
          </p:cNvSpPr>
          <p:nvPr>
            <p:ph type="sldNum" sz="quarter" idx="5"/>
          </p:nvPr>
        </p:nvSpPr>
        <p:spPr/>
        <p:txBody>
          <a:bodyPr/>
          <a:lstStyle/>
          <a:p>
            <a:fld id="{6417D8E3-4DED-884B-B60B-A5855D3C8188}" type="slidenum">
              <a:rPr lang="en-US" smtClean="0"/>
              <a:t>23</a:t>
            </a:fld>
            <a:endParaRPr lang="en-US"/>
          </a:p>
        </p:txBody>
      </p:sp>
    </p:spTree>
    <p:extLst>
      <p:ext uri="{BB962C8B-B14F-4D97-AF65-F5344CB8AC3E}">
        <p14:creationId xmlns:p14="http://schemas.microsoft.com/office/powerpoint/2010/main" val="40226117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Mean sum of squares is the sum of squares divided by degrees of freedom.</a:t>
            </a:r>
          </a:p>
        </p:txBody>
      </p:sp>
      <p:sp>
        <p:nvSpPr>
          <p:cNvPr id="4" name="Slide Number Placeholder 3"/>
          <p:cNvSpPr>
            <a:spLocks noGrp="1"/>
          </p:cNvSpPr>
          <p:nvPr>
            <p:ph type="sldNum" sz="quarter" idx="5"/>
          </p:nvPr>
        </p:nvSpPr>
        <p:spPr/>
        <p:txBody>
          <a:bodyPr/>
          <a:lstStyle/>
          <a:p>
            <a:fld id="{6417D8E3-4DED-884B-B60B-A5855D3C8188}" type="slidenum">
              <a:rPr lang="en-US" smtClean="0"/>
              <a:t>24</a:t>
            </a:fld>
            <a:endParaRPr lang="en-US"/>
          </a:p>
        </p:txBody>
      </p:sp>
    </p:spTree>
    <p:extLst>
      <p:ext uri="{BB962C8B-B14F-4D97-AF65-F5344CB8AC3E}">
        <p14:creationId xmlns:p14="http://schemas.microsoft.com/office/powerpoint/2010/main" val="20934158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 statistics is the ratio of mean sum of square divided by within mean sum of square.  </a:t>
            </a:r>
          </a:p>
        </p:txBody>
      </p:sp>
      <p:sp>
        <p:nvSpPr>
          <p:cNvPr id="4" name="Slide Number Placeholder 3"/>
          <p:cNvSpPr>
            <a:spLocks noGrp="1"/>
          </p:cNvSpPr>
          <p:nvPr>
            <p:ph type="sldNum" sz="quarter" idx="5"/>
          </p:nvPr>
        </p:nvSpPr>
        <p:spPr/>
        <p:txBody>
          <a:bodyPr/>
          <a:lstStyle/>
          <a:p>
            <a:fld id="{6417D8E3-4DED-884B-B60B-A5855D3C8188}" type="slidenum">
              <a:rPr lang="en-US" smtClean="0"/>
              <a:t>25</a:t>
            </a:fld>
            <a:endParaRPr lang="en-US"/>
          </a:p>
        </p:txBody>
      </p:sp>
    </p:spTree>
    <p:extLst>
      <p:ext uri="{BB962C8B-B14F-4D97-AF65-F5344CB8AC3E}">
        <p14:creationId xmlns:p14="http://schemas.microsoft.com/office/powerpoint/2010/main" val="19126880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critical value from the standardized F distribution is given in this column.  </a:t>
            </a:r>
          </a:p>
        </p:txBody>
      </p:sp>
      <p:sp>
        <p:nvSpPr>
          <p:cNvPr id="4" name="Slide Number Placeholder 3"/>
          <p:cNvSpPr>
            <a:spLocks noGrp="1"/>
          </p:cNvSpPr>
          <p:nvPr>
            <p:ph type="sldNum" sz="quarter" idx="5"/>
          </p:nvPr>
        </p:nvSpPr>
        <p:spPr/>
        <p:txBody>
          <a:bodyPr/>
          <a:lstStyle/>
          <a:p>
            <a:fld id="{6417D8E3-4DED-884B-B60B-A5855D3C8188}" type="slidenum">
              <a:rPr lang="en-US" smtClean="0"/>
              <a:t>26</a:t>
            </a:fld>
            <a:endParaRPr lang="en-US"/>
          </a:p>
        </p:txBody>
      </p:sp>
    </p:spTree>
    <p:extLst>
      <p:ext uri="{BB962C8B-B14F-4D97-AF65-F5344CB8AC3E}">
        <p14:creationId xmlns:p14="http://schemas.microsoft.com/office/powerpoint/2010/main" val="30747936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probability of observing the calculated F value is given in the last column.  </a:t>
            </a:r>
          </a:p>
        </p:txBody>
      </p:sp>
      <p:sp>
        <p:nvSpPr>
          <p:cNvPr id="4" name="Slide Number Placeholder 3"/>
          <p:cNvSpPr>
            <a:spLocks noGrp="1"/>
          </p:cNvSpPr>
          <p:nvPr>
            <p:ph type="sldNum" sz="quarter" idx="5"/>
          </p:nvPr>
        </p:nvSpPr>
        <p:spPr/>
        <p:txBody>
          <a:bodyPr/>
          <a:lstStyle/>
          <a:p>
            <a:fld id="{6417D8E3-4DED-884B-B60B-A5855D3C8188}" type="slidenum">
              <a:rPr lang="en-US" smtClean="0"/>
              <a:t>27</a:t>
            </a:fld>
            <a:endParaRPr lang="en-US"/>
          </a:p>
        </p:txBody>
      </p:sp>
    </p:spTree>
    <p:extLst>
      <p:ext uri="{BB962C8B-B14F-4D97-AF65-F5344CB8AC3E}">
        <p14:creationId xmlns:p14="http://schemas.microsoft.com/office/powerpoint/2010/main" val="33297700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very high F value allows us to reject that there are no differences among the hospitals.  </a:t>
            </a:r>
          </a:p>
        </p:txBody>
      </p:sp>
      <p:sp>
        <p:nvSpPr>
          <p:cNvPr id="4" name="Slide Number Placeholder 3"/>
          <p:cNvSpPr>
            <a:spLocks noGrp="1"/>
          </p:cNvSpPr>
          <p:nvPr>
            <p:ph type="sldNum" sz="quarter" idx="5"/>
          </p:nvPr>
        </p:nvSpPr>
        <p:spPr/>
        <p:txBody>
          <a:bodyPr/>
          <a:lstStyle/>
          <a:p>
            <a:fld id="{6417D8E3-4DED-884B-B60B-A5855D3C8188}" type="slidenum">
              <a:rPr lang="en-US" smtClean="0"/>
              <a:t>28</a:t>
            </a:fld>
            <a:endParaRPr lang="en-US"/>
          </a:p>
        </p:txBody>
      </p:sp>
    </p:spTree>
    <p:extLst>
      <p:ext uri="{BB962C8B-B14F-4D97-AF65-F5344CB8AC3E}">
        <p14:creationId xmlns:p14="http://schemas.microsoft.com/office/powerpoint/2010/main" val="10401919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low F value does not allow us to reject that there are no differences among the diagnoses.  </a:t>
            </a:r>
          </a:p>
        </p:txBody>
      </p:sp>
      <p:sp>
        <p:nvSpPr>
          <p:cNvPr id="4" name="Slide Number Placeholder 3"/>
          <p:cNvSpPr>
            <a:spLocks noGrp="1"/>
          </p:cNvSpPr>
          <p:nvPr>
            <p:ph type="sldNum" sz="quarter" idx="5"/>
          </p:nvPr>
        </p:nvSpPr>
        <p:spPr/>
        <p:txBody>
          <a:bodyPr/>
          <a:lstStyle/>
          <a:p>
            <a:fld id="{6417D8E3-4DED-884B-B60B-A5855D3C8188}" type="slidenum">
              <a:rPr lang="en-US" smtClean="0"/>
              <a:t>29</a:t>
            </a:fld>
            <a:endParaRPr lang="en-US"/>
          </a:p>
        </p:txBody>
      </p:sp>
    </p:spTree>
    <p:extLst>
      <p:ext uri="{BB962C8B-B14F-4D97-AF65-F5344CB8AC3E}">
        <p14:creationId xmlns:p14="http://schemas.microsoft.com/office/powerpoint/2010/main" val="652644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use two way analysis of variance to examine the effects of two completely randomized variables, called X one and X two, on a common outcome, such as variable Y.</a:t>
            </a:r>
          </a:p>
        </p:txBody>
      </p:sp>
      <p:sp>
        <p:nvSpPr>
          <p:cNvPr id="4" name="Slide Number Placeholder 3"/>
          <p:cNvSpPr>
            <a:spLocks noGrp="1"/>
          </p:cNvSpPr>
          <p:nvPr>
            <p:ph type="sldNum" sz="quarter" idx="5"/>
          </p:nvPr>
        </p:nvSpPr>
        <p:spPr/>
        <p:txBody>
          <a:bodyPr/>
          <a:lstStyle/>
          <a:p>
            <a:fld id="{6417D8E3-4DED-884B-B60B-A5855D3C8188}" type="slidenum">
              <a:rPr lang="en-US" smtClean="0"/>
              <a:t>3</a:t>
            </a:fld>
            <a:endParaRPr lang="en-US"/>
          </a:p>
        </p:txBody>
      </p:sp>
    </p:spTree>
    <p:extLst>
      <p:ext uri="{BB962C8B-B14F-4D97-AF65-F5344CB8AC3E}">
        <p14:creationId xmlns:p14="http://schemas.microsoft.com/office/powerpoint/2010/main" val="28025526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null hypothesis of no interaction effects cannot be rejected..  </a:t>
            </a:r>
          </a:p>
        </p:txBody>
      </p:sp>
      <p:sp>
        <p:nvSpPr>
          <p:cNvPr id="4" name="Slide Number Placeholder 3"/>
          <p:cNvSpPr>
            <a:spLocks noGrp="1"/>
          </p:cNvSpPr>
          <p:nvPr>
            <p:ph type="sldNum" sz="quarter" idx="5"/>
          </p:nvPr>
        </p:nvSpPr>
        <p:spPr/>
        <p:txBody>
          <a:bodyPr/>
          <a:lstStyle/>
          <a:p>
            <a:fld id="{6417D8E3-4DED-884B-B60B-A5855D3C8188}" type="slidenum">
              <a:rPr lang="en-US" smtClean="0"/>
              <a:t>30</a:t>
            </a:fld>
            <a:endParaRPr lang="en-US"/>
          </a:p>
        </p:txBody>
      </p:sp>
    </p:spTree>
    <p:extLst>
      <p:ext uri="{BB962C8B-B14F-4D97-AF65-F5344CB8AC3E}">
        <p14:creationId xmlns:p14="http://schemas.microsoft.com/office/powerpoint/2010/main" val="17760647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analysis allows us to conclude that there are differences among the hospitals and it is unlikely that these differences are due to case mix of the diagnosis of the patients admitted to these hospitals.  </a:t>
            </a:r>
          </a:p>
        </p:txBody>
      </p:sp>
      <p:sp>
        <p:nvSpPr>
          <p:cNvPr id="4" name="Slide Number Placeholder 3"/>
          <p:cNvSpPr>
            <a:spLocks noGrp="1"/>
          </p:cNvSpPr>
          <p:nvPr>
            <p:ph type="sldNum" sz="quarter" idx="5"/>
          </p:nvPr>
        </p:nvSpPr>
        <p:spPr/>
        <p:txBody>
          <a:bodyPr/>
          <a:lstStyle/>
          <a:p>
            <a:fld id="{6417D8E3-4DED-884B-B60B-A5855D3C8188}" type="slidenum">
              <a:rPr lang="en-US" smtClean="0"/>
              <a:t>31</a:t>
            </a:fld>
            <a:endParaRPr lang="en-US"/>
          </a:p>
        </p:txBody>
      </p:sp>
    </p:spTree>
    <p:extLst>
      <p:ext uri="{BB962C8B-B14F-4D97-AF65-F5344CB8AC3E}">
        <p14:creationId xmlns:p14="http://schemas.microsoft.com/office/powerpoint/2010/main" val="1227361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has focused on two way analysis of variance and its interpretation.</a:t>
            </a:r>
          </a:p>
        </p:txBody>
      </p:sp>
      <p:sp>
        <p:nvSpPr>
          <p:cNvPr id="4" name="Slide Number Placeholder 3"/>
          <p:cNvSpPr>
            <a:spLocks noGrp="1"/>
          </p:cNvSpPr>
          <p:nvPr>
            <p:ph type="sldNum" sz="quarter" idx="5"/>
          </p:nvPr>
        </p:nvSpPr>
        <p:spPr/>
        <p:txBody>
          <a:bodyPr/>
          <a:lstStyle/>
          <a:p>
            <a:fld id="{6417D8E3-4DED-884B-B60B-A5855D3C8188}" type="slidenum">
              <a:rPr lang="en-US" smtClean="0"/>
              <a:t>32</a:t>
            </a:fld>
            <a:endParaRPr lang="en-US"/>
          </a:p>
        </p:txBody>
      </p:sp>
    </p:spTree>
    <p:extLst>
      <p:ext uri="{BB962C8B-B14F-4D97-AF65-F5344CB8AC3E}">
        <p14:creationId xmlns:p14="http://schemas.microsoft.com/office/powerpoint/2010/main" val="14671182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looking at this presentation.  Please examine other videos we have on one way ANOVA and use of R in ANOVA.</a:t>
            </a:r>
          </a:p>
        </p:txBody>
      </p:sp>
      <p:sp>
        <p:nvSpPr>
          <p:cNvPr id="4" name="Slide Number Placeholder 3"/>
          <p:cNvSpPr>
            <a:spLocks noGrp="1"/>
          </p:cNvSpPr>
          <p:nvPr>
            <p:ph type="sldNum" sz="quarter" idx="5"/>
          </p:nvPr>
        </p:nvSpPr>
        <p:spPr/>
        <p:txBody>
          <a:bodyPr/>
          <a:lstStyle/>
          <a:p>
            <a:fld id="{6417D8E3-4DED-884B-B60B-A5855D3C8188}" type="slidenum">
              <a:rPr lang="en-US" smtClean="0"/>
              <a:t>33</a:t>
            </a:fld>
            <a:endParaRPr lang="en-US"/>
          </a:p>
        </p:txBody>
      </p:sp>
    </p:spTree>
    <p:extLst>
      <p:ext uri="{BB962C8B-B14F-4D97-AF65-F5344CB8AC3E}">
        <p14:creationId xmlns:p14="http://schemas.microsoft.com/office/powerpoint/2010/main" val="3177806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way analysis of variance can also be used to examine the impact of 2 factorial combination of variables.    </a:t>
            </a:r>
          </a:p>
        </p:txBody>
      </p:sp>
      <p:sp>
        <p:nvSpPr>
          <p:cNvPr id="4" name="Slide Number Placeholder 3"/>
          <p:cNvSpPr>
            <a:spLocks noGrp="1"/>
          </p:cNvSpPr>
          <p:nvPr>
            <p:ph type="sldNum" sz="quarter" idx="5"/>
          </p:nvPr>
        </p:nvSpPr>
        <p:spPr/>
        <p:txBody>
          <a:bodyPr/>
          <a:lstStyle/>
          <a:p>
            <a:fld id="{6417D8E3-4DED-884B-B60B-A5855D3C8188}" type="slidenum">
              <a:rPr lang="en-US" smtClean="0"/>
              <a:t>4</a:t>
            </a:fld>
            <a:endParaRPr lang="en-US"/>
          </a:p>
        </p:txBody>
      </p:sp>
    </p:spTree>
    <p:extLst>
      <p:ext uri="{BB962C8B-B14F-4D97-AF65-F5344CB8AC3E}">
        <p14:creationId xmlns:p14="http://schemas.microsoft.com/office/powerpoint/2010/main" val="1889082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full factorial design is the combination of every level of the first factor with all levels of the second factor.  </a:t>
            </a:r>
          </a:p>
        </p:txBody>
      </p:sp>
      <p:sp>
        <p:nvSpPr>
          <p:cNvPr id="4" name="Slide Number Placeholder 3"/>
          <p:cNvSpPr>
            <a:spLocks noGrp="1"/>
          </p:cNvSpPr>
          <p:nvPr>
            <p:ph type="sldNum" sz="quarter" idx="5"/>
          </p:nvPr>
        </p:nvSpPr>
        <p:spPr/>
        <p:txBody>
          <a:bodyPr/>
          <a:lstStyle/>
          <a:p>
            <a:fld id="{6417D8E3-4DED-884B-B60B-A5855D3C8188}" type="slidenum">
              <a:rPr lang="en-US" smtClean="0"/>
              <a:t>5</a:t>
            </a:fld>
            <a:endParaRPr lang="en-US"/>
          </a:p>
        </p:txBody>
      </p:sp>
    </p:spTree>
    <p:extLst>
      <p:ext uri="{BB962C8B-B14F-4D97-AF65-F5344CB8AC3E}">
        <p14:creationId xmlns:p14="http://schemas.microsoft.com/office/powerpoint/2010/main" val="1023213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two way analysis of variance is to examine the joint impact of two variables.</a:t>
            </a:r>
          </a:p>
        </p:txBody>
      </p:sp>
      <p:sp>
        <p:nvSpPr>
          <p:cNvPr id="4" name="Slide Number Placeholder 3"/>
          <p:cNvSpPr>
            <a:spLocks noGrp="1"/>
          </p:cNvSpPr>
          <p:nvPr>
            <p:ph type="sldNum" sz="quarter" idx="5"/>
          </p:nvPr>
        </p:nvSpPr>
        <p:spPr/>
        <p:txBody>
          <a:bodyPr/>
          <a:lstStyle/>
          <a:p>
            <a:fld id="{6417D8E3-4DED-884B-B60B-A5855D3C8188}" type="slidenum">
              <a:rPr lang="en-US" smtClean="0"/>
              <a:t>6</a:t>
            </a:fld>
            <a:endParaRPr lang="en-US"/>
          </a:p>
        </p:txBody>
      </p:sp>
    </p:spTree>
    <p:extLst>
      <p:ext uri="{BB962C8B-B14F-4D97-AF65-F5344CB8AC3E}">
        <p14:creationId xmlns:p14="http://schemas.microsoft.com/office/powerpoint/2010/main" val="4090194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one variable to control or block the confounding that occurs among the two variables.</a:t>
            </a:r>
          </a:p>
        </p:txBody>
      </p:sp>
      <p:sp>
        <p:nvSpPr>
          <p:cNvPr id="4" name="Slide Number Placeholder 3"/>
          <p:cNvSpPr>
            <a:spLocks noGrp="1"/>
          </p:cNvSpPr>
          <p:nvPr>
            <p:ph type="sldNum" sz="quarter" idx="5"/>
          </p:nvPr>
        </p:nvSpPr>
        <p:spPr/>
        <p:txBody>
          <a:bodyPr/>
          <a:lstStyle/>
          <a:p>
            <a:fld id="{6417D8E3-4DED-884B-B60B-A5855D3C8188}" type="slidenum">
              <a:rPr lang="en-US" smtClean="0"/>
              <a:t>7</a:t>
            </a:fld>
            <a:endParaRPr lang="en-US"/>
          </a:p>
        </p:txBody>
      </p:sp>
    </p:spTree>
    <p:extLst>
      <p:ext uri="{BB962C8B-B14F-4D97-AF65-F5344CB8AC3E}">
        <p14:creationId xmlns:p14="http://schemas.microsoft.com/office/powerpoint/2010/main" val="69913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to assess the interaction between the two variables.  </a:t>
            </a:r>
          </a:p>
        </p:txBody>
      </p:sp>
      <p:sp>
        <p:nvSpPr>
          <p:cNvPr id="4" name="Slide Number Placeholder 3"/>
          <p:cNvSpPr>
            <a:spLocks noGrp="1"/>
          </p:cNvSpPr>
          <p:nvPr>
            <p:ph type="sldNum" sz="quarter" idx="5"/>
          </p:nvPr>
        </p:nvSpPr>
        <p:spPr/>
        <p:txBody>
          <a:bodyPr/>
          <a:lstStyle/>
          <a:p>
            <a:fld id="{6417D8E3-4DED-884B-B60B-A5855D3C8188}" type="slidenum">
              <a:rPr lang="en-US" smtClean="0"/>
              <a:t>8</a:t>
            </a:fld>
            <a:endParaRPr lang="en-US"/>
          </a:p>
        </p:txBody>
      </p:sp>
    </p:spTree>
    <p:extLst>
      <p:ext uri="{BB962C8B-B14F-4D97-AF65-F5344CB8AC3E}">
        <p14:creationId xmlns:p14="http://schemas.microsoft.com/office/powerpoint/2010/main" val="909173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data show the length of stay at three hospitals for patients with 2 different diagnosis.  </a:t>
            </a:r>
          </a:p>
        </p:txBody>
      </p:sp>
      <p:sp>
        <p:nvSpPr>
          <p:cNvPr id="4" name="Slide Number Placeholder 3"/>
          <p:cNvSpPr>
            <a:spLocks noGrp="1"/>
          </p:cNvSpPr>
          <p:nvPr>
            <p:ph type="sldNum" sz="quarter" idx="5"/>
          </p:nvPr>
        </p:nvSpPr>
        <p:spPr/>
        <p:txBody>
          <a:bodyPr/>
          <a:lstStyle/>
          <a:p>
            <a:fld id="{6417D8E3-4DED-884B-B60B-A5855D3C8188}" type="slidenum">
              <a:rPr lang="en-US" smtClean="0"/>
              <a:t>9</a:t>
            </a:fld>
            <a:endParaRPr lang="en-US"/>
          </a:p>
        </p:txBody>
      </p:sp>
    </p:spTree>
    <p:extLst>
      <p:ext uri="{BB962C8B-B14F-4D97-AF65-F5344CB8AC3E}">
        <p14:creationId xmlns:p14="http://schemas.microsoft.com/office/powerpoint/2010/main" val="13990509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580765E-9E46-F923-4537-881F829F0E54}"/>
              </a:ext>
            </a:extLst>
          </p:cNvPr>
          <p:cNvPicPr>
            <a:picLocks noChangeAspect="1"/>
          </p:cNvPicPr>
          <p:nvPr userDrawn="1"/>
        </p:nvPicPr>
        <p:blipFill rotWithShape="1">
          <a:blip r:embed="rId2">
            <a:alphaModFix amt="20000"/>
          </a:blip>
          <a:srcRect b="19027"/>
          <a:stretch/>
        </p:blipFill>
        <p:spPr>
          <a:xfrm>
            <a:off x="4902150" y="-674203"/>
            <a:ext cx="7694778" cy="8354115"/>
          </a:xfrm>
          <a:prstGeom prst="rect">
            <a:avLst/>
          </a:prstGeom>
        </p:spPr>
      </p:pic>
      <p:sp>
        <p:nvSpPr>
          <p:cNvPr id="2" name="Title 1">
            <a:extLst>
              <a:ext uri="{FF2B5EF4-FFF2-40B4-BE49-F238E27FC236}">
                <a16:creationId xmlns:a16="http://schemas.microsoft.com/office/drawing/2014/main" id="{F8649688-59E7-1703-6239-C6E17422C4E4}"/>
              </a:ext>
            </a:extLst>
          </p:cNvPr>
          <p:cNvSpPr>
            <a:spLocks noGrp="1"/>
          </p:cNvSpPr>
          <p:nvPr>
            <p:ph type="ctrTitle"/>
          </p:nvPr>
        </p:nvSpPr>
        <p:spPr>
          <a:xfrm>
            <a:off x="779481" y="3697149"/>
            <a:ext cx="7604864" cy="1380539"/>
          </a:xfrm>
        </p:spPr>
        <p:txBody>
          <a:bodyPr anchor="b">
            <a:normAutofit/>
          </a:bodyPr>
          <a:lstStyle>
            <a:lvl1pPr algn="l">
              <a:defRPr sz="40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0AEE2DF3-20B9-5FE4-78BC-2A84C112A90A}"/>
              </a:ext>
            </a:extLst>
          </p:cNvPr>
          <p:cNvSpPr>
            <a:spLocks noGrp="1"/>
          </p:cNvSpPr>
          <p:nvPr>
            <p:ph type="subTitle" idx="1"/>
          </p:nvPr>
        </p:nvSpPr>
        <p:spPr>
          <a:xfrm>
            <a:off x="1559796" y="5412912"/>
            <a:ext cx="3342354" cy="1464519"/>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4" name="Picture 13">
            <a:extLst>
              <a:ext uri="{FF2B5EF4-FFF2-40B4-BE49-F238E27FC236}">
                <a16:creationId xmlns:a16="http://schemas.microsoft.com/office/drawing/2014/main" id="{01587E38-3EC4-A044-D625-EEAF1E6EC062}"/>
              </a:ext>
            </a:extLst>
          </p:cNvPr>
          <p:cNvPicPr>
            <a:picLocks noChangeAspect="1"/>
          </p:cNvPicPr>
          <p:nvPr userDrawn="1"/>
        </p:nvPicPr>
        <p:blipFill>
          <a:blip r:embed="rId3"/>
          <a:stretch>
            <a:fillRect/>
          </a:stretch>
        </p:blipFill>
        <p:spPr>
          <a:xfrm>
            <a:off x="615061" y="1197215"/>
            <a:ext cx="5899299" cy="1981444"/>
          </a:xfrm>
          <a:prstGeom prst="rect">
            <a:avLst/>
          </a:prstGeom>
        </p:spPr>
      </p:pic>
      <p:pic>
        <p:nvPicPr>
          <p:cNvPr id="5" name="Picture 4">
            <a:extLst>
              <a:ext uri="{FF2B5EF4-FFF2-40B4-BE49-F238E27FC236}">
                <a16:creationId xmlns:a16="http://schemas.microsoft.com/office/drawing/2014/main" id="{953E1F77-3976-FC07-D6FA-5715ADAF14E2}"/>
              </a:ext>
            </a:extLst>
          </p:cNvPr>
          <p:cNvPicPr>
            <a:picLocks noChangeAspect="1"/>
          </p:cNvPicPr>
          <p:nvPr userDrawn="1"/>
        </p:nvPicPr>
        <p:blipFill>
          <a:blip r:embed="rId4"/>
          <a:stretch>
            <a:fillRect/>
          </a:stretch>
        </p:blipFill>
        <p:spPr>
          <a:xfrm>
            <a:off x="9963982" y="3502855"/>
            <a:ext cx="5932940" cy="7005710"/>
          </a:xfrm>
          <a:prstGeom prst="rect">
            <a:avLst/>
          </a:prstGeom>
        </p:spPr>
      </p:pic>
      <p:pic>
        <p:nvPicPr>
          <p:cNvPr id="7" name="Picture 6">
            <a:extLst>
              <a:ext uri="{FF2B5EF4-FFF2-40B4-BE49-F238E27FC236}">
                <a16:creationId xmlns:a16="http://schemas.microsoft.com/office/drawing/2014/main" id="{EF758EA4-EA94-F72F-4C37-A2D336BDE9F0}"/>
              </a:ext>
            </a:extLst>
          </p:cNvPr>
          <p:cNvPicPr>
            <a:picLocks noChangeAspect="1"/>
          </p:cNvPicPr>
          <p:nvPr userDrawn="1"/>
        </p:nvPicPr>
        <p:blipFill>
          <a:blip r:embed="rId5"/>
          <a:stretch>
            <a:fillRect/>
          </a:stretch>
        </p:blipFill>
        <p:spPr>
          <a:xfrm>
            <a:off x="754906" y="5412912"/>
            <a:ext cx="651267" cy="657297"/>
          </a:xfrm>
          <a:prstGeom prst="rect">
            <a:avLst/>
          </a:prstGeom>
        </p:spPr>
      </p:pic>
    </p:spTree>
    <p:extLst>
      <p:ext uri="{BB962C8B-B14F-4D97-AF65-F5344CB8AC3E}">
        <p14:creationId xmlns:p14="http://schemas.microsoft.com/office/powerpoint/2010/main" val="2852685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7F527-C9C4-3AE9-1AB6-0A92543C6D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0A292B-FD17-3482-0ADF-55B3DEAB153F}"/>
              </a:ext>
            </a:extLst>
          </p:cNvPr>
          <p:cNvSpPr>
            <a:spLocks noGrp="1"/>
          </p:cNvSpPr>
          <p:nvPr>
            <p:ph type="dt" sz="half" idx="10"/>
          </p:nvPr>
        </p:nvSpPr>
        <p:spPr/>
        <p:txBody>
          <a:bodyPr/>
          <a:lstStyle/>
          <a:p>
            <a:fld id="{4B84967F-2382-1D42-B474-ED4C6215D2E3}" type="datetimeFigureOut">
              <a:rPr lang="en-US" smtClean="0"/>
              <a:t>9/1/2024</a:t>
            </a:fld>
            <a:endParaRPr lang="en-US"/>
          </a:p>
        </p:txBody>
      </p:sp>
      <p:sp>
        <p:nvSpPr>
          <p:cNvPr id="4" name="Footer Placeholder 3">
            <a:extLst>
              <a:ext uri="{FF2B5EF4-FFF2-40B4-BE49-F238E27FC236}">
                <a16:creationId xmlns:a16="http://schemas.microsoft.com/office/drawing/2014/main" id="{9FC4CFF4-32C3-E17B-C4D7-7A0CF58DE9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32BFF3-9C13-EF99-0729-5CAD7C9A025C}"/>
              </a:ext>
            </a:extLst>
          </p:cNvPr>
          <p:cNvSpPr>
            <a:spLocks noGrp="1"/>
          </p:cNvSpPr>
          <p:nvPr>
            <p:ph type="sldNum" sz="quarter" idx="12"/>
          </p:nvPr>
        </p:nvSpPr>
        <p:spPr/>
        <p:txBody>
          <a:bodyPr/>
          <a:lstStyle/>
          <a:p>
            <a:fld id="{A536A363-BB52-F847-9CC8-A14FBF3DB02D}" type="slidenum">
              <a:rPr lang="en-US" smtClean="0"/>
              <a:t>‹#›</a:t>
            </a:fld>
            <a:endParaRPr lang="en-US"/>
          </a:p>
        </p:txBody>
      </p:sp>
    </p:spTree>
    <p:extLst>
      <p:ext uri="{BB962C8B-B14F-4D97-AF65-F5344CB8AC3E}">
        <p14:creationId xmlns:p14="http://schemas.microsoft.com/office/powerpoint/2010/main" val="3819274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F96DED-A25F-6860-FA29-8B5A8C8810CF}"/>
              </a:ext>
            </a:extLst>
          </p:cNvPr>
          <p:cNvSpPr>
            <a:spLocks noGrp="1"/>
          </p:cNvSpPr>
          <p:nvPr>
            <p:ph type="dt" sz="half" idx="10"/>
          </p:nvPr>
        </p:nvSpPr>
        <p:spPr/>
        <p:txBody>
          <a:bodyPr/>
          <a:lstStyle/>
          <a:p>
            <a:fld id="{4B84967F-2382-1D42-B474-ED4C6215D2E3}" type="datetimeFigureOut">
              <a:rPr lang="en-US" smtClean="0"/>
              <a:t>9/1/2024</a:t>
            </a:fld>
            <a:endParaRPr lang="en-US"/>
          </a:p>
        </p:txBody>
      </p:sp>
      <p:sp>
        <p:nvSpPr>
          <p:cNvPr id="3" name="Footer Placeholder 2">
            <a:extLst>
              <a:ext uri="{FF2B5EF4-FFF2-40B4-BE49-F238E27FC236}">
                <a16:creationId xmlns:a16="http://schemas.microsoft.com/office/drawing/2014/main" id="{B770275C-7907-9F15-85B5-70FBD72714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31B68D-9337-DF5E-FDE3-D260CF6E7D36}"/>
              </a:ext>
            </a:extLst>
          </p:cNvPr>
          <p:cNvSpPr>
            <a:spLocks noGrp="1"/>
          </p:cNvSpPr>
          <p:nvPr>
            <p:ph type="sldNum" sz="quarter" idx="12"/>
          </p:nvPr>
        </p:nvSpPr>
        <p:spPr/>
        <p:txBody>
          <a:bodyPr/>
          <a:lstStyle/>
          <a:p>
            <a:fld id="{A536A363-BB52-F847-9CC8-A14FBF3DB02D}" type="slidenum">
              <a:rPr lang="en-US" smtClean="0"/>
              <a:t>‹#›</a:t>
            </a:fld>
            <a:endParaRPr lang="en-US"/>
          </a:p>
        </p:txBody>
      </p:sp>
    </p:spTree>
    <p:extLst>
      <p:ext uri="{BB962C8B-B14F-4D97-AF65-F5344CB8AC3E}">
        <p14:creationId xmlns:p14="http://schemas.microsoft.com/office/powerpoint/2010/main" val="3827619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E3C2B-45CE-B511-13E2-9DAE79A845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F10148-A2A9-0799-F4F7-18017CE847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FFB31A-DA89-95E7-AB08-ECC256F197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A7533F-7C4E-022F-1503-9303E85D6E67}"/>
              </a:ext>
            </a:extLst>
          </p:cNvPr>
          <p:cNvSpPr>
            <a:spLocks noGrp="1"/>
          </p:cNvSpPr>
          <p:nvPr>
            <p:ph type="dt" sz="half" idx="10"/>
          </p:nvPr>
        </p:nvSpPr>
        <p:spPr/>
        <p:txBody>
          <a:bodyPr/>
          <a:lstStyle/>
          <a:p>
            <a:fld id="{4B84967F-2382-1D42-B474-ED4C6215D2E3}" type="datetimeFigureOut">
              <a:rPr lang="en-US" smtClean="0"/>
              <a:t>9/1/2024</a:t>
            </a:fld>
            <a:endParaRPr lang="en-US"/>
          </a:p>
        </p:txBody>
      </p:sp>
      <p:sp>
        <p:nvSpPr>
          <p:cNvPr id="6" name="Footer Placeholder 5">
            <a:extLst>
              <a:ext uri="{FF2B5EF4-FFF2-40B4-BE49-F238E27FC236}">
                <a16:creationId xmlns:a16="http://schemas.microsoft.com/office/drawing/2014/main" id="{2540BDBA-F83C-B51D-3180-D13C4E39E9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F3C8B5-4C34-EC01-EB6E-5BF3EB0D273A}"/>
              </a:ext>
            </a:extLst>
          </p:cNvPr>
          <p:cNvSpPr>
            <a:spLocks noGrp="1"/>
          </p:cNvSpPr>
          <p:nvPr>
            <p:ph type="sldNum" sz="quarter" idx="12"/>
          </p:nvPr>
        </p:nvSpPr>
        <p:spPr/>
        <p:txBody>
          <a:bodyPr/>
          <a:lstStyle/>
          <a:p>
            <a:fld id="{A536A363-BB52-F847-9CC8-A14FBF3DB02D}" type="slidenum">
              <a:rPr lang="en-US" smtClean="0"/>
              <a:t>‹#›</a:t>
            </a:fld>
            <a:endParaRPr lang="en-US"/>
          </a:p>
        </p:txBody>
      </p:sp>
    </p:spTree>
    <p:extLst>
      <p:ext uri="{BB962C8B-B14F-4D97-AF65-F5344CB8AC3E}">
        <p14:creationId xmlns:p14="http://schemas.microsoft.com/office/powerpoint/2010/main" val="39309652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A3A86-0B7B-9417-206C-8023301A42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AFAB53F-53C6-9A50-564C-B9B09AEED9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FADB9C-BE4B-90D1-43B5-0B304E9FB5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602F0E-CB70-B6CB-0280-2E396AB8B0BA}"/>
              </a:ext>
            </a:extLst>
          </p:cNvPr>
          <p:cNvSpPr>
            <a:spLocks noGrp="1"/>
          </p:cNvSpPr>
          <p:nvPr>
            <p:ph type="dt" sz="half" idx="10"/>
          </p:nvPr>
        </p:nvSpPr>
        <p:spPr/>
        <p:txBody>
          <a:bodyPr/>
          <a:lstStyle/>
          <a:p>
            <a:fld id="{4B84967F-2382-1D42-B474-ED4C6215D2E3}" type="datetimeFigureOut">
              <a:rPr lang="en-US" smtClean="0"/>
              <a:t>9/1/2024</a:t>
            </a:fld>
            <a:endParaRPr lang="en-US"/>
          </a:p>
        </p:txBody>
      </p:sp>
      <p:sp>
        <p:nvSpPr>
          <p:cNvPr id="6" name="Footer Placeholder 5">
            <a:extLst>
              <a:ext uri="{FF2B5EF4-FFF2-40B4-BE49-F238E27FC236}">
                <a16:creationId xmlns:a16="http://schemas.microsoft.com/office/drawing/2014/main" id="{CD1C533A-08B0-58EA-9AD7-A3F8B324FA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26A372-BDCD-A7E2-5A4F-E62DC39F1C9F}"/>
              </a:ext>
            </a:extLst>
          </p:cNvPr>
          <p:cNvSpPr>
            <a:spLocks noGrp="1"/>
          </p:cNvSpPr>
          <p:nvPr>
            <p:ph type="sldNum" sz="quarter" idx="12"/>
          </p:nvPr>
        </p:nvSpPr>
        <p:spPr/>
        <p:txBody>
          <a:bodyPr/>
          <a:lstStyle/>
          <a:p>
            <a:fld id="{A536A363-BB52-F847-9CC8-A14FBF3DB02D}" type="slidenum">
              <a:rPr lang="en-US" smtClean="0"/>
              <a:t>‹#›</a:t>
            </a:fld>
            <a:endParaRPr lang="en-US"/>
          </a:p>
        </p:txBody>
      </p:sp>
    </p:spTree>
    <p:extLst>
      <p:ext uri="{BB962C8B-B14F-4D97-AF65-F5344CB8AC3E}">
        <p14:creationId xmlns:p14="http://schemas.microsoft.com/office/powerpoint/2010/main" val="37005733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0EBD8-E926-E742-3B9A-FB7253CBC3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7357F9-DC12-94D1-6A8F-A398E60616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EE06DF-5858-0C46-6785-0912478308C3}"/>
              </a:ext>
            </a:extLst>
          </p:cNvPr>
          <p:cNvSpPr>
            <a:spLocks noGrp="1"/>
          </p:cNvSpPr>
          <p:nvPr>
            <p:ph type="dt" sz="half" idx="10"/>
          </p:nvPr>
        </p:nvSpPr>
        <p:spPr/>
        <p:txBody>
          <a:bodyPr/>
          <a:lstStyle/>
          <a:p>
            <a:fld id="{4B84967F-2382-1D42-B474-ED4C6215D2E3}" type="datetimeFigureOut">
              <a:rPr lang="en-US" smtClean="0"/>
              <a:t>9/1/2024</a:t>
            </a:fld>
            <a:endParaRPr lang="en-US"/>
          </a:p>
        </p:txBody>
      </p:sp>
      <p:sp>
        <p:nvSpPr>
          <p:cNvPr id="5" name="Footer Placeholder 4">
            <a:extLst>
              <a:ext uri="{FF2B5EF4-FFF2-40B4-BE49-F238E27FC236}">
                <a16:creationId xmlns:a16="http://schemas.microsoft.com/office/drawing/2014/main" id="{6E465DCB-E870-DEF5-349E-FB0C17002C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0E2825-6709-2936-5F16-188693E21D04}"/>
              </a:ext>
            </a:extLst>
          </p:cNvPr>
          <p:cNvSpPr>
            <a:spLocks noGrp="1"/>
          </p:cNvSpPr>
          <p:nvPr>
            <p:ph type="sldNum" sz="quarter" idx="12"/>
          </p:nvPr>
        </p:nvSpPr>
        <p:spPr/>
        <p:txBody>
          <a:bodyPr/>
          <a:lstStyle/>
          <a:p>
            <a:fld id="{A536A363-BB52-F847-9CC8-A14FBF3DB02D}" type="slidenum">
              <a:rPr lang="en-US" smtClean="0"/>
              <a:t>‹#›</a:t>
            </a:fld>
            <a:endParaRPr lang="en-US"/>
          </a:p>
        </p:txBody>
      </p:sp>
    </p:spTree>
    <p:extLst>
      <p:ext uri="{BB962C8B-B14F-4D97-AF65-F5344CB8AC3E}">
        <p14:creationId xmlns:p14="http://schemas.microsoft.com/office/powerpoint/2010/main" val="2748083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190BBB-294E-EA0B-4584-034FA002CA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E2A05C-F0E4-B4A7-DC39-EB2E7568FD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983312-CA81-4776-9938-6738102779FC}"/>
              </a:ext>
            </a:extLst>
          </p:cNvPr>
          <p:cNvSpPr>
            <a:spLocks noGrp="1"/>
          </p:cNvSpPr>
          <p:nvPr>
            <p:ph type="dt" sz="half" idx="10"/>
          </p:nvPr>
        </p:nvSpPr>
        <p:spPr/>
        <p:txBody>
          <a:bodyPr/>
          <a:lstStyle/>
          <a:p>
            <a:fld id="{4B84967F-2382-1D42-B474-ED4C6215D2E3}" type="datetimeFigureOut">
              <a:rPr lang="en-US" smtClean="0"/>
              <a:t>9/1/2024</a:t>
            </a:fld>
            <a:endParaRPr lang="en-US"/>
          </a:p>
        </p:txBody>
      </p:sp>
      <p:sp>
        <p:nvSpPr>
          <p:cNvPr id="5" name="Footer Placeholder 4">
            <a:extLst>
              <a:ext uri="{FF2B5EF4-FFF2-40B4-BE49-F238E27FC236}">
                <a16:creationId xmlns:a16="http://schemas.microsoft.com/office/drawing/2014/main" id="{86B87C54-F5DE-248C-FC2C-5BB73F76D0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672711-175A-0A82-C452-816AAB8F9911}"/>
              </a:ext>
            </a:extLst>
          </p:cNvPr>
          <p:cNvSpPr>
            <a:spLocks noGrp="1"/>
          </p:cNvSpPr>
          <p:nvPr>
            <p:ph type="sldNum" sz="quarter" idx="12"/>
          </p:nvPr>
        </p:nvSpPr>
        <p:spPr/>
        <p:txBody>
          <a:bodyPr/>
          <a:lstStyle/>
          <a:p>
            <a:fld id="{A536A363-BB52-F847-9CC8-A14FBF3DB02D}" type="slidenum">
              <a:rPr lang="en-US" smtClean="0"/>
              <a:t>‹#›</a:t>
            </a:fld>
            <a:endParaRPr lang="en-US"/>
          </a:p>
        </p:txBody>
      </p:sp>
    </p:spTree>
    <p:extLst>
      <p:ext uri="{BB962C8B-B14F-4D97-AF65-F5344CB8AC3E}">
        <p14:creationId xmlns:p14="http://schemas.microsoft.com/office/powerpoint/2010/main" val="3888197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C7F74-E65C-984E-FFFB-9873BF0523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77072B-1A48-E8CC-BA32-C6C0F54A37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46E196-C6A3-D45C-AE7F-358CCC0114BC}"/>
              </a:ext>
            </a:extLst>
          </p:cNvPr>
          <p:cNvSpPr>
            <a:spLocks noGrp="1"/>
          </p:cNvSpPr>
          <p:nvPr>
            <p:ph type="dt" sz="half" idx="10"/>
          </p:nvPr>
        </p:nvSpPr>
        <p:spPr/>
        <p:txBody>
          <a:bodyPr/>
          <a:lstStyle/>
          <a:p>
            <a:fld id="{4815D5C6-F7A1-5D44-B216-FA90FD5DD46C}" type="datetimeFigureOut">
              <a:rPr lang="en-US" smtClean="0"/>
              <a:t>9/1/2024</a:t>
            </a:fld>
            <a:endParaRPr lang="en-US"/>
          </a:p>
        </p:txBody>
      </p:sp>
      <p:sp>
        <p:nvSpPr>
          <p:cNvPr id="5" name="Footer Placeholder 4">
            <a:extLst>
              <a:ext uri="{FF2B5EF4-FFF2-40B4-BE49-F238E27FC236}">
                <a16:creationId xmlns:a16="http://schemas.microsoft.com/office/drawing/2014/main" id="{3EF0C394-B57F-0355-CCFD-984B2FE12F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BE2EA4-D9C9-6654-B8BA-1C033886418C}"/>
              </a:ext>
            </a:extLst>
          </p:cNvPr>
          <p:cNvSpPr>
            <a:spLocks noGrp="1"/>
          </p:cNvSpPr>
          <p:nvPr>
            <p:ph type="sldNum" sz="quarter" idx="12"/>
          </p:nvPr>
        </p:nvSpPr>
        <p:spPr/>
        <p:txBody>
          <a:bodyPr/>
          <a:lstStyle/>
          <a:p>
            <a:fld id="{F1D5B741-F039-A04D-81E9-C0DE6BA46523}" type="slidenum">
              <a:rPr lang="en-US" smtClean="0"/>
              <a:t>‹#›</a:t>
            </a:fld>
            <a:endParaRPr lang="en-US"/>
          </a:p>
        </p:txBody>
      </p:sp>
    </p:spTree>
    <p:extLst>
      <p:ext uri="{BB962C8B-B14F-4D97-AF65-F5344CB8AC3E}">
        <p14:creationId xmlns:p14="http://schemas.microsoft.com/office/powerpoint/2010/main" val="389356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E867D-53A7-E375-1117-1A31A9D525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0513F4-D2B2-F0E3-ECBA-F3DC31E94C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E8344E-33BD-ECDF-B54C-D2495594097E}"/>
              </a:ext>
            </a:extLst>
          </p:cNvPr>
          <p:cNvSpPr>
            <a:spLocks noGrp="1"/>
          </p:cNvSpPr>
          <p:nvPr>
            <p:ph type="dt" sz="half" idx="10"/>
          </p:nvPr>
        </p:nvSpPr>
        <p:spPr/>
        <p:txBody>
          <a:bodyPr/>
          <a:lstStyle/>
          <a:p>
            <a:fld id="{4815D5C6-F7A1-5D44-B216-FA90FD5DD46C}" type="datetimeFigureOut">
              <a:rPr lang="en-US" smtClean="0"/>
              <a:t>9/1/2024</a:t>
            </a:fld>
            <a:endParaRPr lang="en-US"/>
          </a:p>
        </p:txBody>
      </p:sp>
      <p:sp>
        <p:nvSpPr>
          <p:cNvPr id="5" name="Footer Placeholder 4">
            <a:extLst>
              <a:ext uri="{FF2B5EF4-FFF2-40B4-BE49-F238E27FC236}">
                <a16:creationId xmlns:a16="http://schemas.microsoft.com/office/drawing/2014/main" id="{1883BA72-D85A-09D5-0600-DA0ADB549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82EF3A-9F15-3C46-FFFB-022261A7C4D0}"/>
              </a:ext>
            </a:extLst>
          </p:cNvPr>
          <p:cNvSpPr>
            <a:spLocks noGrp="1"/>
          </p:cNvSpPr>
          <p:nvPr>
            <p:ph type="sldNum" sz="quarter" idx="12"/>
          </p:nvPr>
        </p:nvSpPr>
        <p:spPr/>
        <p:txBody>
          <a:bodyPr/>
          <a:lstStyle/>
          <a:p>
            <a:fld id="{F1D5B741-F039-A04D-81E9-C0DE6BA46523}" type="slidenum">
              <a:rPr lang="en-US" smtClean="0"/>
              <a:t>‹#›</a:t>
            </a:fld>
            <a:endParaRPr lang="en-US"/>
          </a:p>
        </p:txBody>
      </p:sp>
    </p:spTree>
    <p:extLst>
      <p:ext uri="{BB962C8B-B14F-4D97-AF65-F5344CB8AC3E}">
        <p14:creationId xmlns:p14="http://schemas.microsoft.com/office/powerpoint/2010/main" val="31257577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E438D-15AB-1384-01DA-DBC8400254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5BF7F2-D1ED-7EA7-354A-565D52FF4E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6E1DCA-88C9-4457-D10B-A94EB9AD7826}"/>
              </a:ext>
            </a:extLst>
          </p:cNvPr>
          <p:cNvSpPr>
            <a:spLocks noGrp="1"/>
          </p:cNvSpPr>
          <p:nvPr>
            <p:ph type="dt" sz="half" idx="10"/>
          </p:nvPr>
        </p:nvSpPr>
        <p:spPr/>
        <p:txBody>
          <a:bodyPr/>
          <a:lstStyle/>
          <a:p>
            <a:fld id="{4815D5C6-F7A1-5D44-B216-FA90FD5DD46C}" type="datetimeFigureOut">
              <a:rPr lang="en-US" smtClean="0"/>
              <a:t>9/1/2024</a:t>
            </a:fld>
            <a:endParaRPr lang="en-US"/>
          </a:p>
        </p:txBody>
      </p:sp>
      <p:sp>
        <p:nvSpPr>
          <p:cNvPr id="5" name="Footer Placeholder 4">
            <a:extLst>
              <a:ext uri="{FF2B5EF4-FFF2-40B4-BE49-F238E27FC236}">
                <a16:creationId xmlns:a16="http://schemas.microsoft.com/office/drawing/2014/main" id="{3754F4D0-A1CD-2FEC-7FE5-3EFEA82E33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A13ACB-3D51-C021-380A-422741CC01C3}"/>
              </a:ext>
            </a:extLst>
          </p:cNvPr>
          <p:cNvSpPr>
            <a:spLocks noGrp="1"/>
          </p:cNvSpPr>
          <p:nvPr>
            <p:ph type="sldNum" sz="quarter" idx="12"/>
          </p:nvPr>
        </p:nvSpPr>
        <p:spPr/>
        <p:txBody>
          <a:bodyPr/>
          <a:lstStyle/>
          <a:p>
            <a:fld id="{F1D5B741-F039-A04D-81E9-C0DE6BA46523}" type="slidenum">
              <a:rPr lang="en-US" smtClean="0"/>
              <a:t>‹#›</a:t>
            </a:fld>
            <a:endParaRPr lang="en-US"/>
          </a:p>
        </p:txBody>
      </p:sp>
    </p:spTree>
    <p:extLst>
      <p:ext uri="{BB962C8B-B14F-4D97-AF65-F5344CB8AC3E}">
        <p14:creationId xmlns:p14="http://schemas.microsoft.com/office/powerpoint/2010/main" val="17539733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998A7-CA9A-1FEB-D37F-86B06EC6BA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C477CC-EB3F-8190-5A4C-65AE4E397D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C5C47D-3BE5-48D2-EE39-FCF2318426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F493D8-52FD-639F-7179-FFC6FA0DD796}"/>
              </a:ext>
            </a:extLst>
          </p:cNvPr>
          <p:cNvSpPr>
            <a:spLocks noGrp="1"/>
          </p:cNvSpPr>
          <p:nvPr>
            <p:ph type="dt" sz="half" idx="10"/>
          </p:nvPr>
        </p:nvSpPr>
        <p:spPr/>
        <p:txBody>
          <a:bodyPr/>
          <a:lstStyle/>
          <a:p>
            <a:fld id="{4815D5C6-F7A1-5D44-B216-FA90FD5DD46C}" type="datetimeFigureOut">
              <a:rPr lang="en-US" smtClean="0"/>
              <a:t>9/1/2024</a:t>
            </a:fld>
            <a:endParaRPr lang="en-US"/>
          </a:p>
        </p:txBody>
      </p:sp>
      <p:sp>
        <p:nvSpPr>
          <p:cNvPr id="6" name="Footer Placeholder 5">
            <a:extLst>
              <a:ext uri="{FF2B5EF4-FFF2-40B4-BE49-F238E27FC236}">
                <a16:creationId xmlns:a16="http://schemas.microsoft.com/office/drawing/2014/main" id="{FBC36B6A-9301-ABDB-03CF-23ADF7F07C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7E4F21-C24C-D131-6D7F-52B80594D4DB}"/>
              </a:ext>
            </a:extLst>
          </p:cNvPr>
          <p:cNvSpPr>
            <a:spLocks noGrp="1"/>
          </p:cNvSpPr>
          <p:nvPr>
            <p:ph type="sldNum" sz="quarter" idx="12"/>
          </p:nvPr>
        </p:nvSpPr>
        <p:spPr/>
        <p:txBody>
          <a:bodyPr/>
          <a:lstStyle/>
          <a:p>
            <a:fld id="{F1D5B741-F039-A04D-81E9-C0DE6BA46523}" type="slidenum">
              <a:rPr lang="en-US" smtClean="0"/>
              <a:t>‹#›</a:t>
            </a:fld>
            <a:endParaRPr lang="en-US"/>
          </a:p>
        </p:txBody>
      </p:sp>
    </p:spTree>
    <p:extLst>
      <p:ext uri="{BB962C8B-B14F-4D97-AF65-F5344CB8AC3E}">
        <p14:creationId xmlns:p14="http://schemas.microsoft.com/office/powerpoint/2010/main" val="912363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4430F-5A5E-5D4B-4BC7-884289535AD9}"/>
              </a:ext>
            </a:extLst>
          </p:cNvPr>
          <p:cNvSpPr>
            <a:spLocks noGrp="1"/>
          </p:cNvSpPr>
          <p:nvPr>
            <p:ph type="title"/>
          </p:nvPr>
        </p:nvSpPr>
        <p:spPr/>
        <p:txBody>
          <a:bodyPr>
            <a:normAutofit/>
          </a:bodyPr>
          <a:lstStyle>
            <a:lvl1pPr>
              <a:defRPr sz="3200" baseline="0"/>
            </a:lvl1pPr>
          </a:lstStyle>
          <a:p>
            <a:r>
              <a:rPr lang="en-US" dirty="0"/>
              <a:t>Click to edit Master title style</a:t>
            </a:r>
          </a:p>
        </p:txBody>
      </p:sp>
      <p:sp>
        <p:nvSpPr>
          <p:cNvPr id="3" name="Content Placeholder 2">
            <a:extLst>
              <a:ext uri="{FF2B5EF4-FFF2-40B4-BE49-F238E27FC236}">
                <a16:creationId xmlns:a16="http://schemas.microsoft.com/office/drawing/2014/main" id="{5482327C-9D0F-B15E-C5AE-0B4402F1F54D}"/>
              </a:ext>
            </a:extLst>
          </p:cNvPr>
          <p:cNvSpPr>
            <a:spLocks noGrp="1"/>
          </p:cNvSpPr>
          <p:nvPr>
            <p:ph idx="1"/>
          </p:nvPr>
        </p:nvSpPr>
        <p:spPr>
          <a:xfrm>
            <a:off x="831166" y="1952234"/>
            <a:ext cx="10515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8B656B8F-F397-B870-64C7-260815F62451}"/>
              </a:ext>
            </a:extLst>
          </p:cNvPr>
          <p:cNvSpPr>
            <a:spLocks noGrp="1"/>
          </p:cNvSpPr>
          <p:nvPr>
            <p:ph type="ftr" sz="quarter" idx="11"/>
          </p:nvPr>
        </p:nvSpPr>
        <p:spPr>
          <a:xfrm rot="16200000">
            <a:off x="10838536" y="5052805"/>
            <a:ext cx="2095133" cy="406400"/>
          </a:xfrm>
        </p:spPr>
        <p:txBody>
          <a:bodyPr/>
          <a:lstStyle>
            <a:lvl1pPr algn="r">
              <a:defRPr>
                <a:solidFill>
                  <a:schemeClr val="tx2"/>
                </a:solidFill>
              </a:defRPr>
            </a:lvl1pPr>
          </a:lstStyle>
          <a:p>
            <a:r>
              <a:rPr lang="en-US" dirty="0"/>
              <a:t>GEORGE MASON UNIVERSITY</a:t>
            </a:r>
          </a:p>
        </p:txBody>
      </p:sp>
      <p:sp>
        <p:nvSpPr>
          <p:cNvPr id="6" name="Slide Number Placeholder 5">
            <a:extLst>
              <a:ext uri="{FF2B5EF4-FFF2-40B4-BE49-F238E27FC236}">
                <a16:creationId xmlns:a16="http://schemas.microsoft.com/office/drawing/2014/main" id="{919B4960-F59B-CF95-3858-F7F56D5011FC}"/>
              </a:ext>
            </a:extLst>
          </p:cNvPr>
          <p:cNvSpPr>
            <a:spLocks noGrp="1"/>
          </p:cNvSpPr>
          <p:nvPr>
            <p:ph type="sldNum" sz="quarter" idx="12"/>
          </p:nvPr>
        </p:nvSpPr>
        <p:spPr>
          <a:xfrm>
            <a:off x="11682902" y="6356350"/>
            <a:ext cx="406400" cy="365125"/>
          </a:xfrm>
        </p:spPr>
        <p:txBody>
          <a:bodyPr/>
          <a:lstStyle>
            <a:lvl1pPr>
              <a:defRPr>
                <a:solidFill>
                  <a:schemeClr val="tx2"/>
                </a:solidFill>
              </a:defRPr>
            </a:lvl1pPr>
          </a:lstStyle>
          <a:p>
            <a:fld id="{944FE883-4AC6-394B-8129-6E4BB686DB20}" type="slidenum">
              <a:rPr lang="en-US" smtClean="0"/>
              <a:pPr/>
              <a:t>‹#›</a:t>
            </a:fld>
            <a:endParaRPr lang="en-US" dirty="0"/>
          </a:p>
        </p:txBody>
      </p:sp>
    </p:spTree>
    <p:extLst>
      <p:ext uri="{BB962C8B-B14F-4D97-AF65-F5344CB8AC3E}">
        <p14:creationId xmlns:p14="http://schemas.microsoft.com/office/powerpoint/2010/main" val="7364606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4D842-A184-D34E-83A3-7939A51F2F3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B88A4F-A689-1A7A-CAA8-4068B47FD4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A3E650-B706-5DEB-EE7A-90F3218CF8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D9BED9-8399-658E-9C06-CE1A6A0093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063B30-E962-04B2-019E-17B9C7A4EE1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8B6CFA-AA84-B957-4789-8CE9BB158971}"/>
              </a:ext>
            </a:extLst>
          </p:cNvPr>
          <p:cNvSpPr>
            <a:spLocks noGrp="1"/>
          </p:cNvSpPr>
          <p:nvPr>
            <p:ph type="dt" sz="half" idx="10"/>
          </p:nvPr>
        </p:nvSpPr>
        <p:spPr/>
        <p:txBody>
          <a:bodyPr/>
          <a:lstStyle/>
          <a:p>
            <a:fld id="{4815D5C6-F7A1-5D44-B216-FA90FD5DD46C}" type="datetimeFigureOut">
              <a:rPr lang="en-US" smtClean="0"/>
              <a:t>9/1/2024</a:t>
            </a:fld>
            <a:endParaRPr lang="en-US"/>
          </a:p>
        </p:txBody>
      </p:sp>
      <p:sp>
        <p:nvSpPr>
          <p:cNvPr id="8" name="Footer Placeholder 7">
            <a:extLst>
              <a:ext uri="{FF2B5EF4-FFF2-40B4-BE49-F238E27FC236}">
                <a16:creationId xmlns:a16="http://schemas.microsoft.com/office/drawing/2014/main" id="{E792B9A4-0BCD-4078-27F1-CE03080C7B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B652E3-0273-69D9-07C6-940891B923DF}"/>
              </a:ext>
            </a:extLst>
          </p:cNvPr>
          <p:cNvSpPr>
            <a:spLocks noGrp="1"/>
          </p:cNvSpPr>
          <p:nvPr>
            <p:ph type="sldNum" sz="quarter" idx="12"/>
          </p:nvPr>
        </p:nvSpPr>
        <p:spPr/>
        <p:txBody>
          <a:bodyPr/>
          <a:lstStyle/>
          <a:p>
            <a:fld id="{F1D5B741-F039-A04D-81E9-C0DE6BA46523}" type="slidenum">
              <a:rPr lang="en-US" smtClean="0"/>
              <a:t>‹#›</a:t>
            </a:fld>
            <a:endParaRPr lang="en-US"/>
          </a:p>
        </p:txBody>
      </p:sp>
    </p:spTree>
    <p:extLst>
      <p:ext uri="{BB962C8B-B14F-4D97-AF65-F5344CB8AC3E}">
        <p14:creationId xmlns:p14="http://schemas.microsoft.com/office/powerpoint/2010/main" val="15089040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1E62D-DDB5-965C-61E2-C64BE73C917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4E61465-2D74-BA61-3A96-9F2CCD6A7A14}"/>
              </a:ext>
            </a:extLst>
          </p:cNvPr>
          <p:cNvSpPr>
            <a:spLocks noGrp="1"/>
          </p:cNvSpPr>
          <p:nvPr>
            <p:ph type="dt" sz="half" idx="10"/>
          </p:nvPr>
        </p:nvSpPr>
        <p:spPr/>
        <p:txBody>
          <a:bodyPr/>
          <a:lstStyle/>
          <a:p>
            <a:fld id="{4815D5C6-F7A1-5D44-B216-FA90FD5DD46C}" type="datetimeFigureOut">
              <a:rPr lang="en-US" smtClean="0"/>
              <a:t>9/1/2024</a:t>
            </a:fld>
            <a:endParaRPr lang="en-US"/>
          </a:p>
        </p:txBody>
      </p:sp>
      <p:sp>
        <p:nvSpPr>
          <p:cNvPr id="4" name="Footer Placeholder 3">
            <a:extLst>
              <a:ext uri="{FF2B5EF4-FFF2-40B4-BE49-F238E27FC236}">
                <a16:creationId xmlns:a16="http://schemas.microsoft.com/office/drawing/2014/main" id="{A8C54FB0-75C8-BAB0-E08F-5597C745F4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EBFBCC-94A9-E98E-22C3-CC3862648A62}"/>
              </a:ext>
            </a:extLst>
          </p:cNvPr>
          <p:cNvSpPr>
            <a:spLocks noGrp="1"/>
          </p:cNvSpPr>
          <p:nvPr>
            <p:ph type="sldNum" sz="quarter" idx="12"/>
          </p:nvPr>
        </p:nvSpPr>
        <p:spPr/>
        <p:txBody>
          <a:bodyPr/>
          <a:lstStyle/>
          <a:p>
            <a:fld id="{F1D5B741-F039-A04D-81E9-C0DE6BA46523}" type="slidenum">
              <a:rPr lang="en-US" smtClean="0"/>
              <a:t>‹#›</a:t>
            </a:fld>
            <a:endParaRPr lang="en-US"/>
          </a:p>
        </p:txBody>
      </p:sp>
    </p:spTree>
    <p:extLst>
      <p:ext uri="{BB962C8B-B14F-4D97-AF65-F5344CB8AC3E}">
        <p14:creationId xmlns:p14="http://schemas.microsoft.com/office/powerpoint/2010/main" val="28175721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24318E-3FAE-E6CF-52C8-A5357EEE763B}"/>
              </a:ext>
            </a:extLst>
          </p:cNvPr>
          <p:cNvSpPr>
            <a:spLocks noGrp="1"/>
          </p:cNvSpPr>
          <p:nvPr>
            <p:ph type="dt" sz="half" idx="10"/>
          </p:nvPr>
        </p:nvSpPr>
        <p:spPr/>
        <p:txBody>
          <a:bodyPr/>
          <a:lstStyle/>
          <a:p>
            <a:fld id="{4815D5C6-F7A1-5D44-B216-FA90FD5DD46C}" type="datetimeFigureOut">
              <a:rPr lang="en-US" smtClean="0"/>
              <a:t>9/1/2024</a:t>
            </a:fld>
            <a:endParaRPr lang="en-US"/>
          </a:p>
        </p:txBody>
      </p:sp>
      <p:sp>
        <p:nvSpPr>
          <p:cNvPr id="3" name="Footer Placeholder 2">
            <a:extLst>
              <a:ext uri="{FF2B5EF4-FFF2-40B4-BE49-F238E27FC236}">
                <a16:creationId xmlns:a16="http://schemas.microsoft.com/office/drawing/2014/main" id="{C9B0A48F-0238-53D6-2204-E5B225E25A3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CCE8633-0444-E110-E633-38AC564DC0D0}"/>
              </a:ext>
            </a:extLst>
          </p:cNvPr>
          <p:cNvSpPr>
            <a:spLocks noGrp="1"/>
          </p:cNvSpPr>
          <p:nvPr>
            <p:ph type="sldNum" sz="quarter" idx="12"/>
          </p:nvPr>
        </p:nvSpPr>
        <p:spPr/>
        <p:txBody>
          <a:bodyPr/>
          <a:lstStyle/>
          <a:p>
            <a:fld id="{F1D5B741-F039-A04D-81E9-C0DE6BA46523}" type="slidenum">
              <a:rPr lang="en-US" smtClean="0"/>
              <a:t>‹#›</a:t>
            </a:fld>
            <a:endParaRPr lang="en-US"/>
          </a:p>
        </p:txBody>
      </p:sp>
    </p:spTree>
    <p:extLst>
      <p:ext uri="{BB962C8B-B14F-4D97-AF65-F5344CB8AC3E}">
        <p14:creationId xmlns:p14="http://schemas.microsoft.com/office/powerpoint/2010/main" val="42071919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A3B09-7850-228A-25AC-33C768D9DF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F54079-0291-2553-0325-367A181407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68713B-4F7B-73A8-AC88-08F4E43387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F00650-DD85-EA5B-AC1C-BD0EA4C575C7}"/>
              </a:ext>
            </a:extLst>
          </p:cNvPr>
          <p:cNvSpPr>
            <a:spLocks noGrp="1"/>
          </p:cNvSpPr>
          <p:nvPr>
            <p:ph type="dt" sz="half" idx="10"/>
          </p:nvPr>
        </p:nvSpPr>
        <p:spPr/>
        <p:txBody>
          <a:bodyPr/>
          <a:lstStyle/>
          <a:p>
            <a:fld id="{4815D5C6-F7A1-5D44-B216-FA90FD5DD46C}" type="datetimeFigureOut">
              <a:rPr lang="en-US" smtClean="0"/>
              <a:t>9/1/2024</a:t>
            </a:fld>
            <a:endParaRPr lang="en-US"/>
          </a:p>
        </p:txBody>
      </p:sp>
      <p:sp>
        <p:nvSpPr>
          <p:cNvPr id="6" name="Footer Placeholder 5">
            <a:extLst>
              <a:ext uri="{FF2B5EF4-FFF2-40B4-BE49-F238E27FC236}">
                <a16:creationId xmlns:a16="http://schemas.microsoft.com/office/drawing/2014/main" id="{D02F2E68-5EFE-4521-37C9-0D2D2A5F17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C79F28-1FD0-F39C-054C-149BB5733DBE}"/>
              </a:ext>
            </a:extLst>
          </p:cNvPr>
          <p:cNvSpPr>
            <a:spLocks noGrp="1"/>
          </p:cNvSpPr>
          <p:nvPr>
            <p:ph type="sldNum" sz="quarter" idx="12"/>
          </p:nvPr>
        </p:nvSpPr>
        <p:spPr/>
        <p:txBody>
          <a:bodyPr/>
          <a:lstStyle/>
          <a:p>
            <a:fld id="{F1D5B741-F039-A04D-81E9-C0DE6BA46523}" type="slidenum">
              <a:rPr lang="en-US" smtClean="0"/>
              <a:t>‹#›</a:t>
            </a:fld>
            <a:endParaRPr lang="en-US"/>
          </a:p>
        </p:txBody>
      </p:sp>
    </p:spTree>
    <p:extLst>
      <p:ext uri="{BB962C8B-B14F-4D97-AF65-F5344CB8AC3E}">
        <p14:creationId xmlns:p14="http://schemas.microsoft.com/office/powerpoint/2010/main" val="31663793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42600-E7F7-0A7C-3F48-7DC4376082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1D641E-C182-AA2F-BDCE-515CDD073D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6BA398-7343-A78C-5E87-2861D87332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D3B96A-4338-90F4-C630-4B1D3B913883}"/>
              </a:ext>
            </a:extLst>
          </p:cNvPr>
          <p:cNvSpPr>
            <a:spLocks noGrp="1"/>
          </p:cNvSpPr>
          <p:nvPr>
            <p:ph type="dt" sz="half" idx="10"/>
          </p:nvPr>
        </p:nvSpPr>
        <p:spPr/>
        <p:txBody>
          <a:bodyPr/>
          <a:lstStyle/>
          <a:p>
            <a:fld id="{4815D5C6-F7A1-5D44-B216-FA90FD5DD46C}" type="datetimeFigureOut">
              <a:rPr lang="en-US" smtClean="0"/>
              <a:t>9/1/2024</a:t>
            </a:fld>
            <a:endParaRPr lang="en-US"/>
          </a:p>
        </p:txBody>
      </p:sp>
      <p:sp>
        <p:nvSpPr>
          <p:cNvPr id="6" name="Footer Placeholder 5">
            <a:extLst>
              <a:ext uri="{FF2B5EF4-FFF2-40B4-BE49-F238E27FC236}">
                <a16:creationId xmlns:a16="http://schemas.microsoft.com/office/drawing/2014/main" id="{C5199B5F-56F1-C929-633A-316982F9F3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60F7B3-C312-29B8-3DC6-506DD032AEC7}"/>
              </a:ext>
            </a:extLst>
          </p:cNvPr>
          <p:cNvSpPr>
            <a:spLocks noGrp="1"/>
          </p:cNvSpPr>
          <p:nvPr>
            <p:ph type="sldNum" sz="quarter" idx="12"/>
          </p:nvPr>
        </p:nvSpPr>
        <p:spPr/>
        <p:txBody>
          <a:bodyPr/>
          <a:lstStyle/>
          <a:p>
            <a:fld id="{F1D5B741-F039-A04D-81E9-C0DE6BA46523}" type="slidenum">
              <a:rPr lang="en-US" smtClean="0"/>
              <a:t>‹#›</a:t>
            </a:fld>
            <a:endParaRPr lang="en-US"/>
          </a:p>
        </p:txBody>
      </p:sp>
    </p:spTree>
    <p:extLst>
      <p:ext uri="{BB962C8B-B14F-4D97-AF65-F5344CB8AC3E}">
        <p14:creationId xmlns:p14="http://schemas.microsoft.com/office/powerpoint/2010/main" val="17942196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08239-20ED-83C2-5E94-937A1AD96ED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B3D5DE-5127-38D3-6E89-B9D722EC23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0445D7-6DAD-B423-C661-09989B9F54AF}"/>
              </a:ext>
            </a:extLst>
          </p:cNvPr>
          <p:cNvSpPr>
            <a:spLocks noGrp="1"/>
          </p:cNvSpPr>
          <p:nvPr>
            <p:ph type="dt" sz="half" idx="10"/>
          </p:nvPr>
        </p:nvSpPr>
        <p:spPr/>
        <p:txBody>
          <a:bodyPr/>
          <a:lstStyle/>
          <a:p>
            <a:fld id="{4815D5C6-F7A1-5D44-B216-FA90FD5DD46C}" type="datetimeFigureOut">
              <a:rPr lang="en-US" smtClean="0"/>
              <a:t>9/1/2024</a:t>
            </a:fld>
            <a:endParaRPr lang="en-US"/>
          </a:p>
        </p:txBody>
      </p:sp>
      <p:sp>
        <p:nvSpPr>
          <p:cNvPr id="5" name="Footer Placeholder 4">
            <a:extLst>
              <a:ext uri="{FF2B5EF4-FFF2-40B4-BE49-F238E27FC236}">
                <a16:creationId xmlns:a16="http://schemas.microsoft.com/office/drawing/2014/main" id="{88ED203D-59EC-5FB7-5C4E-181DE2DCD8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4D749D-FD83-7F6C-FA44-FEFB64867F61}"/>
              </a:ext>
            </a:extLst>
          </p:cNvPr>
          <p:cNvSpPr>
            <a:spLocks noGrp="1"/>
          </p:cNvSpPr>
          <p:nvPr>
            <p:ph type="sldNum" sz="quarter" idx="12"/>
          </p:nvPr>
        </p:nvSpPr>
        <p:spPr/>
        <p:txBody>
          <a:bodyPr/>
          <a:lstStyle/>
          <a:p>
            <a:fld id="{F1D5B741-F039-A04D-81E9-C0DE6BA46523}" type="slidenum">
              <a:rPr lang="en-US" smtClean="0"/>
              <a:t>‹#›</a:t>
            </a:fld>
            <a:endParaRPr lang="en-US"/>
          </a:p>
        </p:txBody>
      </p:sp>
    </p:spTree>
    <p:extLst>
      <p:ext uri="{BB962C8B-B14F-4D97-AF65-F5344CB8AC3E}">
        <p14:creationId xmlns:p14="http://schemas.microsoft.com/office/powerpoint/2010/main" val="11466575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73154B-5C96-2E9F-D96C-FB3E0FD938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25D171-DBA8-3F47-FB05-D4B0DD2C7A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4BBFC7-FA2F-62E6-4063-B8016AC9542D}"/>
              </a:ext>
            </a:extLst>
          </p:cNvPr>
          <p:cNvSpPr>
            <a:spLocks noGrp="1"/>
          </p:cNvSpPr>
          <p:nvPr>
            <p:ph type="dt" sz="half" idx="10"/>
          </p:nvPr>
        </p:nvSpPr>
        <p:spPr/>
        <p:txBody>
          <a:bodyPr/>
          <a:lstStyle/>
          <a:p>
            <a:fld id="{4815D5C6-F7A1-5D44-B216-FA90FD5DD46C}" type="datetimeFigureOut">
              <a:rPr lang="en-US" smtClean="0"/>
              <a:t>9/1/2024</a:t>
            </a:fld>
            <a:endParaRPr lang="en-US"/>
          </a:p>
        </p:txBody>
      </p:sp>
      <p:sp>
        <p:nvSpPr>
          <p:cNvPr id="5" name="Footer Placeholder 4">
            <a:extLst>
              <a:ext uri="{FF2B5EF4-FFF2-40B4-BE49-F238E27FC236}">
                <a16:creationId xmlns:a16="http://schemas.microsoft.com/office/drawing/2014/main" id="{4BD08E5F-665E-DCDF-E602-9A5066D398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3BF30F-B402-482F-1090-52983BFFEAD3}"/>
              </a:ext>
            </a:extLst>
          </p:cNvPr>
          <p:cNvSpPr>
            <a:spLocks noGrp="1"/>
          </p:cNvSpPr>
          <p:nvPr>
            <p:ph type="sldNum" sz="quarter" idx="12"/>
          </p:nvPr>
        </p:nvSpPr>
        <p:spPr/>
        <p:txBody>
          <a:bodyPr/>
          <a:lstStyle/>
          <a:p>
            <a:fld id="{F1D5B741-F039-A04D-81E9-C0DE6BA46523}" type="slidenum">
              <a:rPr lang="en-US" smtClean="0"/>
              <a:t>‹#›</a:t>
            </a:fld>
            <a:endParaRPr lang="en-US"/>
          </a:p>
        </p:txBody>
      </p:sp>
    </p:spTree>
    <p:extLst>
      <p:ext uri="{BB962C8B-B14F-4D97-AF65-F5344CB8AC3E}">
        <p14:creationId xmlns:p14="http://schemas.microsoft.com/office/powerpoint/2010/main" val="2993601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AF95F78E-F4A5-005F-D143-98D0ABF950FA}"/>
              </a:ext>
            </a:extLst>
          </p:cNvPr>
          <p:cNvPicPr>
            <a:picLocks noChangeAspect="1"/>
          </p:cNvPicPr>
          <p:nvPr userDrawn="1"/>
        </p:nvPicPr>
        <p:blipFill rotWithShape="1">
          <a:blip r:embed="rId2"/>
          <a:srcRect l="22097" t="73191" r="26779"/>
          <a:stretch/>
        </p:blipFill>
        <p:spPr>
          <a:xfrm>
            <a:off x="5956300" y="-2875"/>
            <a:ext cx="2400300" cy="757385"/>
          </a:xfrm>
          <a:prstGeom prst="rect">
            <a:avLst/>
          </a:prstGeom>
        </p:spPr>
      </p:pic>
      <p:pic>
        <p:nvPicPr>
          <p:cNvPr id="9" name="Picture 8">
            <a:extLst>
              <a:ext uri="{FF2B5EF4-FFF2-40B4-BE49-F238E27FC236}">
                <a16:creationId xmlns:a16="http://schemas.microsoft.com/office/drawing/2014/main" id="{5A2F6515-D6D6-585C-70C8-97944CAA7084}"/>
              </a:ext>
            </a:extLst>
          </p:cNvPr>
          <p:cNvPicPr>
            <a:picLocks noChangeAspect="1"/>
          </p:cNvPicPr>
          <p:nvPr userDrawn="1"/>
        </p:nvPicPr>
        <p:blipFill rotWithShape="1">
          <a:blip r:embed="rId3"/>
          <a:srcRect l="-10100" t="-3420" r="27678" b="5864"/>
          <a:stretch/>
        </p:blipFill>
        <p:spPr>
          <a:xfrm>
            <a:off x="11019637" y="5562599"/>
            <a:ext cx="1172363" cy="1325563"/>
          </a:xfrm>
          <a:prstGeom prst="rect">
            <a:avLst/>
          </a:prstGeom>
        </p:spPr>
      </p:pic>
      <p:sp>
        <p:nvSpPr>
          <p:cNvPr id="2" name="Title 1">
            <a:extLst>
              <a:ext uri="{FF2B5EF4-FFF2-40B4-BE49-F238E27FC236}">
                <a16:creationId xmlns:a16="http://schemas.microsoft.com/office/drawing/2014/main" id="{2334430F-5A5E-5D4B-4BC7-884289535AD9}"/>
              </a:ext>
            </a:extLst>
          </p:cNvPr>
          <p:cNvSpPr>
            <a:spLocks noGrp="1"/>
          </p:cNvSpPr>
          <p:nvPr>
            <p:ph type="title"/>
          </p:nvPr>
        </p:nvSpPr>
        <p:spPr>
          <a:xfrm>
            <a:off x="7239000" y="890886"/>
            <a:ext cx="46863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482327C-9D0F-B15E-C5AE-0B4402F1F54D}"/>
              </a:ext>
            </a:extLst>
          </p:cNvPr>
          <p:cNvSpPr>
            <a:spLocks noGrp="1"/>
          </p:cNvSpPr>
          <p:nvPr>
            <p:ph idx="1"/>
          </p:nvPr>
        </p:nvSpPr>
        <p:spPr>
          <a:xfrm>
            <a:off x="0" y="0"/>
            <a:ext cx="6311900" cy="6858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8B656B8F-F397-B870-64C7-260815F62451}"/>
              </a:ext>
            </a:extLst>
          </p:cNvPr>
          <p:cNvSpPr>
            <a:spLocks noGrp="1"/>
          </p:cNvSpPr>
          <p:nvPr>
            <p:ph type="ftr" sz="quarter" idx="11"/>
          </p:nvPr>
        </p:nvSpPr>
        <p:spPr>
          <a:xfrm>
            <a:off x="6832600" y="6356350"/>
            <a:ext cx="4114800" cy="365125"/>
          </a:xfrm>
        </p:spPr>
        <p:txBody>
          <a:bodyPr/>
          <a:lstStyle>
            <a:lvl1pPr algn="r">
              <a:defRPr>
                <a:solidFill>
                  <a:schemeClr val="tx2"/>
                </a:solidFill>
              </a:defRPr>
            </a:lvl1pPr>
          </a:lstStyle>
          <a:p>
            <a:r>
              <a:rPr lang="en-US" dirty="0"/>
              <a:t>GEORGE MASON UNIVERSITY</a:t>
            </a:r>
          </a:p>
        </p:txBody>
      </p:sp>
      <p:sp>
        <p:nvSpPr>
          <p:cNvPr id="6" name="Slide Number Placeholder 5">
            <a:extLst>
              <a:ext uri="{FF2B5EF4-FFF2-40B4-BE49-F238E27FC236}">
                <a16:creationId xmlns:a16="http://schemas.microsoft.com/office/drawing/2014/main" id="{919B4960-F59B-CF95-3858-F7F56D5011FC}"/>
              </a:ext>
            </a:extLst>
          </p:cNvPr>
          <p:cNvSpPr>
            <a:spLocks noGrp="1"/>
          </p:cNvSpPr>
          <p:nvPr>
            <p:ph type="sldNum" sz="quarter" idx="12"/>
          </p:nvPr>
        </p:nvSpPr>
        <p:spPr>
          <a:xfrm>
            <a:off x="10947400" y="6356350"/>
            <a:ext cx="406400" cy="365125"/>
          </a:xfrm>
        </p:spPr>
        <p:txBody>
          <a:bodyPr/>
          <a:lstStyle>
            <a:lvl1pPr>
              <a:defRPr>
                <a:solidFill>
                  <a:schemeClr val="tx2"/>
                </a:solidFill>
              </a:defRPr>
            </a:lvl1pPr>
          </a:lstStyle>
          <a:p>
            <a:fld id="{944FE883-4AC6-394B-8129-6E4BB686DB20}" type="slidenum">
              <a:rPr lang="en-US" smtClean="0"/>
              <a:pPr/>
              <a:t>‹#›</a:t>
            </a:fld>
            <a:endParaRPr lang="en-US" dirty="0"/>
          </a:p>
        </p:txBody>
      </p:sp>
      <p:sp>
        <p:nvSpPr>
          <p:cNvPr id="7" name="Content Placeholder 6">
            <a:extLst>
              <a:ext uri="{FF2B5EF4-FFF2-40B4-BE49-F238E27FC236}">
                <a16:creationId xmlns:a16="http://schemas.microsoft.com/office/drawing/2014/main" id="{8A07B2B8-372A-822A-3B45-E45E06B6D59A}"/>
              </a:ext>
            </a:extLst>
          </p:cNvPr>
          <p:cNvSpPr>
            <a:spLocks noGrp="1"/>
          </p:cNvSpPr>
          <p:nvPr>
            <p:ph sz="quarter" idx="13"/>
          </p:nvPr>
        </p:nvSpPr>
        <p:spPr>
          <a:xfrm>
            <a:off x="7239000" y="2489201"/>
            <a:ext cx="4686300" cy="3505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41333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7B771-CD45-205F-806A-816788390E28}"/>
              </a:ext>
            </a:extLst>
          </p:cNvPr>
          <p:cNvSpPr>
            <a:spLocks noGrp="1"/>
          </p:cNvSpPr>
          <p:nvPr>
            <p:ph type="title"/>
          </p:nvPr>
        </p:nvSpPr>
        <p:spPr>
          <a:xfrm>
            <a:off x="6527800" y="2503174"/>
            <a:ext cx="4819650" cy="1267453"/>
          </a:xfrm>
        </p:spPr>
        <p:txBody>
          <a:bodyPr anchor="b">
            <a:normAutofit/>
          </a:bodyPr>
          <a:lstStyle>
            <a:lvl1pPr algn="r">
              <a:defRPr sz="40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D47E9AFD-F871-6540-2115-DB916F644689}"/>
              </a:ext>
            </a:extLst>
          </p:cNvPr>
          <p:cNvSpPr>
            <a:spLocks noGrp="1"/>
          </p:cNvSpPr>
          <p:nvPr>
            <p:ph type="body" idx="1"/>
          </p:nvPr>
        </p:nvSpPr>
        <p:spPr>
          <a:xfrm>
            <a:off x="6527800" y="3797615"/>
            <a:ext cx="4819650" cy="1500187"/>
          </a:xfrm>
        </p:spPr>
        <p:txBody>
          <a:bodyPr/>
          <a:lstStyle>
            <a:lvl1pPr marL="0" indent="0" algn="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9" name="Picture 8">
            <a:extLst>
              <a:ext uri="{FF2B5EF4-FFF2-40B4-BE49-F238E27FC236}">
                <a16:creationId xmlns:a16="http://schemas.microsoft.com/office/drawing/2014/main" id="{73D1F781-F4CE-AC60-F115-80945A7AEA69}"/>
              </a:ext>
            </a:extLst>
          </p:cNvPr>
          <p:cNvPicPr>
            <a:picLocks noChangeAspect="1"/>
          </p:cNvPicPr>
          <p:nvPr userDrawn="1"/>
        </p:nvPicPr>
        <p:blipFill rotWithShape="1">
          <a:blip r:embed="rId2">
            <a:alphaModFix amt="20000"/>
          </a:blip>
          <a:srcRect l="6365" r="1479"/>
          <a:stretch/>
        </p:blipFill>
        <p:spPr>
          <a:xfrm>
            <a:off x="-1435100" y="419100"/>
            <a:ext cx="8085811" cy="6985000"/>
          </a:xfrm>
          <a:prstGeom prst="rect">
            <a:avLst/>
          </a:prstGeom>
        </p:spPr>
      </p:pic>
      <p:pic>
        <p:nvPicPr>
          <p:cNvPr id="8" name="Picture 7">
            <a:extLst>
              <a:ext uri="{FF2B5EF4-FFF2-40B4-BE49-F238E27FC236}">
                <a16:creationId xmlns:a16="http://schemas.microsoft.com/office/drawing/2014/main" id="{9456F55E-839E-3694-5C2F-4668203B2C98}"/>
              </a:ext>
            </a:extLst>
          </p:cNvPr>
          <p:cNvPicPr>
            <a:picLocks noChangeAspect="1"/>
          </p:cNvPicPr>
          <p:nvPr userDrawn="1"/>
        </p:nvPicPr>
        <p:blipFill>
          <a:blip r:embed="rId3"/>
          <a:stretch>
            <a:fillRect/>
          </a:stretch>
        </p:blipFill>
        <p:spPr>
          <a:xfrm>
            <a:off x="7861300" y="276893"/>
            <a:ext cx="3773552" cy="1267453"/>
          </a:xfrm>
          <a:prstGeom prst="rect">
            <a:avLst/>
          </a:prstGeom>
        </p:spPr>
      </p:pic>
    </p:spTree>
    <p:extLst>
      <p:ext uri="{BB962C8B-B14F-4D97-AF65-F5344CB8AC3E}">
        <p14:creationId xmlns:p14="http://schemas.microsoft.com/office/powerpoint/2010/main" val="1405425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C2701-4420-72DC-D9FF-898684F729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7696297-FA0A-C43E-7108-817161C6E1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7A60C57-4A3B-2719-81CA-09B73DA66924}"/>
              </a:ext>
            </a:extLst>
          </p:cNvPr>
          <p:cNvSpPr>
            <a:spLocks noGrp="1"/>
          </p:cNvSpPr>
          <p:nvPr>
            <p:ph type="dt" sz="half" idx="10"/>
          </p:nvPr>
        </p:nvSpPr>
        <p:spPr/>
        <p:txBody>
          <a:bodyPr/>
          <a:lstStyle/>
          <a:p>
            <a:fld id="{4B84967F-2382-1D42-B474-ED4C6215D2E3}" type="datetimeFigureOut">
              <a:rPr lang="en-US" smtClean="0"/>
              <a:t>9/1/2024</a:t>
            </a:fld>
            <a:endParaRPr lang="en-US"/>
          </a:p>
        </p:txBody>
      </p:sp>
      <p:sp>
        <p:nvSpPr>
          <p:cNvPr id="5" name="Footer Placeholder 4">
            <a:extLst>
              <a:ext uri="{FF2B5EF4-FFF2-40B4-BE49-F238E27FC236}">
                <a16:creationId xmlns:a16="http://schemas.microsoft.com/office/drawing/2014/main" id="{D575C47A-F876-ED35-DAE5-3572E81133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5924CA-7BF3-D294-A28C-08A9A0606039}"/>
              </a:ext>
            </a:extLst>
          </p:cNvPr>
          <p:cNvSpPr>
            <a:spLocks noGrp="1"/>
          </p:cNvSpPr>
          <p:nvPr>
            <p:ph type="sldNum" sz="quarter" idx="12"/>
          </p:nvPr>
        </p:nvSpPr>
        <p:spPr/>
        <p:txBody>
          <a:bodyPr/>
          <a:lstStyle/>
          <a:p>
            <a:fld id="{A536A363-BB52-F847-9CC8-A14FBF3DB02D}" type="slidenum">
              <a:rPr lang="en-US" smtClean="0"/>
              <a:t>‹#›</a:t>
            </a:fld>
            <a:endParaRPr lang="en-US"/>
          </a:p>
        </p:txBody>
      </p:sp>
    </p:spTree>
    <p:extLst>
      <p:ext uri="{BB962C8B-B14F-4D97-AF65-F5344CB8AC3E}">
        <p14:creationId xmlns:p14="http://schemas.microsoft.com/office/powerpoint/2010/main" val="1050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A5C8A-0B8F-489F-EE46-BC751895BD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EB6E7A-928B-AFFC-58EB-DDF90F805E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F2C910-FE19-34A9-89EC-61EEDA4E4146}"/>
              </a:ext>
            </a:extLst>
          </p:cNvPr>
          <p:cNvSpPr>
            <a:spLocks noGrp="1"/>
          </p:cNvSpPr>
          <p:nvPr>
            <p:ph type="dt" sz="half" idx="10"/>
          </p:nvPr>
        </p:nvSpPr>
        <p:spPr/>
        <p:txBody>
          <a:bodyPr/>
          <a:lstStyle/>
          <a:p>
            <a:fld id="{4B84967F-2382-1D42-B474-ED4C6215D2E3}" type="datetimeFigureOut">
              <a:rPr lang="en-US" smtClean="0"/>
              <a:t>9/1/2024</a:t>
            </a:fld>
            <a:endParaRPr lang="en-US"/>
          </a:p>
        </p:txBody>
      </p:sp>
      <p:sp>
        <p:nvSpPr>
          <p:cNvPr id="5" name="Footer Placeholder 4">
            <a:extLst>
              <a:ext uri="{FF2B5EF4-FFF2-40B4-BE49-F238E27FC236}">
                <a16:creationId xmlns:a16="http://schemas.microsoft.com/office/drawing/2014/main" id="{0F2EFA6F-EE9F-1222-61BB-6CA64CF7F5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B23EB0-73EB-A669-40D8-A7BDD08F13CC}"/>
              </a:ext>
            </a:extLst>
          </p:cNvPr>
          <p:cNvSpPr>
            <a:spLocks noGrp="1"/>
          </p:cNvSpPr>
          <p:nvPr>
            <p:ph type="sldNum" sz="quarter" idx="12"/>
          </p:nvPr>
        </p:nvSpPr>
        <p:spPr/>
        <p:txBody>
          <a:bodyPr/>
          <a:lstStyle/>
          <a:p>
            <a:fld id="{A536A363-BB52-F847-9CC8-A14FBF3DB02D}" type="slidenum">
              <a:rPr lang="en-US" smtClean="0"/>
              <a:t>‹#›</a:t>
            </a:fld>
            <a:endParaRPr lang="en-US"/>
          </a:p>
        </p:txBody>
      </p:sp>
    </p:spTree>
    <p:extLst>
      <p:ext uri="{BB962C8B-B14F-4D97-AF65-F5344CB8AC3E}">
        <p14:creationId xmlns:p14="http://schemas.microsoft.com/office/powerpoint/2010/main" val="932513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1FFF6-7C3E-B82E-BAD3-3DE14A8ED6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70A6E4-035E-A278-7C29-F7C19E8BAF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C13EDC-550D-793C-1A85-3455C9C4CC3D}"/>
              </a:ext>
            </a:extLst>
          </p:cNvPr>
          <p:cNvSpPr>
            <a:spLocks noGrp="1"/>
          </p:cNvSpPr>
          <p:nvPr>
            <p:ph type="dt" sz="half" idx="10"/>
          </p:nvPr>
        </p:nvSpPr>
        <p:spPr/>
        <p:txBody>
          <a:bodyPr/>
          <a:lstStyle/>
          <a:p>
            <a:fld id="{4B84967F-2382-1D42-B474-ED4C6215D2E3}" type="datetimeFigureOut">
              <a:rPr lang="en-US" smtClean="0"/>
              <a:t>9/1/2024</a:t>
            </a:fld>
            <a:endParaRPr lang="en-US"/>
          </a:p>
        </p:txBody>
      </p:sp>
      <p:sp>
        <p:nvSpPr>
          <p:cNvPr id="5" name="Footer Placeholder 4">
            <a:extLst>
              <a:ext uri="{FF2B5EF4-FFF2-40B4-BE49-F238E27FC236}">
                <a16:creationId xmlns:a16="http://schemas.microsoft.com/office/drawing/2014/main" id="{450158A0-98A6-F425-07F8-AD2416B3EE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759031-28CA-0A3A-FA4D-0C74C339DAD9}"/>
              </a:ext>
            </a:extLst>
          </p:cNvPr>
          <p:cNvSpPr>
            <a:spLocks noGrp="1"/>
          </p:cNvSpPr>
          <p:nvPr>
            <p:ph type="sldNum" sz="quarter" idx="12"/>
          </p:nvPr>
        </p:nvSpPr>
        <p:spPr/>
        <p:txBody>
          <a:bodyPr/>
          <a:lstStyle/>
          <a:p>
            <a:fld id="{A536A363-BB52-F847-9CC8-A14FBF3DB02D}" type="slidenum">
              <a:rPr lang="en-US" smtClean="0"/>
              <a:t>‹#›</a:t>
            </a:fld>
            <a:endParaRPr lang="en-US"/>
          </a:p>
        </p:txBody>
      </p:sp>
    </p:spTree>
    <p:extLst>
      <p:ext uri="{BB962C8B-B14F-4D97-AF65-F5344CB8AC3E}">
        <p14:creationId xmlns:p14="http://schemas.microsoft.com/office/powerpoint/2010/main" val="793017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A442C-E7A1-4B84-D829-7CCFAC8C63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97A649-0420-A710-F725-C76CCE0D6C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FD3817-238F-3DE7-81A5-734A9291E7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70E521-970C-0A16-339D-01F543C2F627}"/>
              </a:ext>
            </a:extLst>
          </p:cNvPr>
          <p:cNvSpPr>
            <a:spLocks noGrp="1"/>
          </p:cNvSpPr>
          <p:nvPr>
            <p:ph type="dt" sz="half" idx="10"/>
          </p:nvPr>
        </p:nvSpPr>
        <p:spPr/>
        <p:txBody>
          <a:bodyPr/>
          <a:lstStyle/>
          <a:p>
            <a:fld id="{4B84967F-2382-1D42-B474-ED4C6215D2E3}" type="datetimeFigureOut">
              <a:rPr lang="en-US" smtClean="0"/>
              <a:t>9/1/2024</a:t>
            </a:fld>
            <a:endParaRPr lang="en-US"/>
          </a:p>
        </p:txBody>
      </p:sp>
      <p:sp>
        <p:nvSpPr>
          <p:cNvPr id="6" name="Footer Placeholder 5">
            <a:extLst>
              <a:ext uri="{FF2B5EF4-FFF2-40B4-BE49-F238E27FC236}">
                <a16:creationId xmlns:a16="http://schemas.microsoft.com/office/drawing/2014/main" id="{27500133-5DFD-4E8F-78F2-20C8E60D5D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1ABD90-E5A5-8AFE-AF68-645F771A0684}"/>
              </a:ext>
            </a:extLst>
          </p:cNvPr>
          <p:cNvSpPr>
            <a:spLocks noGrp="1"/>
          </p:cNvSpPr>
          <p:nvPr>
            <p:ph type="sldNum" sz="quarter" idx="12"/>
          </p:nvPr>
        </p:nvSpPr>
        <p:spPr/>
        <p:txBody>
          <a:bodyPr/>
          <a:lstStyle/>
          <a:p>
            <a:fld id="{A536A363-BB52-F847-9CC8-A14FBF3DB02D}" type="slidenum">
              <a:rPr lang="en-US" smtClean="0"/>
              <a:t>‹#›</a:t>
            </a:fld>
            <a:endParaRPr lang="en-US"/>
          </a:p>
        </p:txBody>
      </p:sp>
    </p:spTree>
    <p:extLst>
      <p:ext uri="{BB962C8B-B14F-4D97-AF65-F5344CB8AC3E}">
        <p14:creationId xmlns:p14="http://schemas.microsoft.com/office/powerpoint/2010/main" val="3131900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AE022-1263-0F86-3BCE-C134CAA194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5018F2-F8CE-4B78-5B33-7B7C6A5CDB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FCAB54-FA9D-256B-6B70-DB2FF3755A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68D39D-2C9E-8BEC-F41A-E542FDBE8D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114F0C-49C8-852E-937E-1CED58824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36C534-DF33-C872-B51D-C6C81045CF1D}"/>
              </a:ext>
            </a:extLst>
          </p:cNvPr>
          <p:cNvSpPr>
            <a:spLocks noGrp="1"/>
          </p:cNvSpPr>
          <p:nvPr>
            <p:ph type="dt" sz="half" idx="10"/>
          </p:nvPr>
        </p:nvSpPr>
        <p:spPr/>
        <p:txBody>
          <a:bodyPr/>
          <a:lstStyle/>
          <a:p>
            <a:fld id="{4B84967F-2382-1D42-B474-ED4C6215D2E3}" type="datetimeFigureOut">
              <a:rPr lang="en-US" smtClean="0"/>
              <a:t>9/1/2024</a:t>
            </a:fld>
            <a:endParaRPr lang="en-US"/>
          </a:p>
        </p:txBody>
      </p:sp>
      <p:sp>
        <p:nvSpPr>
          <p:cNvPr id="8" name="Footer Placeholder 7">
            <a:extLst>
              <a:ext uri="{FF2B5EF4-FFF2-40B4-BE49-F238E27FC236}">
                <a16:creationId xmlns:a16="http://schemas.microsoft.com/office/drawing/2014/main" id="{38D48419-26EC-1F6C-06ED-4FEDEEA917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8E161C-F9A4-9A91-4F1C-965605687A05}"/>
              </a:ext>
            </a:extLst>
          </p:cNvPr>
          <p:cNvSpPr>
            <a:spLocks noGrp="1"/>
          </p:cNvSpPr>
          <p:nvPr>
            <p:ph type="sldNum" sz="quarter" idx="12"/>
          </p:nvPr>
        </p:nvSpPr>
        <p:spPr/>
        <p:txBody>
          <a:bodyPr/>
          <a:lstStyle/>
          <a:p>
            <a:fld id="{A536A363-BB52-F847-9CC8-A14FBF3DB02D}" type="slidenum">
              <a:rPr lang="en-US" smtClean="0"/>
              <a:t>‹#›</a:t>
            </a:fld>
            <a:endParaRPr lang="en-US"/>
          </a:p>
        </p:txBody>
      </p:sp>
    </p:spTree>
    <p:extLst>
      <p:ext uri="{BB962C8B-B14F-4D97-AF65-F5344CB8AC3E}">
        <p14:creationId xmlns:p14="http://schemas.microsoft.com/office/powerpoint/2010/main" val="5733578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3DD871-3B5C-C6B1-86B7-BAD5C9E026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48315E8F-94C3-DEA7-72D7-43D974A556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EA33BC0-FF84-DF07-2D03-812433C8C8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0F68AE-1121-E34D-AB43-7EFA01D82E5E}" type="datetimeFigureOut">
              <a:rPr lang="en-US" smtClean="0"/>
              <a:t>9/1/2024</a:t>
            </a:fld>
            <a:endParaRPr lang="en-US"/>
          </a:p>
        </p:txBody>
      </p:sp>
      <p:sp>
        <p:nvSpPr>
          <p:cNvPr id="5" name="Footer Placeholder 4">
            <a:extLst>
              <a:ext uri="{FF2B5EF4-FFF2-40B4-BE49-F238E27FC236}">
                <a16:creationId xmlns:a16="http://schemas.microsoft.com/office/drawing/2014/main" id="{D9404D14-8F6B-6828-E58B-9590E68C80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D5504E-6E70-6ECE-79C3-BCDDE83ED4B0}"/>
              </a:ext>
            </a:extLst>
          </p:cNvPr>
          <p:cNvSpPr>
            <a:spLocks noGrp="1"/>
          </p:cNvSpPr>
          <p:nvPr>
            <p:ph type="sldNum" sz="quarter" idx="4"/>
          </p:nvPr>
        </p:nvSpPr>
        <p:spPr>
          <a:xfrm>
            <a:off x="11577711" y="6356350"/>
            <a:ext cx="58732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4FE883-4AC6-394B-8129-6E4BB686DB20}" type="slidenum">
              <a:rPr lang="en-US" smtClean="0"/>
              <a:t>‹#›</a:t>
            </a:fld>
            <a:endParaRPr lang="en-US" dirty="0"/>
          </a:p>
        </p:txBody>
      </p:sp>
    </p:spTree>
    <p:extLst>
      <p:ext uri="{BB962C8B-B14F-4D97-AF65-F5344CB8AC3E}">
        <p14:creationId xmlns:p14="http://schemas.microsoft.com/office/powerpoint/2010/main" val="2819475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1"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55914E-B12D-A7B0-5FD9-797382E1C3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96845E-D9F9-8BDF-C840-02AB94A466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00E1BE-A7B7-ED17-1838-DBB3F46715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84967F-2382-1D42-B474-ED4C6215D2E3}" type="datetimeFigureOut">
              <a:rPr lang="en-US" smtClean="0"/>
              <a:t>9/1/2024</a:t>
            </a:fld>
            <a:endParaRPr lang="en-US"/>
          </a:p>
        </p:txBody>
      </p:sp>
      <p:sp>
        <p:nvSpPr>
          <p:cNvPr id="5" name="Footer Placeholder 4">
            <a:extLst>
              <a:ext uri="{FF2B5EF4-FFF2-40B4-BE49-F238E27FC236}">
                <a16:creationId xmlns:a16="http://schemas.microsoft.com/office/drawing/2014/main" id="{4D185862-84FD-CE9D-9FE7-4D23394472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3353032-999A-FB0D-8D6A-9372F506D6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36A363-BB52-F847-9CC8-A14FBF3DB02D}" type="slidenum">
              <a:rPr lang="en-US" smtClean="0"/>
              <a:t>‹#›</a:t>
            </a:fld>
            <a:endParaRPr lang="en-US"/>
          </a:p>
        </p:txBody>
      </p:sp>
    </p:spTree>
    <p:extLst>
      <p:ext uri="{BB962C8B-B14F-4D97-AF65-F5344CB8AC3E}">
        <p14:creationId xmlns:p14="http://schemas.microsoft.com/office/powerpoint/2010/main" val="1910094891"/>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929900-2ACA-4B92-0E1A-06DA734F90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8FEAE7-C0FC-3C7F-593D-72FA7D1039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9F4F41-5353-39BA-3414-85A2A531C2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15D5C6-F7A1-5D44-B216-FA90FD5DD46C}" type="datetimeFigureOut">
              <a:rPr lang="en-US" smtClean="0"/>
              <a:t>9/1/2024</a:t>
            </a:fld>
            <a:endParaRPr lang="en-US"/>
          </a:p>
        </p:txBody>
      </p:sp>
      <p:sp>
        <p:nvSpPr>
          <p:cNvPr id="5" name="Footer Placeholder 4">
            <a:extLst>
              <a:ext uri="{FF2B5EF4-FFF2-40B4-BE49-F238E27FC236}">
                <a16:creationId xmlns:a16="http://schemas.microsoft.com/office/drawing/2014/main" id="{16726262-21EF-79AE-4E83-5A1E4D0B13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BA5C12F-C386-8200-06E7-EF5A40CF07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D5B741-F039-A04D-81E9-C0DE6BA46523}" type="slidenum">
              <a:rPr lang="en-US" smtClean="0"/>
              <a:t>‹#›</a:t>
            </a:fld>
            <a:endParaRPr lang="en-US"/>
          </a:p>
        </p:txBody>
      </p:sp>
    </p:spTree>
    <p:extLst>
      <p:ext uri="{BB962C8B-B14F-4D97-AF65-F5344CB8AC3E}">
        <p14:creationId xmlns:p14="http://schemas.microsoft.com/office/powerpoint/2010/main" val="425359393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1.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F6DBE204-75C9-6F86-317E-5CFC06FC46FF}"/>
              </a:ext>
            </a:extLst>
          </p:cNvPr>
          <p:cNvSpPr>
            <a:spLocks noGrp="1"/>
          </p:cNvSpPr>
          <p:nvPr>
            <p:ph type="subTitle" idx="1"/>
          </p:nvPr>
        </p:nvSpPr>
        <p:spPr>
          <a:xfrm>
            <a:off x="1559795" y="5412912"/>
            <a:ext cx="4165755" cy="1464519"/>
          </a:xfrm>
        </p:spPr>
        <p:txBody>
          <a:bodyPr/>
          <a:lstStyle/>
          <a:p>
            <a:r>
              <a:rPr lang="en-US" dirty="0"/>
              <a:t>Farrokh Alemi, Ph.D.</a:t>
            </a:r>
          </a:p>
        </p:txBody>
      </p:sp>
      <p:sp>
        <p:nvSpPr>
          <p:cNvPr id="7" name="Title 6">
            <a:extLst>
              <a:ext uri="{FF2B5EF4-FFF2-40B4-BE49-F238E27FC236}">
                <a16:creationId xmlns:a16="http://schemas.microsoft.com/office/drawing/2014/main" id="{A9199008-FA7F-E626-60CB-AC2CECA62B96}"/>
              </a:ext>
            </a:extLst>
          </p:cNvPr>
          <p:cNvSpPr>
            <a:spLocks noGrp="1"/>
          </p:cNvSpPr>
          <p:nvPr>
            <p:ph type="ctrTitle"/>
          </p:nvPr>
        </p:nvSpPr>
        <p:spPr>
          <a:xfrm>
            <a:off x="779481" y="3697149"/>
            <a:ext cx="6376693" cy="1380539"/>
          </a:xfrm>
        </p:spPr>
        <p:txBody>
          <a:bodyPr/>
          <a:lstStyle/>
          <a:p>
            <a:r>
              <a:rPr lang="en-US" dirty="0"/>
              <a:t>Introduction to Avatar</a:t>
            </a:r>
          </a:p>
        </p:txBody>
      </p:sp>
    </p:spTree>
    <p:extLst>
      <p:ext uri="{BB962C8B-B14F-4D97-AF65-F5344CB8AC3E}">
        <p14:creationId xmlns:p14="http://schemas.microsoft.com/office/powerpoint/2010/main" val="1765512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BC686F99-C338-49B8-AD92-B8B8B859E7A2}"/>
              </a:ext>
            </a:extLst>
          </p:cNvPr>
          <p:cNvPicPr>
            <a:picLocks noChangeAspect="1"/>
          </p:cNvPicPr>
          <p:nvPr/>
        </p:nvPicPr>
        <p:blipFill>
          <a:blip r:embed="rId3"/>
          <a:stretch>
            <a:fillRect/>
          </a:stretch>
        </p:blipFill>
        <p:spPr>
          <a:xfrm>
            <a:off x="74388" y="997854"/>
            <a:ext cx="11811000" cy="6019800"/>
          </a:xfrm>
          <a:prstGeom prst="rect">
            <a:avLst/>
          </a:prstGeom>
        </p:spPr>
      </p:pic>
      <p:sp>
        <p:nvSpPr>
          <p:cNvPr id="3" name="Title 2">
            <a:extLst>
              <a:ext uri="{FF2B5EF4-FFF2-40B4-BE49-F238E27FC236}">
                <a16:creationId xmlns:a16="http://schemas.microsoft.com/office/drawing/2014/main" id="{DAD186DB-5225-4319-96CA-6EC861B42072}"/>
              </a:ext>
            </a:extLst>
          </p:cNvPr>
          <p:cNvSpPr>
            <a:spLocks noGrp="1"/>
          </p:cNvSpPr>
          <p:nvPr>
            <p:ph type="title"/>
          </p:nvPr>
        </p:nvSpPr>
        <p:spPr>
          <a:xfrm>
            <a:off x="823686" y="-128360"/>
            <a:ext cx="10515600" cy="1325563"/>
          </a:xfrm>
        </p:spPr>
        <p:txBody>
          <a:bodyPr/>
          <a:lstStyle/>
          <a:p>
            <a:r>
              <a:rPr lang="en-US" b="1" dirty="0"/>
              <a:t>Example</a:t>
            </a:r>
          </a:p>
        </p:txBody>
      </p:sp>
      <p:grpSp>
        <p:nvGrpSpPr>
          <p:cNvPr id="13" name="Group 12">
            <a:extLst>
              <a:ext uri="{FF2B5EF4-FFF2-40B4-BE49-F238E27FC236}">
                <a16:creationId xmlns:a16="http://schemas.microsoft.com/office/drawing/2014/main" id="{C821EF03-8B67-4A65-ACBF-D93DA45DF046}"/>
              </a:ext>
            </a:extLst>
          </p:cNvPr>
          <p:cNvGrpSpPr/>
          <p:nvPr/>
        </p:nvGrpSpPr>
        <p:grpSpPr>
          <a:xfrm>
            <a:off x="3439886" y="3331031"/>
            <a:ext cx="5725884" cy="653143"/>
            <a:chOff x="3439886" y="3331031"/>
            <a:chExt cx="5725884" cy="653143"/>
          </a:xfrm>
        </p:grpSpPr>
        <p:sp>
          <p:nvSpPr>
            <p:cNvPr id="4" name="Rectangle 3">
              <a:extLst>
                <a:ext uri="{FF2B5EF4-FFF2-40B4-BE49-F238E27FC236}">
                  <a16:creationId xmlns:a16="http://schemas.microsoft.com/office/drawing/2014/main" id="{FD1187B5-D1CE-44EC-B2D0-2A7E659CA8E5}"/>
                </a:ext>
              </a:extLst>
            </p:cNvPr>
            <p:cNvSpPr/>
            <p:nvPr/>
          </p:nvSpPr>
          <p:spPr>
            <a:xfrm>
              <a:off x="3439886" y="3331031"/>
              <a:ext cx="1625600" cy="6168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DADB78D8-AC78-47B4-A87C-4098A0520FC6}"/>
                </a:ext>
              </a:extLst>
            </p:cNvPr>
            <p:cNvSpPr/>
            <p:nvPr/>
          </p:nvSpPr>
          <p:spPr>
            <a:xfrm>
              <a:off x="5493656" y="3331031"/>
              <a:ext cx="1625600" cy="6531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869DFD9-541B-418C-9134-A95CCFF110F8}"/>
                </a:ext>
              </a:extLst>
            </p:cNvPr>
            <p:cNvSpPr/>
            <p:nvPr/>
          </p:nvSpPr>
          <p:spPr>
            <a:xfrm>
              <a:off x="7540170" y="3331031"/>
              <a:ext cx="1625600" cy="6531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308B870B-327F-455C-86B0-4A3594CC670A}"/>
              </a:ext>
            </a:extLst>
          </p:cNvPr>
          <p:cNvGrpSpPr/>
          <p:nvPr/>
        </p:nvGrpSpPr>
        <p:grpSpPr>
          <a:xfrm>
            <a:off x="3592286" y="5566231"/>
            <a:ext cx="5580743" cy="667658"/>
            <a:chOff x="3592286" y="5566231"/>
            <a:chExt cx="5580743" cy="667658"/>
          </a:xfrm>
        </p:grpSpPr>
        <p:sp>
          <p:nvSpPr>
            <p:cNvPr id="7" name="Rectangle 6">
              <a:extLst>
                <a:ext uri="{FF2B5EF4-FFF2-40B4-BE49-F238E27FC236}">
                  <a16:creationId xmlns:a16="http://schemas.microsoft.com/office/drawing/2014/main" id="{ADC40D06-A305-4525-9770-45777209C466}"/>
                </a:ext>
              </a:extLst>
            </p:cNvPr>
            <p:cNvSpPr/>
            <p:nvPr/>
          </p:nvSpPr>
          <p:spPr>
            <a:xfrm>
              <a:off x="3592286" y="5566231"/>
              <a:ext cx="1625600" cy="6531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C3BC187-C771-48C4-8B6A-827AB17F33EF}"/>
                </a:ext>
              </a:extLst>
            </p:cNvPr>
            <p:cNvSpPr/>
            <p:nvPr/>
          </p:nvSpPr>
          <p:spPr>
            <a:xfrm>
              <a:off x="5588000" y="5566231"/>
              <a:ext cx="1625600" cy="6531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38D3F99-67E4-44B6-949C-C16503197D23}"/>
                </a:ext>
              </a:extLst>
            </p:cNvPr>
            <p:cNvSpPr/>
            <p:nvPr/>
          </p:nvSpPr>
          <p:spPr>
            <a:xfrm>
              <a:off x="7547429" y="5580746"/>
              <a:ext cx="1625600" cy="6531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456081B8-CA0D-46FD-A48D-59C62AC80A21}"/>
              </a:ext>
            </a:extLst>
          </p:cNvPr>
          <p:cNvSpPr/>
          <p:nvPr/>
        </p:nvSpPr>
        <p:spPr>
          <a:xfrm>
            <a:off x="9347202" y="279286"/>
            <a:ext cx="2583543" cy="62448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2950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BC686F99-C338-49B8-AD92-B8B8B859E7A2}"/>
              </a:ext>
            </a:extLst>
          </p:cNvPr>
          <p:cNvPicPr>
            <a:picLocks noChangeAspect="1"/>
          </p:cNvPicPr>
          <p:nvPr/>
        </p:nvPicPr>
        <p:blipFill>
          <a:blip r:embed="rId3"/>
          <a:stretch>
            <a:fillRect/>
          </a:stretch>
        </p:blipFill>
        <p:spPr>
          <a:xfrm>
            <a:off x="74388" y="997854"/>
            <a:ext cx="11811000" cy="6019800"/>
          </a:xfrm>
          <a:prstGeom prst="rect">
            <a:avLst/>
          </a:prstGeom>
        </p:spPr>
      </p:pic>
      <p:sp>
        <p:nvSpPr>
          <p:cNvPr id="3" name="Title 2">
            <a:extLst>
              <a:ext uri="{FF2B5EF4-FFF2-40B4-BE49-F238E27FC236}">
                <a16:creationId xmlns:a16="http://schemas.microsoft.com/office/drawing/2014/main" id="{DAD186DB-5225-4319-96CA-6EC861B42072}"/>
              </a:ext>
            </a:extLst>
          </p:cNvPr>
          <p:cNvSpPr>
            <a:spLocks noGrp="1"/>
          </p:cNvSpPr>
          <p:nvPr>
            <p:ph type="title"/>
          </p:nvPr>
        </p:nvSpPr>
        <p:spPr>
          <a:xfrm>
            <a:off x="823686" y="-128360"/>
            <a:ext cx="10515600" cy="1325563"/>
          </a:xfrm>
        </p:spPr>
        <p:txBody>
          <a:bodyPr/>
          <a:lstStyle/>
          <a:p>
            <a:r>
              <a:rPr lang="en-US" b="1" dirty="0"/>
              <a:t>Example</a:t>
            </a:r>
          </a:p>
        </p:txBody>
      </p:sp>
      <p:grpSp>
        <p:nvGrpSpPr>
          <p:cNvPr id="13" name="Group 12">
            <a:extLst>
              <a:ext uri="{FF2B5EF4-FFF2-40B4-BE49-F238E27FC236}">
                <a16:creationId xmlns:a16="http://schemas.microsoft.com/office/drawing/2014/main" id="{C821EF03-8B67-4A65-ACBF-D93DA45DF046}"/>
              </a:ext>
            </a:extLst>
          </p:cNvPr>
          <p:cNvGrpSpPr/>
          <p:nvPr/>
        </p:nvGrpSpPr>
        <p:grpSpPr>
          <a:xfrm>
            <a:off x="3439886" y="3331031"/>
            <a:ext cx="5725884" cy="653143"/>
            <a:chOff x="3439886" y="3331031"/>
            <a:chExt cx="5725884" cy="653143"/>
          </a:xfrm>
        </p:grpSpPr>
        <p:sp>
          <p:nvSpPr>
            <p:cNvPr id="4" name="Rectangle 3">
              <a:extLst>
                <a:ext uri="{FF2B5EF4-FFF2-40B4-BE49-F238E27FC236}">
                  <a16:creationId xmlns:a16="http://schemas.microsoft.com/office/drawing/2014/main" id="{FD1187B5-D1CE-44EC-B2D0-2A7E659CA8E5}"/>
                </a:ext>
              </a:extLst>
            </p:cNvPr>
            <p:cNvSpPr/>
            <p:nvPr/>
          </p:nvSpPr>
          <p:spPr>
            <a:xfrm>
              <a:off x="3439886" y="3331031"/>
              <a:ext cx="1625600" cy="6168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DADB78D8-AC78-47B4-A87C-4098A0520FC6}"/>
                </a:ext>
              </a:extLst>
            </p:cNvPr>
            <p:cNvSpPr/>
            <p:nvPr/>
          </p:nvSpPr>
          <p:spPr>
            <a:xfrm>
              <a:off x="5493656" y="3331031"/>
              <a:ext cx="1625600" cy="6531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869DFD9-541B-418C-9134-A95CCFF110F8}"/>
                </a:ext>
              </a:extLst>
            </p:cNvPr>
            <p:cNvSpPr/>
            <p:nvPr/>
          </p:nvSpPr>
          <p:spPr>
            <a:xfrm>
              <a:off x="7540170" y="3331031"/>
              <a:ext cx="1625600" cy="6531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308B870B-327F-455C-86B0-4A3594CC670A}"/>
              </a:ext>
            </a:extLst>
          </p:cNvPr>
          <p:cNvGrpSpPr/>
          <p:nvPr/>
        </p:nvGrpSpPr>
        <p:grpSpPr>
          <a:xfrm>
            <a:off x="3592286" y="5566231"/>
            <a:ext cx="5580743" cy="667658"/>
            <a:chOff x="3592286" y="5566231"/>
            <a:chExt cx="5580743" cy="667658"/>
          </a:xfrm>
        </p:grpSpPr>
        <p:sp>
          <p:nvSpPr>
            <p:cNvPr id="7" name="Rectangle 6">
              <a:extLst>
                <a:ext uri="{FF2B5EF4-FFF2-40B4-BE49-F238E27FC236}">
                  <a16:creationId xmlns:a16="http://schemas.microsoft.com/office/drawing/2014/main" id="{ADC40D06-A305-4525-9770-45777209C466}"/>
                </a:ext>
              </a:extLst>
            </p:cNvPr>
            <p:cNvSpPr/>
            <p:nvPr/>
          </p:nvSpPr>
          <p:spPr>
            <a:xfrm>
              <a:off x="3592286" y="5566231"/>
              <a:ext cx="1625600" cy="6531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C3BC187-C771-48C4-8B6A-827AB17F33EF}"/>
                </a:ext>
              </a:extLst>
            </p:cNvPr>
            <p:cNvSpPr/>
            <p:nvPr/>
          </p:nvSpPr>
          <p:spPr>
            <a:xfrm>
              <a:off x="5588000" y="5566231"/>
              <a:ext cx="1625600" cy="6531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38D3F99-67E4-44B6-949C-C16503197D23}"/>
                </a:ext>
              </a:extLst>
            </p:cNvPr>
            <p:cNvSpPr/>
            <p:nvPr/>
          </p:nvSpPr>
          <p:spPr>
            <a:xfrm>
              <a:off x="7547429" y="5580746"/>
              <a:ext cx="1625600" cy="6531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528651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BC686F99-C338-49B8-AD92-B8B8B859E7A2}"/>
              </a:ext>
            </a:extLst>
          </p:cNvPr>
          <p:cNvPicPr>
            <a:picLocks noChangeAspect="1"/>
          </p:cNvPicPr>
          <p:nvPr/>
        </p:nvPicPr>
        <p:blipFill>
          <a:blip r:embed="rId3"/>
          <a:stretch>
            <a:fillRect/>
          </a:stretch>
        </p:blipFill>
        <p:spPr>
          <a:xfrm>
            <a:off x="74388" y="997854"/>
            <a:ext cx="11811000" cy="6019800"/>
          </a:xfrm>
          <a:prstGeom prst="rect">
            <a:avLst/>
          </a:prstGeom>
        </p:spPr>
      </p:pic>
      <p:sp>
        <p:nvSpPr>
          <p:cNvPr id="3" name="Title 2">
            <a:extLst>
              <a:ext uri="{FF2B5EF4-FFF2-40B4-BE49-F238E27FC236}">
                <a16:creationId xmlns:a16="http://schemas.microsoft.com/office/drawing/2014/main" id="{DAD186DB-5225-4319-96CA-6EC861B42072}"/>
              </a:ext>
            </a:extLst>
          </p:cNvPr>
          <p:cNvSpPr>
            <a:spLocks noGrp="1"/>
          </p:cNvSpPr>
          <p:nvPr>
            <p:ph type="title"/>
          </p:nvPr>
        </p:nvSpPr>
        <p:spPr>
          <a:xfrm>
            <a:off x="823686" y="-128360"/>
            <a:ext cx="10515600" cy="1325563"/>
          </a:xfrm>
        </p:spPr>
        <p:txBody>
          <a:bodyPr/>
          <a:lstStyle/>
          <a:p>
            <a:r>
              <a:rPr lang="en-US" b="1" dirty="0"/>
              <a:t>Example</a:t>
            </a:r>
          </a:p>
        </p:txBody>
      </p:sp>
    </p:spTree>
    <p:extLst>
      <p:ext uri="{BB962C8B-B14F-4D97-AF65-F5344CB8AC3E}">
        <p14:creationId xmlns:p14="http://schemas.microsoft.com/office/powerpoint/2010/main" val="2961006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BC686F99-C338-49B8-AD92-B8B8B859E7A2}"/>
              </a:ext>
            </a:extLst>
          </p:cNvPr>
          <p:cNvPicPr>
            <a:picLocks noChangeAspect="1"/>
          </p:cNvPicPr>
          <p:nvPr/>
        </p:nvPicPr>
        <p:blipFill>
          <a:blip r:embed="rId3"/>
          <a:stretch>
            <a:fillRect/>
          </a:stretch>
        </p:blipFill>
        <p:spPr>
          <a:xfrm>
            <a:off x="74388" y="997854"/>
            <a:ext cx="11811000" cy="6019800"/>
          </a:xfrm>
          <a:prstGeom prst="rect">
            <a:avLst/>
          </a:prstGeom>
        </p:spPr>
      </p:pic>
      <p:sp>
        <p:nvSpPr>
          <p:cNvPr id="3" name="Title 2">
            <a:extLst>
              <a:ext uri="{FF2B5EF4-FFF2-40B4-BE49-F238E27FC236}">
                <a16:creationId xmlns:a16="http://schemas.microsoft.com/office/drawing/2014/main" id="{DAD186DB-5225-4319-96CA-6EC861B42072}"/>
              </a:ext>
            </a:extLst>
          </p:cNvPr>
          <p:cNvSpPr>
            <a:spLocks noGrp="1"/>
          </p:cNvSpPr>
          <p:nvPr>
            <p:ph type="title"/>
          </p:nvPr>
        </p:nvSpPr>
        <p:spPr>
          <a:xfrm>
            <a:off x="823686" y="-128360"/>
            <a:ext cx="10515600" cy="1325563"/>
          </a:xfrm>
        </p:spPr>
        <p:txBody>
          <a:bodyPr/>
          <a:lstStyle/>
          <a:p>
            <a:r>
              <a:rPr lang="en-US" b="1" dirty="0"/>
              <a:t>Example</a:t>
            </a:r>
          </a:p>
        </p:txBody>
      </p:sp>
      <p:sp>
        <p:nvSpPr>
          <p:cNvPr id="5" name="Rectangle 4">
            <a:extLst>
              <a:ext uri="{FF2B5EF4-FFF2-40B4-BE49-F238E27FC236}">
                <a16:creationId xmlns:a16="http://schemas.microsoft.com/office/drawing/2014/main" id="{10985442-7BC2-4243-8DF7-2C43ED8A7A73}"/>
              </a:ext>
            </a:extLst>
          </p:cNvPr>
          <p:cNvSpPr/>
          <p:nvPr/>
        </p:nvSpPr>
        <p:spPr>
          <a:xfrm>
            <a:off x="0" y="3429000"/>
            <a:ext cx="12192000" cy="1912257"/>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F0000"/>
                </a:solidFill>
              </a:rPr>
              <a:t>Which hospital is more efficient after controlling for case mix of patients</a:t>
            </a:r>
          </a:p>
        </p:txBody>
      </p:sp>
    </p:spTree>
    <p:extLst>
      <p:ext uri="{BB962C8B-B14F-4D97-AF65-F5344CB8AC3E}">
        <p14:creationId xmlns:p14="http://schemas.microsoft.com/office/powerpoint/2010/main" val="4057523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AD9E1-64A9-40C5-BEF3-456619D6B6C7}"/>
              </a:ext>
            </a:extLst>
          </p:cNvPr>
          <p:cNvSpPr>
            <a:spLocks noGrp="1"/>
          </p:cNvSpPr>
          <p:nvPr>
            <p:ph type="title"/>
          </p:nvPr>
        </p:nvSpPr>
        <p:spPr/>
        <p:txBody>
          <a:bodyPr>
            <a:normAutofit/>
          </a:bodyPr>
          <a:lstStyle/>
          <a:p>
            <a:r>
              <a:rPr lang="en-US" sz="4800" b="1" dirty="0">
                <a:latin typeface="+mn-lt"/>
              </a:rPr>
              <a:t>Hypotheses</a:t>
            </a:r>
          </a:p>
        </p:txBody>
      </p:sp>
      <p:sp>
        <p:nvSpPr>
          <p:cNvPr id="5" name="Rectangle 4">
            <a:extLst>
              <a:ext uri="{FF2B5EF4-FFF2-40B4-BE49-F238E27FC236}">
                <a16:creationId xmlns:a16="http://schemas.microsoft.com/office/drawing/2014/main" id="{18AB0DBA-63D2-42E9-B921-35BA2E8CD4F7}"/>
              </a:ext>
            </a:extLst>
          </p:cNvPr>
          <p:cNvSpPr/>
          <p:nvPr/>
        </p:nvSpPr>
        <p:spPr>
          <a:xfrm>
            <a:off x="197497" y="3224464"/>
            <a:ext cx="11497198" cy="28009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BF77B20-D32E-4DE1-9BC8-19A226D9DA1C}"/>
              </a:ext>
            </a:extLst>
          </p:cNvPr>
          <p:cNvSpPr/>
          <p:nvPr/>
        </p:nvSpPr>
        <p:spPr>
          <a:xfrm>
            <a:off x="0" y="2093685"/>
            <a:ext cx="12192000" cy="1912257"/>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F0000"/>
                </a:solidFill>
              </a:rPr>
              <a:t>1. All </a:t>
            </a:r>
            <a:r>
              <a:rPr lang="en-US" sz="4800" b="1" dirty="0">
                <a:solidFill>
                  <a:srgbClr val="FF0000"/>
                </a:solidFill>
                <a:highlight>
                  <a:srgbClr val="FFFF00"/>
                </a:highlight>
              </a:rPr>
              <a:t>row</a:t>
            </a:r>
            <a:r>
              <a:rPr lang="en-US" sz="4800" b="1" dirty="0">
                <a:solidFill>
                  <a:srgbClr val="FF0000"/>
                </a:solidFill>
              </a:rPr>
              <a:t> means are the same</a:t>
            </a:r>
          </a:p>
        </p:txBody>
      </p:sp>
    </p:spTree>
    <p:extLst>
      <p:ext uri="{BB962C8B-B14F-4D97-AF65-F5344CB8AC3E}">
        <p14:creationId xmlns:p14="http://schemas.microsoft.com/office/powerpoint/2010/main" val="1869511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AD9E1-64A9-40C5-BEF3-456619D6B6C7}"/>
              </a:ext>
            </a:extLst>
          </p:cNvPr>
          <p:cNvSpPr>
            <a:spLocks noGrp="1"/>
          </p:cNvSpPr>
          <p:nvPr>
            <p:ph type="title"/>
          </p:nvPr>
        </p:nvSpPr>
        <p:spPr/>
        <p:txBody>
          <a:bodyPr>
            <a:normAutofit/>
          </a:bodyPr>
          <a:lstStyle/>
          <a:p>
            <a:r>
              <a:rPr lang="en-US" sz="4800" b="1" dirty="0">
                <a:latin typeface="+mn-lt"/>
              </a:rPr>
              <a:t>Hypotheses</a:t>
            </a:r>
          </a:p>
        </p:txBody>
      </p:sp>
      <p:sp>
        <p:nvSpPr>
          <p:cNvPr id="5" name="Rectangle 4">
            <a:extLst>
              <a:ext uri="{FF2B5EF4-FFF2-40B4-BE49-F238E27FC236}">
                <a16:creationId xmlns:a16="http://schemas.microsoft.com/office/drawing/2014/main" id="{18AB0DBA-63D2-42E9-B921-35BA2E8CD4F7}"/>
              </a:ext>
            </a:extLst>
          </p:cNvPr>
          <p:cNvSpPr/>
          <p:nvPr/>
        </p:nvSpPr>
        <p:spPr>
          <a:xfrm>
            <a:off x="197497" y="3224464"/>
            <a:ext cx="11497198" cy="28009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BF77B20-D32E-4DE1-9BC8-19A226D9DA1C}"/>
              </a:ext>
            </a:extLst>
          </p:cNvPr>
          <p:cNvSpPr/>
          <p:nvPr/>
        </p:nvSpPr>
        <p:spPr>
          <a:xfrm>
            <a:off x="0" y="2093685"/>
            <a:ext cx="12192000" cy="1912257"/>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F0000"/>
                </a:solidFill>
              </a:rPr>
              <a:t>2. All </a:t>
            </a:r>
            <a:r>
              <a:rPr lang="en-US" sz="4800" b="1" dirty="0">
                <a:solidFill>
                  <a:srgbClr val="FF0000"/>
                </a:solidFill>
                <a:highlight>
                  <a:srgbClr val="FFFF00"/>
                </a:highlight>
              </a:rPr>
              <a:t>column</a:t>
            </a:r>
            <a:r>
              <a:rPr lang="en-US" sz="4800" b="1" dirty="0">
                <a:solidFill>
                  <a:srgbClr val="FF0000"/>
                </a:solidFill>
              </a:rPr>
              <a:t> means are the same</a:t>
            </a:r>
          </a:p>
        </p:txBody>
      </p:sp>
    </p:spTree>
    <p:extLst>
      <p:ext uri="{BB962C8B-B14F-4D97-AF65-F5344CB8AC3E}">
        <p14:creationId xmlns:p14="http://schemas.microsoft.com/office/powerpoint/2010/main" val="3734901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AD9E1-64A9-40C5-BEF3-456619D6B6C7}"/>
              </a:ext>
            </a:extLst>
          </p:cNvPr>
          <p:cNvSpPr>
            <a:spLocks noGrp="1"/>
          </p:cNvSpPr>
          <p:nvPr>
            <p:ph type="title"/>
          </p:nvPr>
        </p:nvSpPr>
        <p:spPr/>
        <p:txBody>
          <a:bodyPr>
            <a:normAutofit/>
          </a:bodyPr>
          <a:lstStyle/>
          <a:p>
            <a:r>
              <a:rPr lang="en-US" sz="4800" b="1" dirty="0">
                <a:latin typeface="+mn-lt"/>
              </a:rPr>
              <a:t>Hypotheses</a:t>
            </a:r>
          </a:p>
        </p:txBody>
      </p:sp>
      <p:sp>
        <p:nvSpPr>
          <p:cNvPr id="5" name="Rectangle 4">
            <a:extLst>
              <a:ext uri="{FF2B5EF4-FFF2-40B4-BE49-F238E27FC236}">
                <a16:creationId xmlns:a16="http://schemas.microsoft.com/office/drawing/2014/main" id="{18AB0DBA-63D2-42E9-B921-35BA2E8CD4F7}"/>
              </a:ext>
            </a:extLst>
          </p:cNvPr>
          <p:cNvSpPr/>
          <p:nvPr/>
        </p:nvSpPr>
        <p:spPr>
          <a:xfrm>
            <a:off x="197497" y="3224464"/>
            <a:ext cx="11497198" cy="28009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BF77B20-D32E-4DE1-9BC8-19A226D9DA1C}"/>
              </a:ext>
            </a:extLst>
          </p:cNvPr>
          <p:cNvSpPr/>
          <p:nvPr/>
        </p:nvSpPr>
        <p:spPr>
          <a:xfrm>
            <a:off x="0" y="2093685"/>
            <a:ext cx="12192000" cy="1912257"/>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F0000"/>
                </a:solidFill>
              </a:rPr>
              <a:t>2. All </a:t>
            </a:r>
            <a:r>
              <a:rPr lang="en-US" sz="4800" b="1" dirty="0">
                <a:solidFill>
                  <a:srgbClr val="FF0000"/>
                </a:solidFill>
                <a:highlight>
                  <a:srgbClr val="FFFF00"/>
                </a:highlight>
              </a:rPr>
              <a:t>cell</a:t>
            </a:r>
            <a:r>
              <a:rPr lang="en-US" sz="4800" b="1" dirty="0">
                <a:solidFill>
                  <a:srgbClr val="FF0000"/>
                </a:solidFill>
              </a:rPr>
              <a:t> means are the same</a:t>
            </a:r>
          </a:p>
        </p:txBody>
      </p:sp>
    </p:spTree>
    <p:extLst>
      <p:ext uri="{BB962C8B-B14F-4D97-AF65-F5344CB8AC3E}">
        <p14:creationId xmlns:p14="http://schemas.microsoft.com/office/powerpoint/2010/main" val="1927145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AD9E1-64A9-40C5-BEF3-456619D6B6C7}"/>
              </a:ext>
            </a:extLst>
          </p:cNvPr>
          <p:cNvSpPr>
            <a:spLocks noGrp="1"/>
          </p:cNvSpPr>
          <p:nvPr>
            <p:ph type="title"/>
          </p:nvPr>
        </p:nvSpPr>
        <p:spPr/>
        <p:txBody>
          <a:bodyPr>
            <a:normAutofit/>
          </a:bodyPr>
          <a:lstStyle/>
          <a:p>
            <a:r>
              <a:rPr lang="en-US" sz="4800" b="1" dirty="0">
                <a:latin typeface="+mn-lt"/>
              </a:rPr>
              <a:t>Interaction</a:t>
            </a:r>
          </a:p>
        </p:txBody>
      </p:sp>
      <p:sp>
        <p:nvSpPr>
          <p:cNvPr id="3" name="Content Placeholder 2">
            <a:extLst>
              <a:ext uri="{FF2B5EF4-FFF2-40B4-BE49-F238E27FC236}">
                <a16:creationId xmlns:a16="http://schemas.microsoft.com/office/drawing/2014/main" id="{209B7C83-ED9E-4A15-B76E-EE9A4CC38D03}"/>
              </a:ext>
            </a:extLst>
          </p:cNvPr>
          <p:cNvSpPr>
            <a:spLocks noGrp="1"/>
          </p:cNvSpPr>
          <p:nvPr>
            <p:ph idx="1"/>
          </p:nvPr>
        </p:nvSpPr>
        <p:spPr/>
        <p:txBody>
          <a:bodyPr/>
          <a:lstStyle/>
          <a:p>
            <a:pPr marL="0" indent="0">
              <a:buNone/>
            </a:pPr>
            <a:r>
              <a:rPr lang="en-US" dirty="0">
                <a:highlight>
                  <a:srgbClr val="FFFF00"/>
                </a:highlight>
              </a:rPr>
              <a:t>The effect of one variable depends on another</a:t>
            </a:r>
          </a:p>
        </p:txBody>
      </p:sp>
    </p:spTree>
    <p:extLst>
      <p:ext uri="{BB962C8B-B14F-4D97-AF65-F5344CB8AC3E}">
        <p14:creationId xmlns:p14="http://schemas.microsoft.com/office/powerpoint/2010/main" val="1013543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AD9E1-64A9-40C5-BEF3-456619D6B6C7}"/>
              </a:ext>
            </a:extLst>
          </p:cNvPr>
          <p:cNvSpPr>
            <a:spLocks noGrp="1"/>
          </p:cNvSpPr>
          <p:nvPr>
            <p:ph type="title"/>
          </p:nvPr>
        </p:nvSpPr>
        <p:spPr/>
        <p:txBody>
          <a:bodyPr>
            <a:normAutofit/>
          </a:bodyPr>
          <a:lstStyle/>
          <a:p>
            <a:r>
              <a:rPr lang="en-US" sz="4800" b="1" dirty="0">
                <a:latin typeface="+mn-lt"/>
              </a:rPr>
              <a:t>Interaction</a:t>
            </a:r>
          </a:p>
        </p:txBody>
      </p:sp>
      <p:sp>
        <p:nvSpPr>
          <p:cNvPr id="3" name="Content Placeholder 2">
            <a:extLst>
              <a:ext uri="{FF2B5EF4-FFF2-40B4-BE49-F238E27FC236}">
                <a16:creationId xmlns:a16="http://schemas.microsoft.com/office/drawing/2014/main" id="{209B7C83-ED9E-4A15-B76E-EE9A4CC38D03}"/>
              </a:ext>
            </a:extLst>
          </p:cNvPr>
          <p:cNvSpPr>
            <a:spLocks noGrp="1"/>
          </p:cNvSpPr>
          <p:nvPr>
            <p:ph idx="1"/>
          </p:nvPr>
        </p:nvSpPr>
        <p:spPr/>
        <p:txBody>
          <a:bodyPr/>
          <a:lstStyle/>
          <a:p>
            <a:pPr marL="0" indent="0">
              <a:buNone/>
            </a:pPr>
            <a:r>
              <a:rPr lang="en-US" dirty="0">
                <a:highlight>
                  <a:srgbClr val="FFFF00"/>
                </a:highlight>
              </a:rPr>
              <a:t>Hospital efficiency depends on the patient’s diagnosis</a:t>
            </a:r>
          </a:p>
        </p:txBody>
      </p:sp>
    </p:spTree>
    <p:extLst>
      <p:ext uri="{BB962C8B-B14F-4D97-AF65-F5344CB8AC3E}">
        <p14:creationId xmlns:p14="http://schemas.microsoft.com/office/powerpoint/2010/main" val="514468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D186DB-5225-4319-96CA-6EC861B42072}"/>
              </a:ext>
            </a:extLst>
          </p:cNvPr>
          <p:cNvSpPr>
            <a:spLocks noGrp="1"/>
          </p:cNvSpPr>
          <p:nvPr>
            <p:ph type="title"/>
          </p:nvPr>
        </p:nvSpPr>
        <p:spPr/>
        <p:txBody>
          <a:bodyPr/>
          <a:lstStyle/>
          <a:p>
            <a:r>
              <a:rPr lang="en-US" b="1" dirty="0">
                <a:latin typeface="+mn-lt"/>
              </a:rPr>
              <a:t>ANOVA</a:t>
            </a:r>
          </a:p>
        </p:txBody>
      </p:sp>
      <p:pic>
        <p:nvPicPr>
          <p:cNvPr id="6" name="Picture 5">
            <a:extLst>
              <a:ext uri="{FF2B5EF4-FFF2-40B4-BE49-F238E27FC236}">
                <a16:creationId xmlns:a16="http://schemas.microsoft.com/office/drawing/2014/main" id="{B2AACE33-A6F6-4723-A92B-BC95DCB155E3}"/>
              </a:ext>
            </a:extLst>
          </p:cNvPr>
          <p:cNvPicPr>
            <a:picLocks noChangeAspect="1"/>
          </p:cNvPicPr>
          <p:nvPr/>
        </p:nvPicPr>
        <p:blipFill>
          <a:blip r:embed="rId3"/>
          <a:stretch>
            <a:fillRect/>
          </a:stretch>
        </p:blipFill>
        <p:spPr>
          <a:xfrm>
            <a:off x="960120" y="1832610"/>
            <a:ext cx="10271760" cy="3192780"/>
          </a:xfrm>
          <a:prstGeom prst="rect">
            <a:avLst/>
          </a:prstGeom>
        </p:spPr>
      </p:pic>
    </p:spTree>
    <p:extLst>
      <p:ext uri="{BB962C8B-B14F-4D97-AF65-F5344CB8AC3E}">
        <p14:creationId xmlns:p14="http://schemas.microsoft.com/office/powerpoint/2010/main" val="3097840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F6DBE204-75C9-6F86-317E-5CFC06FC46FF}"/>
              </a:ext>
            </a:extLst>
          </p:cNvPr>
          <p:cNvSpPr>
            <a:spLocks noGrp="1"/>
          </p:cNvSpPr>
          <p:nvPr>
            <p:ph type="subTitle" idx="1"/>
          </p:nvPr>
        </p:nvSpPr>
        <p:spPr>
          <a:xfrm>
            <a:off x="1559795" y="5412912"/>
            <a:ext cx="4165755" cy="1464519"/>
          </a:xfrm>
        </p:spPr>
        <p:txBody>
          <a:bodyPr/>
          <a:lstStyle/>
          <a:p>
            <a:r>
              <a:rPr lang="en-US" dirty="0"/>
              <a:t>Farrokh Alemi, Ph.D.</a:t>
            </a:r>
          </a:p>
        </p:txBody>
      </p:sp>
      <p:sp>
        <p:nvSpPr>
          <p:cNvPr id="7" name="Title 6">
            <a:extLst>
              <a:ext uri="{FF2B5EF4-FFF2-40B4-BE49-F238E27FC236}">
                <a16:creationId xmlns:a16="http://schemas.microsoft.com/office/drawing/2014/main" id="{A9199008-FA7F-E626-60CB-AC2CECA62B96}"/>
              </a:ext>
            </a:extLst>
          </p:cNvPr>
          <p:cNvSpPr>
            <a:spLocks noGrp="1"/>
          </p:cNvSpPr>
          <p:nvPr>
            <p:ph type="ctrTitle"/>
          </p:nvPr>
        </p:nvSpPr>
        <p:spPr>
          <a:xfrm>
            <a:off x="779481" y="3697149"/>
            <a:ext cx="6376693" cy="1380539"/>
          </a:xfrm>
        </p:spPr>
        <p:txBody>
          <a:bodyPr/>
          <a:lstStyle/>
          <a:p>
            <a:r>
              <a:rPr lang="en-US" dirty="0"/>
              <a:t>Two Way Analysis of Variance</a:t>
            </a:r>
          </a:p>
        </p:txBody>
      </p:sp>
    </p:spTree>
    <p:extLst>
      <p:ext uri="{BB962C8B-B14F-4D97-AF65-F5344CB8AC3E}">
        <p14:creationId xmlns:p14="http://schemas.microsoft.com/office/powerpoint/2010/main" val="20490228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D186DB-5225-4319-96CA-6EC861B42072}"/>
              </a:ext>
            </a:extLst>
          </p:cNvPr>
          <p:cNvSpPr>
            <a:spLocks noGrp="1"/>
          </p:cNvSpPr>
          <p:nvPr>
            <p:ph type="title"/>
          </p:nvPr>
        </p:nvSpPr>
        <p:spPr/>
        <p:txBody>
          <a:bodyPr/>
          <a:lstStyle/>
          <a:p>
            <a:r>
              <a:rPr lang="en-US" b="1" dirty="0">
                <a:latin typeface="+mn-lt"/>
              </a:rPr>
              <a:t>ANOVA</a:t>
            </a:r>
          </a:p>
        </p:txBody>
      </p:sp>
      <p:grpSp>
        <p:nvGrpSpPr>
          <p:cNvPr id="7" name="Group 6">
            <a:extLst>
              <a:ext uri="{FF2B5EF4-FFF2-40B4-BE49-F238E27FC236}">
                <a16:creationId xmlns:a16="http://schemas.microsoft.com/office/drawing/2014/main" id="{52B295C1-07D0-46A2-B381-6107411E151C}"/>
              </a:ext>
            </a:extLst>
          </p:cNvPr>
          <p:cNvGrpSpPr/>
          <p:nvPr/>
        </p:nvGrpSpPr>
        <p:grpSpPr>
          <a:xfrm>
            <a:off x="960120" y="1494971"/>
            <a:ext cx="10271760" cy="3530419"/>
            <a:chOff x="960120" y="1494971"/>
            <a:chExt cx="10271760" cy="3530419"/>
          </a:xfrm>
        </p:grpSpPr>
        <p:pic>
          <p:nvPicPr>
            <p:cNvPr id="5" name="Picture 4">
              <a:extLst>
                <a:ext uri="{FF2B5EF4-FFF2-40B4-BE49-F238E27FC236}">
                  <a16:creationId xmlns:a16="http://schemas.microsoft.com/office/drawing/2014/main" id="{59B51A16-E05E-4E96-BE7B-C2C34E93F4F7}"/>
                </a:ext>
              </a:extLst>
            </p:cNvPr>
            <p:cNvPicPr>
              <a:picLocks noChangeAspect="1"/>
            </p:cNvPicPr>
            <p:nvPr/>
          </p:nvPicPr>
          <p:blipFill>
            <a:blip r:embed="rId3"/>
            <a:stretch>
              <a:fillRect/>
            </a:stretch>
          </p:blipFill>
          <p:spPr>
            <a:xfrm>
              <a:off x="960120" y="1832610"/>
              <a:ext cx="10271760" cy="3192780"/>
            </a:xfrm>
            <a:prstGeom prst="rect">
              <a:avLst/>
            </a:prstGeom>
          </p:spPr>
        </p:pic>
        <p:sp>
          <p:nvSpPr>
            <p:cNvPr id="2" name="Rectangle 1">
              <a:extLst>
                <a:ext uri="{FF2B5EF4-FFF2-40B4-BE49-F238E27FC236}">
                  <a16:creationId xmlns:a16="http://schemas.microsoft.com/office/drawing/2014/main" id="{7ED59E67-037B-4970-86FE-128166E7A75C}"/>
                </a:ext>
              </a:extLst>
            </p:cNvPr>
            <p:cNvSpPr/>
            <p:nvPr/>
          </p:nvSpPr>
          <p:spPr>
            <a:xfrm>
              <a:off x="4528457" y="1494971"/>
              <a:ext cx="6703423" cy="33673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5A497518-3963-4D8D-AD22-C4DE08BD88E0}"/>
                </a:ext>
              </a:extLst>
            </p:cNvPr>
            <p:cNvSpPr/>
            <p:nvPr/>
          </p:nvSpPr>
          <p:spPr>
            <a:xfrm>
              <a:off x="3222171" y="1944914"/>
              <a:ext cx="1320800" cy="283028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379046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D186DB-5225-4319-96CA-6EC861B42072}"/>
              </a:ext>
            </a:extLst>
          </p:cNvPr>
          <p:cNvSpPr>
            <a:spLocks noGrp="1"/>
          </p:cNvSpPr>
          <p:nvPr>
            <p:ph type="title"/>
          </p:nvPr>
        </p:nvSpPr>
        <p:spPr/>
        <p:txBody>
          <a:bodyPr/>
          <a:lstStyle/>
          <a:p>
            <a:r>
              <a:rPr lang="en-US" b="1" dirty="0">
                <a:latin typeface="+mn-lt"/>
              </a:rPr>
              <a:t>ANOVA</a:t>
            </a:r>
          </a:p>
        </p:txBody>
      </p:sp>
      <p:grpSp>
        <p:nvGrpSpPr>
          <p:cNvPr id="4" name="Group 3">
            <a:extLst>
              <a:ext uri="{FF2B5EF4-FFF2-40B4-BE49-F238E27FC236}">
                <a16:creationId xmlns:a16="http://schemas.microsoft.com/office/drawing/2014/main" id="{7EF75C68-40AB-472F-BA3E-319C8E35240D}"/>
              </a:ext>
            </a:extLst>
          </p:cNvPr>
          <p:cNvGrpSpPr/>
          <p:nvPr/>
        </p:nvGrpSpPr>
        <p:grpSpPr>
          <a:xfrm>
            <a:off x="960120" y="1494971"/>
            <a:ext cx="11072222" cy="3530419"/>
            <a:chOff x="960120" y="1494971"/>
            <a:chExt cx="11072222" cy="3530419"/>
          </a:xfrm>
        </p:grpSpPr>
        <p:pic>
          <p:nvPicPr>
            <p:cNvPr id="5" name="Picture 4">
              <a:extLst>
                <a:ext uri="{FF2B5EF4-FFF2-40B4-BE49-F238E27FC236}">
                  <a16:creationId xmlns:a16="http://schemas.microsoft.com/office/drawing/2014/main" id="{59B51A16-E05E-4E96-BE7B-C2C34E93F4F7}"/>
                </a:ext>
              </a:extLst>
            </p:cNvPr>
            <p:cNvPicPr>
              <a:picLocks noChangeAspect="1"/>
            </p:cNvPicPr>
            <p:nvPr/>
          </p:nvPicPr>
          <p:blipFill>
            <a:blip r:embed="rId3"/>
            <a:stretch>
              <a:fillRect/>
            </a:stretch>
          </p:blipFill>
          <p:spPr>
            <a:xfrm>
              <a:off x="960120" y="1832610"/>
              <a:ext cx="10271760" cy="3192780"/>
            </a:xfrm>
            <a:prstGeom prst="rect">
              <a:avLst/>
            </a:prstGeom>
          </p:spPr>
        </p:pic>
        <p:sp>
          <p:nvSpPr>
            <p:cNvPr id="2" name="Rectangle 1">
              <a:extLst>
                <a:ext uri="{FF2B5EF4-FFF2-40B4-BE49-F238E27FC236}">
                  <a16:creationId xmlns:a16="http://schemas.microsoft.com/office/drawing/2014/main" id="{7ED59E67-037B-4970-86FE-128166E7A75C}"/>
                </a:ext>
              </a:extLst>
            </p:cNvPr>
            <p:cNvSpPr/>
            <p:nvPr/>
          </p:nvSpPr>
          <p:spPr>
            <a:xfrm>
              <a:off x="5762171" y="1494971"/>
              <a:ext cx="6270171" cy="33673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2D16D631-E519-4B04-A7F0-6B388C415128}"/>
                </a:ext>
              </a:extLst>
            </p:cNvPr>
            <p:cNvSpPr/>
            <p:nvPr/>
          </p:nvSpPr>
          <p:spPr>
            <a:xfrm>
              <a:off x="4455881" y="1944914"/>
              <a:ext cx="1320800" cy="283028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954778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D186DB-5225-4319-96CA-6EC861B42072}"/>
              </a:ext>
            </a:extLst>
          </p:cNvPr>
          <p:cNvSpPr>
            <a:spLocks noGrp="1"/>
          </p:cNvSpPr>
          <p:nvPr>
            <p:ph type="title"/>
          </p:nvPr>
        </p:nvSpPr>
        <p:spPr/>
        <p:txBody>
          <a:bodyPr/>
          <a:lstStyle/>
          <a:p>
            <a:r>
              <a:rPr lang="en-US" b="1" dirty="0">
                <a:latin typeface="+mn-lt"/>
              </a:rPr>
              <a:t>ANOVA</a:t>
            </a:r>
          </a:p>
        </p:txBody>
      </p:sp>
      <p:grpSp>
        <p:nvGrpSpPr>
          <p:cNvPr id="4" name="Group 3">
            <a:extLst>
              <a:ext uri="{FF2B5EF4-FFF2-40B4-BE49-F238E27FC236}">
                <a16:creationId xmlns:a16="http://schemas.microsoft.com/office/drawing/2014/main" id="{E98DE0DD-FEAC-4AFA-8E8C-A8B89D2CB6E0}"/>
              </a:ext>
            </a:extLst>
          </p:cNvPr>
          <p:cNvGrpSpPr/>
          <p:nvPr/>
        </p:nvGrpSpPr>
        <p:grpSpPr>
          <a:xfrm>
            <a:off x="960120" y="1494971"/>
            <a:ext cx="11072222" cy="3530419"/>
            <a:chOff x="960120" y="1494971"/>
            <a:chExt cx="11072222" cy="3530419"/>
          </a:xfrm>
        </p:grpSpPr>
        <p:pic>
          <p:nvPicPr>
            <p:cNvPr id="5" name="Picture 4">
              <a:extLst>
                <a:ext uri="{FF2B5EF4-FFF2-40B4-BE49-F238E27FC236}">
                  <a16:creationId xmlns:a16="http://schemas.microsoft.com/office/drawing/2014/main" id="{59B51A16-E05E-4E96-BE7B-C2C34E93F4F7}"/>
                </a:ext>
              </a:extLst>
            </p:cNvPr>
            <p:cNvPicPr>
              <a:picLocks noChangeAspect="1"/>
            </p:cNvPicPr>
            <p:nvPr/>
          </p:nvPicPr>
          <p:blipFill>
            <a:blip r:embed="rId3"/>
            <a:stretch>
              <a:fillRect/>
            </a:stretch>
          </p:blipFill>
          <p:spPr>
            <a:xfrm>
              <a:off x="960120" y="1832610"/>
              <a:ext cx="10271760" cy="3192780"/>
            </a:xfrm>
            <a:prstGeom prst="rect">
              <a:avLst/>
            </a:prstGeom>
          </p:spPr>
        </p:pic>
        <p:sp>
          <p:nvSpPr>
            <p:cNvPr id="2" name="Rectangle 1">
              <a:extLst>
                <a:ext uri="{FF2B5EF4-FFF2-40B4-BE49-F238E27FC236}">
                  <a16:creationId xmlns:a16="http://schemas.microsoft.com/office/drawing/2014/main" id="{7ED59E67-037B-4970-86FE-128166E7A75C}"/>
                </a:ext>
              </a:extLst>
            </p:cNvPr>
            <p:cNvSpPr/>
            <p:nvPr/>
          </p:nvSpPr>
          <p:spPr>
            <a:xfrm>
              <a:off x="5762171" y="1494971"/>
              <a:ext cx="6270171" cy="33673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Arrow: Left 5">
            <a:extLst>
              <a:ext uri="{FF2B5EF4-FFF2-40B4-BE49-F238E27FC236}">
                <a16:creationId xmlns:a16="http://schemas.microsoft.com/office/drawing/2014/main" id="{81C9937C-D061-4D2B-B384-B37CDAC521F0}"/>
              </a:ext>
            </a:extLst>
          </p:cNvPr>
          <p:cNvSpPr/>
          <p:nvPr/>
        </p:nvSpPr>
        <p:spPr>
          <a:xfrm>
            <a:off x="5863772" y="2177145"/>
            <a:ext cx="1625600" cy="1335314"/>
          </a:xfrm>
          <a:prstGeom prst="lef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Tree>
    <p:extLst>
      <p:ext uri="{BB962C8B-B14F-4D97-AF65-F5344CB8AC3E}">
        <p14:creationId xmlns:p14="http://schemas.microsoft.com/office/powerpoint/2010/main" val="42764983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D186DB-5225-4319-96CA-6EC861B42072}"/>
              </a:ext>
            </a:extLst>
          </p:cNvPr>
          <p:cNvSpPr>
            <a:spLocks noGrp="1"/>
          </p:cNvSpPr>
          <p:nvPr>
            <p:ph type="title"/>
          </p:nvPr>
        </p:nvSpPr>
        <p:spPr/>
        <p:txBody>
          <a:bodyPr/>
          <a:lstStyle/>
          <a:p>
            <a:r>
              <a:rPr lang="en-US" b="1" dirty="0">
                <a:latin typeface="+mn-lt"/>
              </a:rPr>
              <a:t>ANOVA</a:t>
            </a:r>
          </a:p>
        </p:txBody>
      </p:sp>
      <p:grpSp>
        <p:nvGrpSpPr>
          <p:cNvPr id="6" name="Group 5">
            <a:extLst>
              <a:ext uri="{FF2B5EF4-FFF2-40B4-BE49-F238E27FC236}">
                <a16:creationId xmlns:a16="http://schemas.microsoft.com/office/drawing/2014/main" id="{0BAE819B-2463-4C9A-8D96-531A1F7DE4B0}"/>
              </a:ext>
            </a:extLst>
          </p:cNvPr>
          <p:cNvGrpSpPr/>
          <p:nvPr/>
        </p:nvGrpSpPr>
        <p:grpSpPr>
          <a:xfrm>
            <a:off x="960120" y="1494971"/>
            <a:ext cx="11072222" cy="3530419"/>
            <a:chOff x="960120" y="1494971"/>
            <a:chExt cx="11072222" cy="3530419"/>
          </a:xfrm>
        </p:grpSpPr>
        <p:pic>
          <p:nvPicPr>
            <p:cNvPr id="5" name="Picture 4">
              <a:extLst>
                <a:ext uri="{FF2B5EF4-FFF2-40B4-BE49-F238E27FC236}">
                  <a16:creationId xmlns:a16="http://schemas.microsoft.com/office/drawing/2014/main" id="{59B51A16-E05E-4E96-BE7B-C2C34E93F4F7}"/>
                </a:ext>
              </a:extLst>
            </p:cNvPr>
            <p:cNvPicPr>
              <a:picLocks noChangeAspect="1"/>
            </p:cNvPicPr>
            <p:nvPr/>
          </p:nvPicPr>
          <p:blipFill>
            <a:blip r:embed="rId3"/>
            <a:stretch>
              <a:fillRect/>
            </a:stretch>
          </p:blipFill>
          <p:spPr>
            <a:xfrm>
              <a:off x="960120" y="1832610"/>
              <a:ext cx="10271760" cy="3192780"/>
            </a:xfrm>
            <a:prstGeom prst="rect">
              <a:avLst/>
            </a:prstGeom>
          </p:spPr>
        </p:pic>
        <p:sp>
          <p:nvSpPr>
            <p:cNvPr id="2" name="Rectangle 1">
              <a:extLst>
                <a:ext uri="{FF2B5EF4-FFF2-40B4-BE49-F238E27FC236}">
                  <a16:creationId xmlns:a16="http://schemas.microsoft.com/office/drawing/2014/main" id="{7ED59E67-037B-4970-86FE-128166E7A75C}"/>
                </a:ext>
              </a:extLst>
            </p:cNvPr>
            <p:cNvSpPr/>
            <p:nvPr/>
          </p:nvSpPr>
          <p:spPr>
            <a:xfrm>
              <a:off x="5762171" y="1494971"/>
              <a:ext cx="6270171" cy="33673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rrow: Left 3">
              <a:extLst>
                <a:ext uri="{FF2B5EF4-FFF2-40B4-BE49-F238E27FC236}">
                  <a16:creationId xmlns:a16="http://schemas.microsoft.com/office/drawing/2014/main" id="{4025192D-8D1B-40B0-A9CE-84EE79C90334}"/>
                </a:ext>
              </a:extLst>
            </p:cNvPr>
            <p:cNvSpPr/>
            <p:nvPr/>
          </p:nvSpPr>
          <p:spPr>
            <a:xfrm>
              <a:off x="5892800" y="2714172"/>
              <a:ext cx="1625600" cy="1335314"/>
            </a:xfrm>
            <a:prstGeom prst="lef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grpSp>
    </p:spTree>
    <p:extLst>
      <p:ext uri="{BB962C8B-B14F-4D97-AF65-F5344CB8AC3E}">
        <p14:creationId xmlns:p14="http://schemas.microsoft.com/office/powerpoint/2010/main" val="20532811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D186DB-5225-4319-96CA-6EC861B42072}"/>
              </a:ext>
            </a:extLst>
          </p:cNvPr>
          <p:cNvSpPr>
            <a:spLocks noGrp="1"/>
          </p:cNvSpPr>
          <p:nvPr>
            <p:ph type="title"/>
          </p:nvPr>
        </p:nvSpPr>
        <p:spPr/>
        <p:txBody>
          <a:bodyPr/>
          <a:lstStyle/>
          <a:p>
            <a:r>
              <a:rPr lang="en-US" b="1" dirty="0">
                <a:latin typeface="+mn-lt"/>
              </a:rPr>
              <a:t>ANOVA</a:t>
            </a:r>
          </a:p>
        </p:txBody>
      </p:sp>
      <p:grpSp>
        <p:nvGrpSpPr>
          <p:cNvPr id="7" name="Group 6">
            <a:extLst>
              <a:ext uri="{FF2B5EF4-FFF2-40B4-BE49-F238E27FC236}">
                <a16:creationId xmlns:a16="http://schemas.microsoft.com/office/drawing/2014/main" id="{8E2DD52C-722F-4653-9FDD-7B8B55AA2E03}"/>
              </a:ext>
            </a:extLst>
          </p:cNvPr>
          <p:cNvGrpSpPr/>
          <p:nvPr/>
        </p:nvGrpSpPr>
        <p:grpSpPr>
          <a:xfrm>
            <a:off x="960120" y="1494971"/>
            <a:ext cx="11072222" cy="3530419"/>
            <a:chOff x="960120" y="1494971"/>
            <a:chExt cx="11072222" cy="3530419"/>
          </a:xfrm>
        </p:grpSpPr>
        <p:pic>
          <p:nvPicPr>
            <p:cNvPr id="5" name="Picture 4">
              <a:extLst>
                <a:ext uri="{FF2B5EF4-FFF2-40B4-BE49-F238E27FC236}">
                  <a16:creationId xmlns:a16="http://schemas.microsoft.com/office/drawing/2014/main" id="{59B51A16-E05E-4E96-BE7B-C2C34E93F4F7}"/>
                </a:ext>
              </a:extLst>
            </p:cNvPr>
            <p:cNvPicPr>
              <a:picLocks noChangeAspect="1"/>
            </p:cNvPicPr>
            <p:nvPr/>
          </p:nvPicPr>
          <p:blipFill>
            <a:blip r:embed="rId3"/>
            <a:stretch>
              <a:fillRect/>
            </a:stretch>
          </p:blipFill>
          <p:spPr>
            <a:xfrm>
              <a:off x="960120" y="1832610"/>
              <a:ext cx="10271760" cy="3192780"/>
            </a:xfrm>
            <a:prstGeom prst="rect">
              <a:avLst/>
            </a:prstGeom>
          </p:spPr>
        </p:pic>
        <p:sp>
          <p:nvSpPr>
            <p:cNvPr id="2" name="Rectangle 1">
              <a:extLst>
                <a:ext uri="{FF2B5EF4-FFF2-40B4-BE49-F238E27FC236}">
                  <a16:creationId xmlns:a16="http://schemas.microsoft.com/office/drawing/2014/main" id="{7ED59E67-037B-4970-86FE-128166E7A75C}"/>
                </a:ext>
              </a:extLst>
            </p:cNvPr>
            <p:cNvSpPr/>
            <p:nvPr/>
          </p:nvSpPr>
          <p:spPr>
            <a:xfrm>
              <a:off x="7010400" y="1494971"/>
              <a:ext cx="5021942" cy="33673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8B6D1A3-D5A2-4BFF-91FD-49EB5407415A}"/>
                </a:ext>
              </a:extLst>
            </p:cNvPr>
            <p:cNvSpPr/>
            <p:nvPr/>
          </p:nvSpPr>
          <p:spPr>
            <a:xfrm>
              <a:off x="5704115" y="1944914"/>
              <a:ext cx="1320800" cy="283028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61039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D186DB-5225-4319-96CA-6EC861B42072}"/>
              </a:ext>
            </a:extLst>
          </p:cNvPr>
          <p:cNvSpPr>
            <a:spLocks noGrp="1"/>
          </p:cNvSpPr>
          <p:nvPr>
            <p:ph type="title"/>
          </p:nvPr>
        </p:nvSpPr>
        <p:spPr/>
        <p:txBody>
          <a:bodyPr/>
          <a:lstStyle/>
          <a:p>
            <a:r>
              <a:rPr lang="en-US" b="1" dirty="0">
                <a:latin typeface="+mn-lt"/>
              </a:rPr>
              <a:t>ANOVA</a:t>
            </a:r>
          </a:p>
        </p:txBody>
      </p:sp>
      <p:grpSp>
        <p:nvGrpSpPr>
          <p:cNvPr id="4" name="Group 3">
            <a:extLst>
              <a:ext uri="{FF2B5EF4-FFF2-40B4-BE49-F238E27FC236}">
                <a16:creationId xmlns:a16="http://schemas.microsoft.com/office/drawing/2014/main" id="{F8389657-8217-45B2-B1F7-21894099787F}"/>
              </a:ext>
            </a:extLst>
          </p:cNvPr>
          <p:cNvGrpSpPr/>
          <p:nvPr/>
        </p:nvGrpSpPr>
        <p:grpSpPr>
          <a:xfrm>
            <a:off x="960120" y="1563914"/>
            <a:ext cx="11072221" cy="3530419"/>
            <a:chOff x="960120" y="1563914"/>
            <a:chExt cx="11072221" cy="3530419"/>
          </a:xfrm>
        </p:grpSpPr>
        <p:pic>
          <p:nvPicPr>
            <p:cNvPr id="5" name="Picture 4">
              <a:extLst>
                <a:ext uri="{FF2B5EF4-FFF2-40B4-BE49-F238E27FC236}">
                  <a16:creationId xmlns:a16="http://schemas.microsoft.com/office/drawing/2014/main" id="{59B51A16-E05E-4E96-BE7B-C2C34E93F4F7}"/>
                </a:ext>
              </a:extLst>
            </p:cNvPr>
            <p:cNvPicPr>
              <a:picLocks noChangeAspect="1"/>
            </p:cNvPicPr>
            <p:nvPr/>
          </p:nvPicPr>
          <p:blipFill>
            <a:blip r:embed="rId3"/>
            <a:stretch>
              <a:fillRect/>
            </a:stretch>
          </p:blipFill>
          <p:spPr>
            <a:xfrm>
              <a:off x="960120" y="1901553"/>
              <a:ext cx="10271760" cy="3192780"/>
            </a:xfrm>
            <a:prstGeom prst="rect">
              <a:avLst/>
            </a:prstGeom>
          </p:spPr>
        </p:pic>
        <p:sp>
          <p:nvSpPr>
            <p:cNvPr id="2" name="Rectangle 1">
              <a:extLst>
                <a:ext uri="{FF2B5EF4-FFF2-40B4-BE49-F238E27FC236}">
                  <a16:creationId xmlns:a16="http://schemas.microsoft.com/office/drawing/2014/main" id="{7ED59E67-037B-4970-86FE-128166E7A75C}"/>
                </a:ext>
              </a:extLst>
            </p:cNvPr>
            <p:cNvSpPr/>
            <p:nvPr/>
          </p:nvSpPr>
          <p:spPr>
            <a:xfrm>
              <a:off x="8287656" y="1563914"/>
              <a:ext cx="3744685" cy="33673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66124B02-FE8D-4BCA-B0A5-FE846CC19445}"/>
                </a:ext>
              </a:extLst>
            </p:cNvPr>
            <p:cNvSpPr/>
            <p:nvPr/>
          </p:nvSpPr>
          <p:spPr>
            <a:xfrm>
              <a:off x="6952338" y="2013857"/>
              <a:ext cx="1320800" cy="283028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634450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D186DB-5225-4319-96CA-6EC861B42072}"/>
              </a:ext>
            </a:extLst>
          </p:cNvPr>
          <p:cNvSpPr>
            <a:spLocks noGrp="1"/>
          </p:cNvSpPr>
          <p:nvPr>
            <p:ph type="title"/>
          </p:nvPr>
        </p:nvSpPr>
        <p:spPr/>
        <p:txBody>
          <a:bodyPr/>
          <a:lstStyle/>
          <a:p>
            <a:r>
              <a:rPr lang="en-US" b="1" dirty="0">
                <a:latin typeface="+mn-lt"/>
              </a:rPr>
              <a:t>ANOVA</a:t>
            </a:r>
          </a:p>
        </p:txBody>
      </p:sp>
      <p:grpSp>
        <p:nvGrpSpPr>
          <p:cNvPr id="4" name="Group 3">
            <a:extLst>
              <a:ext uri="{FF2B5EF4-FFF2-40B4-BE49-F238E27FC236}">
                <a16:creationId xmlns:a16="http://schemas.microsoft.com/office/drawing/2014/main" id="{616FFEBF-9E6A-46BE-B66F-1CD29C440841}"/>
              </a:ext>
            </a:extLst>
          </p:cNvPr>
          <p:cNvGrpSpPr/>
          <p:nvPr/>
        </p:nvGrpSpPr>
        <p:grpSpPr>
          <a:xfrm>
            <a:off x="960120" y="1494971"/>
            <a:ext cx="10941595" cy="3530419"/>
            <a:chOff x="960120" y="1494971"/>
            <a:chExt cx="10941595" cy="3530419"/>
          </a:xfrm>
        </p:grpSpPr>
        <p:pic>
          <p:nvPicPr>
            <p:cNvPr id="5" name="Picture 4">
              <a:extLst>
                <a:ext uri="{FF2B5EF4-FFF2-40B4-BE49-F238E27FC236}">
                  <a16:creationId xmlns:a16="http://schemas.microsoft.com/office/drawing/2014/main" id="{59B51A16-E05E-4E96-BE7B-C2C34E93F4F7}"/>
                </a:ext>
              </a:extLst>
            </p:cNvPr>
            <p:cNvPicPr>
              <a:picLocks noChangeAspect="1"/>
            </p:cNvPicPr>
            <p:nvPr/>
          </p:nvPicPr>
          <p:blipFill>
            <a:blip r:embed="rId3"/>
            <a:stretch>
              <a:fillRect/>
            </a:stretch>
          </p:blipFill>
          <p:spPr>
            <a:xfrm>
              <a:off x="960120" y="1832610"/>
              <a:ext cx="10271760" cy="3192780"/>
            </a:xfrm>
            <a:prstGeom prst="rect">
              <a:avLst/>
            </a:prstGeom>
          </p:spPr>
        </p:pic>
        <p:sp>
          <p:nvSpPr>
            <p:cNvPr id="2" name="Rectangle 1">
              <a:extLst>
                <a:ext uri="{FF2B5EF4-FFF2-40B4-BE49-F238E27FC236}">
                  <a16:creationId xmlns:a16="http://schemas.microsoft.com/office/drawing/2014/main" id="{7ED59E67-037B-4970-86FE-128166E7A75C}"/>
                </a:ext>
              </a:extLst>
            </p:cNvPr>
            <p:cNvSpPr/>
            <p:nvPr/>
          </p:nvSpPr>
          <p:spPr>
            <a:xfrm>
              <a:off x="9521373" y="1494971"/>
              <a:ext cx="2380342" cy="33673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9A56FB5-D0DC-4DE3-8727-8F84BAA53CF0}"/>
                </a:ext>
              </a:extLst>
            </p:cNvPr>
            <p:cNvSpPr/>
            <p:nvPr/>
          </p:nvSpPr>
          <p:spPr>
            <a:xfrm>
              <a:off x="8200572" y="1944914"/>
              <a:ext cx="1320800" cy="283028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016017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D186DB-5225-4319-96CA-6EC861B42072}"/>
              </a:ext>
            </a:extLst>
          </p:cNvPr>
          <p:cNvSpPr>
            <a:spLocks noGrp="1"/>
          </p:cNvSpPr>
          <p:nvPr>
            <p:ph type="title"/>
          </p:nvPr>
        </p:nvSpPr>
        <p:spPr/>
        <p:txBody>
          <a:bodyPr/>
          <a:lstStyle/>
          <a:p>
            <a:r>
              <a:rPr lang="en-US" b="1" dirty="0">
                <a:latin typeface="+mn-lt"/>
              </a:rPr>
              <a:t>ANOVA</a:t>
            </a:r>
          </a:p>
        </p:txBody>
      </p:sp>
      <p:grpSp>
        <p:nvGrpSpPr>
          <p:cNvPr id="4" name="Group 3">
            <a:extLst>
              <a:ext uri="{FF2B5EF4-FFF2-40B4-BE49-F238E27FC236}">
                <a16:creationId xmlns:a16="http://schemas.microsoft.com/office/drawing/2014/main" id="{118B575B-4A94-43CA-AF6D-479811E0300B}"/>
              </a:ext>
            </a:extLst>
          </p:cNvPr>
          <p:cNvGrpSpPr/>
          <p:nvPr/>
        </p:nvGrpSpPr>
        <p:grpSpPr>
          <a:xfrm>
            <a:off x="960120" y="1832610"/>
            <a:ext cx="10271760" cy="3192780"/>
            <a:chOff x="960120" y="1832610"/>
            <a:chExt cx="10271760" cy="3192780"/>
          </a:xfrm>
        </p:grpSpPr>
        <p:pic>
          <p:nvPicPr>
            <p:cNvPr id="5" name="Picture 4">
              <a:extLst>
                <a:ext uri="{FF2B5EF4-FFF2-40B4-BE49-F238E27FC236}">
                  <a16:creationId xmlns:a16="http://schemas.microsoft.com/office/drawing/2014/main" id="{59B51A16-E05E-4E96-BE7B-C2C34E93F4F7}"/>
                </a:ext>
              </a:extLst>
            </p:cNvPr>
            <p:cNvPicPr>
              <a:picLocks noChangeAspect="1"/>
            </p:cNvPicPr>
            <p:nvPr/>
          </p:nvPicPr>
          <p:blipFill>
            <a:blip r:embed="rId3"/>
            <a:stretch>
              <a:fillRect/>
            </a:stretch>
          </p:blipFill>
          <p:spPr>
            <a:xfrm>
              <a:off x="960120" y="1832610"/>
              <a:ext cx="10271760" cy="3192780"/>
            </a:xfrm>
            <a:prstGeom prst="rect">
              <a:avLst/>
            </a:prstGeom>
          </p:spPr>
        </p:pic>
        <p:sp>
          <p:nvSpPr>
            <p:cNvPr id="6" name="Rectangle 5">
              <a:extLst>
                <a:ext uri="{FF2B5EF4-FFF2-40B4-BE49-F238E27FC236}">
                  <a16:creationId xmlns:a16="http://schemas.microsoft.com/office/drawing/2014/main" id="{6C4209B6-539C-4C89-9F5D-E0ACBFD1EB03}"/>
                </a:ext>
              </a:extLst>
            </p:cNvPr>
            <p:cNvSpPr/>
            <p:nvPr/>
          </p:nvSpPr>
          <p:spPr>
            <a:xfrm>
              <a:off x="9448802" y="1944914"/>
              <a:ext cx="1783077" cy="283028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486678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D186DB-5225-4319-96CA-6EC861B42072}"/>
              </a:ext>
            </a:extLst>
          </p:cNvPr>
          <p:cNvSpPr>
            <a:spLocks noGrp="1"/>
          </p:cNvSpPr>
          <p:nvPr>
            <p:ph type="title"/>
          </p:nvPr>
        </p:nvSpPr>
        <p:spPr/>
        <p:txBody>
          <a:bodyPr/>
          <a:lstStyle/>
          <a:p>
            <a:r>
              <a:rPr lang="en-US" b="1" dirty="0">
                <a:latin typeface="+mn-lt"/>
              </a:rPr>
              <a:t>ANOVA</a:t>
            </a:r>
          </a:p>
        </p:txBody>
      </p:sp>
      <p:grpSp>
        <p:nvGrpSpPr>
          <p:cNvPr id="2" name="Group 1">
            <a:extLst>
              <a:ext uri="{FF2B5EF4-FFF2-40B4-BE49-F238E27FC236}">
                <a16:creationId xmlns:a16="http://schemas.microsoft.com/office/drawing/2014/main" id="{D92574C6-BE91-4638-A15B-0591E58BB689}"/>
              </a:ext>
            </a:extLst>
          </p:cNvPr>
          <p:cNvGrpSpPr/>
          <p:nvPr/>
        </p:nvGrpSpPr>
        <p:grpSpPr>
          <a:xfrm>
            <a:off x="960120" y="1832610"/>
            <a:ext cx="11841482" cy="3192780"/>
            <a:chOff x="960120" y="1832610"/>
            <a:chExt cx="11841482" cy="3192780"/>
          </a:xfrm>
        </p:grpSpPr>
        <p:pic>
          <p:nvPicPr>
            <p:cNvPr id="5" name="Picture 4">
              <a:extLst>
                <a:ext uri="{FF2B5EF4-FFF2-40B4-BE49-F238E27FC236}">
                  <a16:creationId xmlns:a16="http://schemas.microsoft.com/office/drawing/2014/main" id="{59B51A16-E05E-4E96-BE7B-C2C34E93F4F7}"/>
                </a:ext>
              </a:extLst>
            </p:cNvPr>
            <p:cNvPicPr>
              <a:picLocks noChangeAspect="1"/>
            </p:cNvPicPr>
            <p:nvPr/>
          </p:nvPicPr>
          <p:blipFill>
            <a:blip r:embed="rId3"/>
            <a:stretch>
              <a:fillRect/>
            </a:stretch>
          </p:blipFill>
          <p:spPr>
            <a:xfrm>
              <a:off x="960120" y="1832610"/>
              <a:ext cx="10271760" cy="3192780"/>
            </a:xfrm>
            <a:prstGeom prst="rect">
              <a:avLst/>
            </a:prstGeom>
          </p:spPr>
        </p:pic>
        <p:sp>
          <p:nvSpPr>
            <p:cNvPr id="4" name="Arrow: Left 3">
              <a:extLst>
                <a:ext uri="{FF2B5EF4-FFF2-40B4-BE49-F238E27FC236}">
                  <a16:creationId xmlns:a16="http://schemas.microsoft.com/office/drawing/2014/main" id="{72A4D5FA-730C-4D32-8EB1-DF24CA3EEF29}"/>
                </a:ext>
              </a:extLst>
            </p:cNvPr>
            <p:cNvSpPr/>
            <p:nvPr/>
          </p:nvSpPr>
          <p:spPr>
            <a:xfrm>
              <a:off x="11176002" y="2714172"/>
              <a:ext cx="1625600" cy="1335314"/>
            </a:xfrm>
            <a:prstGeom prst="lef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grpSp>
    </p:spTree>
    <p:extLst>
      <p:ext uri="{BB962C8B-B14F-4D97-AF65-F5344CB8AC3E}">
        <p14:creationId xmlns:p14="http://schemas.microsoft.com/office/powerpoint/2010/main" val="15655352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D186DB-5225-4319-96CA-6EC861B42072}"/>
              </a:ext>
            </a:extLst>
          </p:cNvPr>
          <p:cNvSpPr>
            <a:spLocks noGrp="1"/>
          </p:cNvSpPr>
          <p:nvPr>
            <p:ph type="title"/>
          </p:nvPr>
        </p:nvSpPr>
        <p:spPr/>
        <p:txBody>
          <a:bodyPr/>
          <a:lstStyle/>
          <a:p>
            <a:r>
              <a:rPr lang="en-US" b="1" dirty="0">
                <a:latin typeface="+mn-lt"/>
              </a:rPr>
              <a:t>ANOVA</a:t>
            </a:r>
          </a:p>
        </p:txBody>
      </p:sp>
      <p:grpSp>
        <p:nvGrpSpPr>
          <p:cNvPr id="2" name="Group 1">
            <a:extLst>
              <a:ext uri="{FF2B5EF4-FFF2-40B4-BE49-F238E27FC236}">
                <a16:creationId xmlns:a16="http://schemas.microsoft.com/office/drawing/2014/main" id="{C2AC9740-7BE5-455B-83CD-812D3DBB74B7}"/>
              </a:ext>
            </a:extLst>
          </p:cNvPr>
          <p:cNvGrpSpPr/>
          <p:nvPr/>
        </p:nvGrpSpPr>
        <p:grpSpPr>
          <a:xfrm>
            <a:off x="960120" y="1832610"/>
            <a:ext cx="11868332" cy="3192780"/>
            <a:chOff x="960120" y="1832610"/>
            <a:chExt cx="11868332" cy="3192780"/>
          </a:xfrm>
        </p:grpSpPr>
        <p:pic>
          <p:nvPicPr>
            <p:cNvPr id="5" name="Picture 4">
              <a:extLst>
                <a:ext uri="{FF2B5EF4-FFF2-40B4-BE49-F238E27FC236}">
                  <a16:creationId xmlns:a16="http://schemas.microsoft.com/office/drawing/2014/main" id="{59B51A16-E05E-4E96-BE7B-C2C34E93F4F7}"/>
                </a:ext>
              </a:extLst>
            </p:cNvPr>
            <p:cNvPicPr>
              <a:picLocks noChangeAspect="1"/>
            </p:cNvPicPr>
            <p:nvPr/>
          </p:nvPicPr>
          <p:blipFill>
            <a:blip r:embed="rId3"/>
            <a:stretch>
              <a:fillRect/>
            </a:stretch>
          </p:blipFill>
          <p:spPr>
            <a:xfrm>
              <a:off x="960120" y="1832610"/>
              <a:ext cx="10271760" cy="3192780"/>
            </a:xfrm>
            <a:prstGeom prst="rect">
              <a:avLst/>
            </a:prstGeom>
          </p:spPr>
        </p:pic>
        <p:sp>
          <p:nvSpPr>
            <p:cNvPr id="4" name="Arrow: Left 3">
              <a:extLst>
                <a:ext uri="{FF2B5EF4-FFF2-40B4-BE49-F238E27FC236}">
                  <a16:creationId xmlns:a16="http://schemas.microsoft.com/office/drawing/2014/main" id="{72A4D5FA-730C-4D32-8EB1-DF24CA3EEF29}"/>
                </a:ext>
              </a:extLst>
            </p:cNvPr>
            <p:cNvSpPr/>
            <p:nvPr/>
          </p:nvSpPr>
          <p:spPr>
            <a:xfrm>
              <a:off x="11202852" y="2122715"/>
              <a:ext cx="1625600" cy="1335314"/>
            </a:xfrm>
            <a:prstGeom prst="lef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grpSp>
    </p:spTree>
    <p:extLst>
      <p:ext uri="{BB962C8B-B14F-4D97-AF65-F5344CB8AC3E}">
        <p14:creationId xmlns:p14="http://schemas.microsoft.com/office/powerpoint/2010/main" val="1789521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34C7F-7672-45EA-8EC6-E1993C15C473}"/>
              </a:ext>
            </a:extLst>
          </p:cNvPr>
          <p:cNvSpPr>
            <a:spLocks noGrp="1"/>
          </p:cNvSpPr>
          <p:nvPr>
            <p:ph type="title"/>
          </p:nvPr>
        </p:nvSpPr>
        <p:spPr/>
        <p:txBody>
          <a:bodyPr>
            <a:normAutofit/>
          </a:bodyPr>
          <a:lstStyle/>
          <a:p>
            <a:r>
              <a:rPr lang="en-US" sz="4800" dirty="0"/>
              <a:t>Purpose</a:t>
            </a:r>
          </a:p>
        </p:txBody>
      </p:sp>
      <p:sp>
        <p:nvSpPr>
          <p:cNvPr id="3" name="Content Placeholder 2">
            <a:extLst>
              <a:ext uri="{FF2B5EF4-FFF2-40B4-BE49-F238E27FC236}">
                <a16:creationId xmlns:a16="http://schemas.microsoft.com/office/drawing/2014/main" id="{24AE66B4-2E08-443C-A209-1ACBBA4A3A64}"/>
              </a:ext>
            </a:extLst>
          </p:cNvPr>
          <p:cNvSpPr>
            <a:spLocks noGrp="1"/>
          </p:cNvSpPr>
          <p:nvPr>
            <p:ph idx="1"/>
          </p:nvPr>
        </p:nvSpPr>
        <p:spPr/>
        <p:txBody>
          <a:bodyPr/>
          <a:lstStyle/>
          <a:p>
            <a:r>
              <a:rPr lang="en-US" dirty="0">
                <a:highlight>
                  <a:srgbClr val="FFFF00"/>
                </a:highlight>
              </a:rPr>
              <a:t>2 Randomized Variables</a:t>
            </a:r>
          </a:p>
          <a:p>
            <a:pPr marL="0" indent="0">
              <a:buNone/>
            </a:pPr>
            <a:endParaRPr lang="en-US" dirty="0"/>
          </a:p>
        </p:txBody>
      </p:sp>
    </p:spTree>
    <p:extLst>
      <p:ext uri="{BB962C8B-B14F-4D97-AF65-F5344CB8AC3E}">
        <p14:creationId xmlns:p14="http://schemas.microsoft.com/office/powerpoint/2010/main" val="10884199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D186DB-5225-4319-96CA-6EC861B42072}"/>
              </a:ext>
            </a:extLst>
          </p:cNvPr>
          <p:cNvSpPr>
            <a:spLocks noGrp="1"/>
          </p:cNvSpPr>
          <p:nvPr>
            <p:ph type="title"/>
          </p:nvPr>
        </p:nvSpPr>
        <p:spPr/>
        <p:txBody>
          <a:bodyPr/>
          <a:lstStyle/>
          <a:p>
            <a:r>
              <a:rPr lang="en-US" b="1" dirty="0">
                <a:latin typeface="+mn-lt"/>
              </a:rPr>
              <a:t>ANOVA</a:t>
            </a:r>
          </a:p>
        </p:txBody>
      </p:sp>
      <p:grpSp>
        <p:nvGrpSpPr>
          <p:cNvPr id="2" name="Group 1">
            <a:extLst>
              <a:ext uri="{FF2B5EF4-FFF2-40B4-BE49-F238E27FC236}">
                <a16:creationId xmlns:a16="http://schemas.microsoft.com/office/drawing/2014/main" id="{58488DC2-3201-4D27-B999-EE428B498CFF}"/>
              </a:ext>
            </a:extLst>
          </p:cNvPr>
          <p:cNvGrpSpPr/>
          <p:nvPr/>
        </p:nvGrpSpPr>
        <p:grpSpPr>
          <a:xfrm>
            <a:off x="960120" y="1832610"/>
            <a:ext cx="11882846" cy="3192780"/>
            <a:chOff x="960120" y="1832610"/>
            <a:chExt cx="11882846" cy="3192780"/>
          </a:xfrm>
        </p:grpSpPr>
        <p:pic>
          <p:nvPicPr>
            <p:cNvPr id="5" name="Picture 4">
              <a:extLst>
                <a:ext uri="{FF2B5EF4-FFF2-40B4-BE49-F238E27FC236}">
                  <a16:creationId xmlns:a16="http://schemas.microsoft.com/office/drawing/2014/main" id="{59B51A16-E05E-4E96-BE7B-C2C34E93F4F7}"/>
                </a:ext>
              </a:extLst>
            </p:cNvPr>
            <p:cNvPicPr>
              <a:picLocks noChangeAspect="1"/>
            </p:cNvPicPr>
            <p:nvPr/>
          </p:nvPicPr>
          <p:blipFill>
            <a:blip r:embed="rId3"/>
            <a:stretch>
              <a:fillRect/>
            </a:stretch>
          </p:blipFill>
          <p:spPr>
            <a:xfrm>
              <a:off x="960120" y="1832610"/>
              <a:ext cx="10271760" cy="3192780"/>
            </a:xfrm>
            <a:prstGeom prst="rect">
              <a:avLst/>
            </a:prstGeom>
          </p:spPr>
        </p:pic>
        <p:sp>
          <p:nvSpPr>
            <p:cNvPr id="4" name="Arrow: Left 3">
              <a:extLst>
                <a:ext uri="{FF2B5EF4-FFF2-40B4-BE49-F238E27FC236}">
                  <a16:creationId xmlns:a16="http://schemas.microsoft.com/office/drawing/2014/main" id="{72A4D5FA-730C-4D32-8EB1-DF24CA3EEF29}"/>
                </a:ext>
              </a:extLst>
            </p:cNvPr>
            <p:cNvSpPr/>
            <p:nvPr/>
          </p:nvSpPr>
          <p:spPr>
            <a:xfrm>
              <a:off x="11217366" y="3312887"/>
              <a:ext cx="1625600" cy="1335314"/>
            </a:xfrm>
            <a:prstGeom prst="lef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grpSp>
    </p:spTree>
    <p:extLst>
      <p:ext uri="{BB962C8B-B14F-4D97-AF65-F5344CB8AC3E}">
        <p14:creationId xmlns:p14="http://schemas.microsoft.com/office/powerpoint/2010/main" val="41065276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D186DB-5225-4319-96CA-6EC861B42072}"/>
              </a:ext>
            </a:extLst>
          </p:cNvPr>
          <p:cNvSpPr>
            <a:spLocks noGrp="1"/>
          </p:cNvSpPr>
          <p:nvPr>
            <p:ph type="title"/>
          </p:nvPr>
        </p:nvSpPr>
        <p:spPr/>
        <p:txBody>
          <a:bodyPr/>
          <a:lstStyle/>
          <a:p>
            <a:r>
              <a:rPr lang="en-US" b="1" dirty="0">
                <a:latin typeface="+mn-lt"/>
              </a:rPr>
              <a:t>ANOVA</a:t>
            </a:r>
          </a:p>
        </p:txBody>
      </p:sp>
      <p:grpSp>
        <p:nvGrpSpPr>
          <p:cNvPr id="2" name="Group 1">
            <a:extLst>
              <a:ext uri="{FF2B5EF4-FFF2-40B4-BE49-F238E27FC236}">
                <a16:creationId xmlns:a16="http://schemas.microsoft.com/office/drawing/2014/main" id="{42455539-5416-4373-9534-9911A5FCBE54}"/>
              </a:ext>
            </a:extLst>
          </p:cNvPr>
          <p:cNvGrpSpPr/>
          <p:nvPr/>
        </p:nvGrpSpPr>
        <p:grpSpPr>
          <a:xfrm>
            <a:off x="0" y="1832610"/>
            <a:ext cx="12192000" cy="3192780"/>
            <a:chOff x="0" y="1832610"/>
            <a:chExt cx="12192000" cy="3192780"/>
          </a:xfrm>
        </p:grpSpPr>
        <p:pic>
          <p:nvPicPr>
            <p:cNvPr id="5" name="Picture 4">
              <a:extLst>
                <a:ext uri="{FF2B5EF4-FFF2-40B4-BE49-F238E27FC236}">
                  <a16:creationId xmlns:a16="http://schemas.microsoft.com/office/drawing/2014/main" id="{59B51A16-E05E-4E96-BE7B-C2C34E93F4F7}"/>
                </a:ext>
              </a:extLst>
            </p:cNvPr>
            <p:cNvPicPr>
              <a:picLocks noChangeAspect="1"/>
            </p:cNvPicPr>
            <p:nvPr/>
          </p:nvPicPr>
          <p:blipFill>
            <a:blip r:embed="rId3"/>
            <a:stretch>
              <a:fillRect/>
            </a:stretch>
          </p:blipFill>
          <p:spPr>
            <a:xfrm>
              <a:off x="960120" y="1832610"/>
              <a:ext cx="10271760" cy="3192780"/>
            </a:xfrm>
            <a:prstGeom prst="rect">
              <a:avLst/>
            </a:prstGeom>
          </p:spPr>
        </p:pic>
        <p:sp>
          <p:nvSpPr>
            <p:cNvPr id="6" name="Rectangle 5">
              <a:extLst>
                <a:ext uri="{FF2B5EF4-FFF2-40B4-BE49-F238E27FC236}">
                  <a16:creationId xmlns:a16="http://schemas.microsoft.com/office/drawing/2014/main" id="{99EED4B1-CA94-44D9-969D-5C007E101ABD}"/>
                </a:ext>
              </a:extLst>
            </p:cNvPr>
            <p:cNvSpPr/>
            <p:nvPr/>
          </p:nvSpPr>
          <p:spPr>
            <a:xfrm>
              <a:off x="0" y="2645229"/>
              <a:ext cx="12192000" cy="1912257"/>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F0000"/>
                  </a:solidFill>
                </a:rPr>
                <a:t>Hospitals differ.  </a:t>
              </a:r>
            </a:p>
            <a:p>
              <a:pPr algn="ctr"/>
              <a:r>
                <a:rPr lang="en-US" sz="4800" b="1" dirty="0">
                  <a:solidFill>
                    <a:srgbClr val="FF0000"/>
                  </a:solidFill>
                </a:rPr>
                <a:t>Not likely due to diagnoses.</a:t>
              </a:r>
            </a:p>
          </p:txBody>
        </p:sp>
      </p:grpSp>
    </p:spTree>
    <p:extLst>
      <p:ext uri="{BB962C8B-B14F-4D97-AF65-F5344CB8AC3E}">
        <p14:creationId xmlns:p14="http://schemas.microsoft.com/office/powerpoint/2010/main" val="11425980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399E16D-BC29-4DA5-9A2A-460106A2F9CA}"/>
              </a:ext>
            </a:extLst>
          </p:cNvPr>
          <p:cNvSpPr>
            <a:spLocks noGrp="1"/>
          </p:cNvSpPr>
          <p:nvPr>
            <p:ph type="title"/>
          </p:nvPr>
        </p:nvSpPr>
        <p:spPr>
          <a:xfrm>
            <a:off x="3436257" y="2426658"/>
            <a:ext cx="4819650" cy="1267453"/>
          </a:xfrm>
        </p:spPr>
        <p:txBody>
          <a:bodyPr/>
          <a:lstStyle/>
          <a:p>
            <a:pPr algn="ctr"/>
            <a:r>
              <a:rPr lang="en-US" dirty="0"/>
              <a:t>Two Way ANOVA</a:t>
            </a:r>
          </a:p>
        </p:txBody>
      </p:sp>
    </p:spTree>
    <p:extLst>
      <p:ext uri="{BB962C8B-B14F-4D97-AF65-F5344CB8AC3E}">
        <p14:creationId xmlns:p14="http://schemas.microsoft.com/office/powerpoint/2010/main" val="24141424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399E16D-BC29-4DA5-9A2A-460106A2F9CA}"/>
              </a:ext>
            </a:extLst>
          </p:cNvPr>
          <p:cNvSpPr>
            <a:spLocks noGrp="1"/>
          </p:cNvSpPr>
          <p:nvPr>
            <p:ph type="title"/>
          </p:nvPr>
        </p:nvSpPr>
        <p:spPr>
          <a:xfrm>
            <a:off x="3436257" y="2426658"/>
            <a:ext cx="4819650" cy="1267453"/>
          </a:xfrm>
        </p:spPr>
        <p:txBody>
          <a:bodyPr/>
          <a:lstStyle/>
          <a:p>
            <a:pPr algn="ctr"/>
            <a:r>
              <a:rPr lang="en-US" dirty="0"/>
              <a:t>Thank You</a:t>
            </a:r>
          </a:p>
        </p:txBody>
      </p:sp>
    </p:spTree>
    <p:extLst>
      <p:ext uri="{BB962C8B-B14F-4D97-AF65-F5344CB8AC3E}">
        <p14:creationId xmlns:p14="http://schemas.microsoft.com/office/powerpoint/2010/main" val="2608741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34C7F-7672-45EA-8EC6-E1993C15C473}"/>
              </a:ext>
            </a:extLst>
          </p:cNvPr>
          <p:cNvSpPr>
            <a:spLocks noGrp="1"/>
          </p:cNvSpPr>
          <p:nvPr>
            <p:ph type="title"/>
          </p:nvPr>
        </p:nvSpPr>
        <p:spPr/>
        <p:txBody>
          <a:bodyPr>
            <a:normAutofit/>
          </a:bodyPr>
          <a:lstStyle/>
          <a:p>
            <a:r>
              <a:rPr lang="en-US" sz="4800" dirty="0"/>
              <a:t>Purpose</a:t>
            </a:r>
          </a:p>
        </p:txBody>
      </p:sp>
      <p:sp>
        <p:nvSpPr>
          <p:cNvPr id="3" name="Content Placeholder 2">
            <a:extLst>
              <a:ext uri="{FF2B5EF4-FFF2-40B4-BE49-F238E27FC236}">
                <a16:creationId xmlns:a16="http://schemas.microsoft.com/office/drawing/2014/main" id="{24AE66B4-2E08-443C-A209-1ACBBA4A3A64}"/>
              </a:ext>
            </a:extLst>
          </p:cNvPr>
          <p:cNvSpPr>
            <a:spLocks noGrp="1"/>
          </p:cNvSpPr>
          <p:nvPr>
            <p:ph idx="1"/>
          </p:nvPr>
        </p:nvSpPr>
        <p:spPr/>
        <p:txBody>
          <a:bodyPr/>
          <a:lstStyle/>
          <a:p>
            <a:r>
              <a:rPr lang="en-US" dirty="0"/>
              <a:t>2 Randomized Variables</a:t>
            </a:r>
          </a:p>
          <a:p>
            <a:r>
              <a:rPr lang="en-US" dirty="0">
                <a:highlight>
                  <a:srgbClr val="FFFF00"/>
                </a:highlight>
              </a:rPr>
              <a:t>2 Factorial Combinations</a:t>
            </a:r>
          </a:p>
          <a:p>
            <a:pPr marL="0" indent="0">
              <a:buNone/>
            </a:pPr>
            <a:endParaRPr lang="en-US" dirty="0"/>
          </a:p>
        </p:txBody>
      </p:sp>
    </p:spTree>
    <p:extLst>
      <p:ext uri="{BB962C8B-B14F-4D97-AF65-F5344CB8AC3E}">
        <p14:creationId xmlns:p14="http://schemas.microsoft.com/office/powerpoint/2010/main" val="1997369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34C7F-7672-45EA-8EC6-E1993C15C473}"/>
              </a:ext>
            </a:extLst>
          </p:cNvPr>
          <p:cNvSpPr>
            <a:spLocks noGrp="1"/>
          </p:cNvSpPr>
          <p:nvPr>
            <p:ph type="title"/>
          </p:nvPr>
        </p:nvSpPr>
        <p:spPr/>
        <p:txBody>
          <a:bodyPr>
            <a:normAutofit/>
          </a:bodyPr>
          <a:lstStyle/>
          <a:p>
            <a:r>
              <a:rPr lang="en-US" sz="4800" dirty="0"/>
              <a:t>Purpose</a:t>
            </a:r>
          </a:p>
        </p:txBody>
      </p:sp>
      <p:sp>
        <p:nvSpPr>
          <p:cNvPr id="3" name="Content Placeholder 2">
            <a:extLst>
              <a:ext uri="{FF2B5EF4-FFF2-40B4-BE49-F238E27FC236}">
                <a16:creationId xmlns:a16="http://schemas.microsoft.com/office/drawing/2014/main" id="{24AE66B4-2E08-443C-A209-1ACBBA4A3A64}"/>
              </a:ext>
            </a:extLst>
          </p:cNvPr>
          <p:cNvSpPr>
            <a:spLocks noGrp="1"/>
          </p:cNvSpPr>
          <p:nvPr>
            <p:ph idx="1"/>
          </p:nvPr>
        </p:nvSpPr>
        <p:spPr/>
        <p:txBody>
          <a:bodyPr/>
          <a:lstStyle/>
          <a:p>
            <a:r>
              <a:rPr lang="en-US" dirty="0"/>
              <a:t>2 Randomized Variables</a:t>
            </a:r>
          </a:p>
          <a:p>
            <a:r>
              <a:rPr lang="en-US" dirty="0"/>
              <a:t>2 Factorial Combinations</a:t>
            </a:r>
          </a:p>
          <a:p>
            <a:pPr marL="0" indent="0">
              <a:buNone/>
            </a:pPr>
            <a:endParaRPr lang="en-US" dirty="0"/>
          </a:p>
        </p:txBody>
      </p:sp>
      <p:sp>
        <p:nvSpPr>
          <p:cNvPr id="4" name="Rectangle 3">
            <a:extLst>
              <a:ext uri="{FF2B5EF4-FFF2-40B4-BE49-F238E27FC236}">
                <a16:creationId xmlns:a16="http://schemas.microsoft.com/office/drawing/2014/main" id="{8F07C21A-DA95-447B-895A-F32AE7346B8A}"/>
              </a:ext>
            </a:extLst>
          </p:cNvPr>
          <p:cNvSpPr/>
          <p:nvPr/>
        </p:nvSpPr>
        <p:spPr>
          <a:xfrm>
            <a:off x="0" y="3429000"/>
            <a:ext cx="12192000" cy="19122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F0000"/>
                </a:solidFill>
              </a:rPr>
              <a:t>Full Factorial Design </a:t>
            </a:r>
          </a:p>
        </p:txBody>
      </p:sp>
    </p:spTree>
    <p:extLst>
      <p:ext uri="{BB962C8B-B14F-4D97-AF65-F5344CB8AC3E}">
        <p14:creationId xmlns:p14="http://schemas.microsoft.com/office/powerpoint/2010/main" val="2564416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34C7F-7672-45EA-8EC6-E1993C15C473}"/>
              </a:ext>
            </a:extLst>
          </p:cNvPr>
          <p:cNvSpPr>
            <a:spLocks noGrp="1"/>
          </p:cNvSpPr>
          <p:nvPr>
            <p:ph type="title"/>
          </p:nvPr>
        </p:nvSpPr>
        <p:spPr/>
        <p:txBody>
          <a:bodyPr/>
          <a:lstStyle/>
          <a:p>
            <a:r>
              <a:rPr lang="en-US" dirty="0"/>
              <a:t>Two Way ANOVA: Why We Use It?</a:t>
            </a:r>
          </a:p>
        </p:txBody>
      </p:sp>
      <p:sp>
        <p:nvSpPr>
          <p:cNvPr id="3" name="Content Placeholder 2">
            <a:extLst>
              <a:ext uri="{FF2B5EF4-FFF2-40B4-BE49-F238E27FC236}">
                <a16:creationId xmlns:a16="http://schemas.microsoft.com/office/drawing/2014/main" id="{24AE66B4-2E08-443C-A209-1ACBBA4A3A64}"/>
              </a:ext>
            </a:extLst>
          </p:cNvPr>
          <p:cNvSpPr>
            <a:spLocks noGrp="1"/>
          </p:cNvSpPr>
          <p:nvPr>
            <p:ph idx="1"/>
          </p:nvPr>
        </p:nvSpPr>
        <p:spPr/>
        <p:txBody>
          <a:bodyPr/>
          <a:lstStyle/>
          <a:p>
            <a:r>
              <a:rPr lang="en-US" dirty="0">
                <a:highlight>
                  <a:srgbClr val="FFFF00"/>
                </a:highlight>
              </a:rPr>
              <a:t>Analyze both variables at same time</a:t>
            </a:r>
          </a:p>
          <a:p>
            <a:r>
              <a:rPr lang="en-US" dirty="0"/>
              <a:t>Control for confounding</a:t>
            </a:r>
          </a:p>
          <a:p>
            <a:r>
              <a:rPr lang="en-US" dirty="0"/>
              <a:t>Examine interactions between variables</a:t>
            </a:r>
          </a:p>
        </p:txBody>
      </p:sp>
    </p:spTree>
    <p:extLst>
      <p:ext uri="{BB962C8B-B14F-4D97-AF65-F5344CB8AC3E}">
        <p14:creationId xmlns:p14="http://schemas.microsoft.com/office/powerpoint/2010/main" val="2306259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34C7F-7672-45EA-8EC6-E1993C15C473}"/>
              </a:ext>
            </a:extLst>
          </p:cNvPr>
          <p:cNvSpPr>
            <a:spLocks noGrp="1"/>
          </p:cNvSpPr>
          <p:nvPr>
            <p:ph type="title"/>
          </p:nvPr>
        </p:nvSpPr>
        <p:spPr/>
        <p:txBody>
          <a:bodyPr/>
          <a:lstStyle/>
          <a:p>
            <a:r>
              <a:rPr lang="en-US" dirty="0"/>
              <a:t>Two Way ANOVA: Why We Use It?</a:t>
            </a:r>
          </a:p>
        </p:txBody>
      </p:sp>
      <p:sp>
        <p:nvSpPr>
          <p:cNvPr id="3" name="Content Placeholder 2">
            <a:extLst>
              <a:ext uri="{FF2B5EF4-FFF2-40B4-BE49-F238E27FC236}">
                <a16:creationId xmlns:a16="http://schemas.microsoft.com/office/drawing/2014/main" id="{24AE66B4-2E08-443C-A209-1ACBBA4A3A64}"/>
              </a:ext>
            </a:extLst>
          </p:cNvPr>
          <p:cNvSpPr>
            <a:spLocks noGrp="1"/>
          </p:cNvSpPr>
          <p:nvPr>
            <p:ph idx="1"/>
          </p:nvPr>
        </p:nvSpPr>
        <p:spPr/>
        <p:txBody>
          <a:bodyPr/>
          <a:lstStyle/>
          <a:p>
            <a:r>
              <a:rPr lang="en-US" dirty="0"/>
              <a:t>Analyze both variables at same time</a:t>
            </a:r>
          </a:p>
          <a:p>
            <a:r>
              <a:rPr lang="en-US" dirty="0">
                <a:highlight>
                  <a:srgbClr val="FFFF00"/>
                </a:highlight>
              </a:rPr>
              <a:t>Control for confounding</a:t>
            </a:r>
          </a:p>
          <a:p>
            <a:r>
              <a:rPr lang="en-US" dirty="0"/>
              <a:t>Examine interactions between variables</a:t>
            </a:r>
          </a:p>
        </p:txBody>
      </p:sp>
    </p:spTree>
    <p:extLst>
      <p:ext uri="{BB962C8B-B14F-4D97-AF65-F5344CB8AC3E}">
        <p14:creationId xmlns:p14="http://schemas.microsoft.com/office/powerpoint/2010/main" val="1854898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34C7F-7672-45EA-8EC6-E1993C15C473}"/>
              </a:ext>
            </a:extLst>
          </p:cNvPr>
          <p:cNvSpPr>
            <a:spLocks noGrp="1"/>
          </p:cNvSpPr>
          <p:nvPr>
            <p:ph type="title"/>
          </p:nvPr>
        </p:nvSpPr>
        <p:spPr/>
        <p:txBody>
          <a:bodyPr/>
          <a:lstStyle/>
          <a:p>
            <a:r>
              <a:rPr lang="en-US" dirty="0"/>
              <a:t>Two Way ANOVA: Why We Use It?</a:t>
            </a:r>
          </a:p>
        </p:txBody>
      </p:sp>
      <p:sp>
        <p:nvSpPr>
          <p:cNvPr id="3" name="Content Placeholder 2">
            <a:extLst>
              <a:ext uri="{FF2B5EF4-FFF2-40B4-BE49-F238E27FC236}">
                <a16:creationId xmlns:a16="http://schemas.microsoft.com/office/drawing/2014/main" id="{24AE66B4-2E08-443C-A209-1ACBBA4A3A64}"/>
              </a:ext>
            </a:extLst>
          </p:cNvPr>
          <p:cNvSpPr>
            <a:spLocks noGrp="1"/>
          </p:cNvSpPr>
          <p:nvPr>
            <p:ph idx="1"/>
          </p:nvPr>
        </p:nvSpPr>
        <p:spPr/>
        <p:txBody>
          <a:bodyPr/>
          <a:lstStyle/>
          <a:p>
            <a:r>
              <a:rPr lang="en-US" dirty="0"/>
              <a:t>Analyze both variables at same time</a:t>
            </a:r>
          </a:p>
          <a:p>
            <a:r>
              <a:rPr lang="en-US" dirty="0"/>
              <a:t>Control for confounding</a:t>
            </a:r>
          </a:p>
          <a:p>
            <a:r>
              <a:rPr lang="en-US" dirty="0">
                <a:highlight>
                  <a:srgbClr val="FFFF00"/>
                </a:highlight>
              </a:rPr>
              <a:t>Examine interactions between variables</a:t>
            </a:r>
          </a:p>
        </p:txBody>
      </p:sp>
    </p:spTree>
    <p:extLst>
      <p:ext uri="{BB962C8B-B14F-4D97-AF65-F5344CB8AC3E}">
        <p14:creationId xmlns:p14="http://schemas.microsoft.com/office/powerpoint/2010/main" val="1090016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BC686F99-C338-49B8-AD92-B8B8B859E7A2}"/>
              </a:ext>
            </a:extLst>
          </p:cNvPr>
          <p:cNvPicPr>
            <a:picLocks noChangeAspect="1"/>
          </p:cNvPicPr>
          <p:nvPr/>
        </p:nvPicPr>
        <p:blipFill>
          <a:blip r:embed="rId3"/>
          <a:stretch>
            <a:fillRect/>
          </a:stretch>
        </p:blipFill>
        <p:spPr>
          <a:xfrm>
            <a:off x="74388" y="997854"/>
            <a:ext cx="11811000" cy="6019800"/>
          </a:xfrm>
          <a:prstGeom prst="rect">
            <a:avLst/>
          </a:prstGeom>
        </p:spPr>
      </p:pic>
      <p:sp>
        <p:nvSpPr>
          <p:cNvPr id="3" name="Title 2">
            <a:extLst>
              <a:ext uri="{FF2B5EF4-FFF2-40B4-BE49-F238E27FC236}">
                <a16:creationId xmlns:a16="http://schemas.microsoft.com/office/drawing/2014/main" id="{DAD186DB-5225-4319-96CA-6EC861B42072}"/>
              </a:ext>
            </a:extLst>
          </p:cNvPr>
          <p:cNvSpPr>
            <a:spLocks noGrp="1"/>
          </p:cNvSpPr>
          <p:nvPr>
            <p:ph type="title"/>
          </p:nvPr>
        </p:nvSpPr>
        <p:spPr>
          <a:xfrm>
            <a:off x="823686" y="-128360"/>
            <a:ext cx="10515600" cy="1325563"/>
          </a:xfrm>
        </p:spPr>
        <p:txBody>
          <a:bodyPr/>
          <a:lstStyle/>
          <a:p>
            <a:r>
              <a:rPr lang="en-US" b="1" dirty="0"/>
              <a:t>Example</a:t>
            </a:r>
          </a:p>
        </p:txBody>
      </p:sp>
      <p:grpSp>
        <p:nvGrpSpPr>
          <p:cNvPr id="13" name="Group 12">
            <a:extLst>
              <a:ext uri="{FF2B5EF4-FFF2-40B4-BE49-F238E27FC236}">
                <a16:creationId xmlns:a16="http://schemas.microsoft.com/office/drawing/2014/main" id="{C821EF03-8B67-4A65-ACBF-D93DA45DF046}"/>
              </a:ext>
            </a:extLst>
          </p:cNvPr>
          <p:cNvGrpSpPr/>
          <p:nvPr/>
        </p:nvGrpSpPr>
        <p:grpSpPr>
          <a:xfrm>
            <a:off x="3439886" y="3331031"/>
            <a:ext cx="5725884" cy="653143"/>
            <a:chOff x="3439886" y="3331031"/>
            <a:chExt cx="5725884" cy="653143"/>
          </a:xfrm>
        </p:grpSpPr>
        <p:sp>
          <p:nvSpPr>
            <p:cNvPr id="4" name="Rectangle 3">
              <a:extLst>
                <a:ext uri="{FF2B5EF4-FFF2-40B4-BE49-F238E27FC236}">
                  <a16:creationId xmlns:a16="http://schemas.microsoft.com/office/drawing/2014/main" id="{FD1187B5-D1CE-44EC-B2D0-2A7E659CA8E5}"/>
                </a:ext>
              </a:extLst>
            </p:cNvPr>
            <p:cNvSpPr/>
            <p:nvPr/>
          </p:nvSpPr>
          <p:spPr>
            <a:xfrm>
              <a:off x="3439886" y="3331031"/>
              <a:ext cx="1625600" cy="6168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DADB78D8-AC78-47B4-A87C-4098A0520FC6}"/>
                </a:ext>
              </a:extLst>
            </p:cNvPr>
            <p:cNvSpPr/>
            <p:nvPr/>
          </p:nvSpPr>
          <p:spPr>
            <a:xfrm>
              <a:off x="5493656" y="3331031"/>
              <a:ext cx="1625600" cy="6531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869DFD9-541B-418C-9134-A95CCFF110F8}"/>
                </a:ext>
              </a:extLst>
            </p:cNvPr>
            <p:cNvSpPr/>
            <p:nvPr/>
          </p:nvSpPr>
          <p:spPr>
            <a:xfrm>
              <a:off x="7540170" y="3331031"/>
              <a:ext cx="1625600" cy="6531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308B870B-327F-455C-86B0-4A3594CC670A}"/>
              </a:ext>
            </a:extLst>
          </p:cNvPr>
          <p:cNvGrpSpPr/>
          <p:nvPr/>
        </p:nvGrpSpPr>
        <p:grpSpPr>
          <a:xfrm>
            <a:off x="3592286" y="5566231"/>
            <a:ext cx="5580743" cy="667658"/>
            <a:chOff x="3592286" y="5566231"/>
            <a:chExt cx="5580743" cy="667658"/>
          </a:xfrm>
        </p:grpSpPr>
        <p:sp>
          <p:nvSpPr>
            <p:cNvPr id="7" name="Rectangle 6">
              <a:extLst>
                <a:ext uri="{FF2B5EF4-FFF2-40B4-BE49-F238E27FC236}">
                  <a16:creationId xmlns:a16="http://schemas.microsoft.com/office/drawing/2014/main" id="{ADC40D06-A305-4525-9770-45777209C466}"/>
                </a:ext>
              </a:extLst>
            </p:cNvPr>
            <p:cNvSpPr/>
            <p:nvPr/>
          </p:nvSpPr>
          <p:spPr>
            <a:xfrm>
              <a:off x="3592286" y="5566231"/>
              <a:ext cx="1625600" cy="6531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C3BC187-C771-48C4-8B6A-827AB17F33EF}"/>
                </a:ext>
              </a:extLst>
            </p:cNvPr>
            <p:cNvSpPr/>
            <p:nvPr/>
          </p:nvSpPr>
          <p:spPr>
            <a:xfrm>
              <a:off x="5588000" y="5566231"/>
              <a:ext cx="1625600" cy="6531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38D3F99-67E4-44B6-949C-C16503197D23}"/>
                </a:ext>
              </a:extLst>
            </p:cNvPr>
            <p:cNvSpPr/>
            <p:nvPr/>
          </p:nvSpPr>
          <p:spPr>
            <a:xfrm>
              <a:off x="7547429" y="5580746"/>
              <a:ext cx="1625600" cy="6531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259E50C1-6FC0-4115-BA12-36E5972C7226}"/>
              </a:ext>
            </a:extLst>
          </p:cNvPr>
          <p:cNvSpPr/>
          <p:nvPr/>
        </p:nvSpPr>
        <p:spPr>
          <a:xfrm>
            <a:off x="-130629" y="6284687"/>
            <a:ext cx="12221029" cy="6531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56081B8-CA0D-46FD-A48D-59C62AC80A21}"/>
              </a:ext>
            </a:extLst>
          </p:cNvPr>
          <p:cNvSpPr/>
          <p:nvPr/>
        </p:nvSpPr>
        <p:spPr>
          <a:xfrm>
            <a:off x="9347202" y="279286"/>
            <a:ext cx="2583543" cy="62448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9025282"/>
      </p:ext>
    </p:extLst>
  </p:cSld>
  <p:clrMapOvr>
    <a:masterClrMapping/>
  </p:clrMapOvr>
</p:sld>
</file>

<file path=ppt/theme/theme1.xml><?xml version="1.0" encoding="utf-8"?>
<a:theme xmlns:a="http://schemas.openxmlformats.org/drawingml/2006/main" name="Office Theme">
  <a:themeElements>
    <a:clrScheme name="Custom 17">
      <a:dk1>
        <a:srgbClr val="000000"/>
      </a:dk1>
      <a:lt1>
        <a:srgbClr val="FFFFFF"/>
      </a:lt1>
      <a:dk2>
        <a:srgbClr val="005138"/>
      </a:dk2>
      <a:lt2>
        <a:srgbClr val="E7E6E6"/>
      </a:lt2>
      <a:accent1>
        <a:srgbClr val="FFC733"/>
      </a:accent1>
      <a:accent2>
        <a:srgbClr val="333333"/>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3753B5518D6994BA5C18187B92DAE48" ma:contentTypeVersion="23" ma:contentTypeDescription="Create a new document." ma:contentTypeScope="" ma:versionID="e1c4df0c3a4c7b3d50bad16bc2868f61">
  <xsd:schema xmlns:xsd="http://www.w3.org/2001/XMLSchema" xmlns:xs="http://www.w3.org/2001/XMLSchema" xmlns:p="http://schemas.microsoft.com/office/2006/metadata/properties" xmlns:ns2="819b564a-406a-4671-a7fb-3e647e140d03" xmlns:ns3="d5bb44fe-5c7c-403b-ae85-61cc723a86d3" targetNamespace="http://schemas.microsoft.com/office/2006/metadata/properties" ma:root="true" ma:fieldsID="b0a8b8a66e1a04e7a45b7c803bdd1f67" ns2:_="" ns3:_="">
    <xsd:import namespace="819b564a-406a-4671-a7fb-3e647e140d03"/>
    <xsd:import namespace="d5bb44fe-5c7c-403b-ae85-61cc723a86d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9b564a-406a-4671-a7fb-3e647e140d03"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MediaServiceDateTaken" ma:index="9" nillable="true" ma:displayName="MediaServiceDateTaken" ma:description="" ma:hidden="true" ma:internalName="MediaServiceDateTaken" ma:readOnly="true">
      <xsd:simpleType>
        <xsd:restriction base="dms:Text"/>
      </xsd:simpleType>
    </xsd:element>
    <xsd:element name="MediaLengthInSeconds" ma:index="10" nillable="true" ma:displayName="MediaLengthInSeconds" ma:hidden="true" ma:internalName="MediaLengthInSeconds" ma:readOnly="true">
      <xsd:simpleType>
        <xsd:restriction base="dms:Unknown"/>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0864e64-97c5-4912-91f4-bafc9340e2a7" ma:termSetId="09814cd3-568e-fe90-9814-8d621ff8fb84" ma:anchorId="fba54fb3-c3e1-fe81-a776-ca4b69148c4d" ma:open="true" ma:isKeyword="false">
      <xsd:complexType>
        <xsd:sequence>
          <xsd:element ref="pc:Terms" minOccurs="0" maxOccurs="1"/>
        </xsd:sequence>
      </xsd:complexType>
    </xsd:element>
    <xsd:element name="MediaServiceLocation" ma:index="17" nillable="true" ma:displayName="Location" ma:indexed="true" ma:internalName="MediaServiceLocation"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5bb44fe-5c7c-403b-ae85-61cc723a86d3" elementFormDefault="qualified">
    <xsd:import namespace="http://schemas.microsoft.com/office/2006/documentManagement/types"/>
    <xsd:import namespace="http://schemas.microsoft.com/office/infopath/2007/PartnerControls"/>
    <xsd:element name="SharedWithUsers" ma:index="7"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8"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ed408f2d-1645-4c12-8afe-e7f735bdb9d7}" ma:internalName="TaxCatchAll" ma:showField="CatchAllData" ma:web="d5bb44fe-5c7c-403b-ae85-61cc723a86d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d5bb44fe-5c7c-403b-ae85-61cc723a86d3" xsi:nil="true"/>
    <lcf76f155ced4ddcb4097134ff3c332f xmlns="819b564a-406a-4671-a7fb-3e647e140d0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1E4B866-3963-435A-98E6-72B22C6A86A4}">
  <ds:schemaRefs>
    <ds:schemaRef ds:uri="http://schemas.microsoft.com/sharepoint/v3/contenttype/forms"/>
  </ds:schemaRefs>
</ds:datastoreItem>
</file>

<file path=customXml/itemProps2.xml><?xml version="1.0" encoding="utf-8"?>
<ds:datastoreItem xmlns:ds="http://schemas.openxmlformats.org/officeDocument/2006/customXml" ds:itemID="{14B82A25-FA2E-498F-BE54-77C3AA6823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9b564a-406a-4671-a7fb-3e647e140d03"/>
    <ds:schemaRef ds:uri="d5bb44fe-5c7c-403b-ae85-61cc723a86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C238F92-D426-4BEE-805A-F80178872645}">
  <ds:schemaRefs>
    <ds:schemaRef ds:uri="http://www.w3.org/XML/1998/namespace"/>
    <ds:schemaRef ds:uri="bd144688-6247-4621-b542-e085c4240526"/>
    <ds:schemaRef ds:uri="http://schemas.microsoft.com/office/2006/metadata/properties"/>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purl.org/dc/elements/1.1/"/>
    <ds:schemaRef ds:uri="addbd1f7-a2a8-49dd-abab-7ee8146c6af2"/>
    <ds:schemaRef ds:uri="http://purl.org/dc/dcmitype/"/>
    <ds:schemaRef ds:uri="d5bb44fe-5c7c-403b-ae85-61cc723a86d3"/>
    <ds:schemaRef ds:uri="819b564a-406a-4671-a7fb-3e647e140d03"/>
  </ds:schemaRefs>
</ds:datastoreItem>
</file>

<file path=docProps/app.xml><?xml version="1.0" encoding="utf-8"?>
<Properties xmlns="http://schemas.openxmlformats.org/officeDocument/2006/extended-properties" xmlns:vt="http://schemas.openxmlformats.org/officeDocument/2006/docPropsVTypes">
  <TotalTime>288</TotalTime>
  <Words>1007</Words>
  <Application>Microsoft Office PowerPoint</Application>
  <PresentationFormat>Widescreen</PresentationFormat>
  <Paragraphs>124</Paragraphs>
  <Slides>33</Slides>
  <Notes>33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33</vt:i4>
      </vt:variant>
    </vt:vector>
  </HeadingPairs>
  <TitlesOfParts>
    <vt:vector size="41" baseType="lpstr">
      <vt:lpstr>Arial</vt:lpstr>
      <vt:lpstr>Calibri</vt:lpstr>
      <vt:lpstr>Calibri Light</vt:lpstr>
      <vt:lpstr>Franklin Gothic Book</vt:lpstr>
      <vt:lpstr>Franklin Gothic Medium</vt:lpstr>
      <vt:lpstr>Office Theme</vt:lpstr>
      <vt:lpstr>Custom Design</vt:lpstr>
      <vt:lpstr>1_Custom Design</vt:lpstr>
      <vt:lpstr>Introduction to Avatar</vt:lpstr>
      <vt:lpstr>Two Way Analysis of Variance</vt:lpstr>
      <vt:lpstr>Purpose</vt:lpstr>
      <vt:lpstr>Purpose</vt:lpstr>
      <vt:lpstr>Purpose</vt:lpstr>
      <vt:lpstr>Two Way ANOVA: Why We Use It?</vt:lpstr>
      <vt:lpstr>Two Way ANOVA: Why We Use It?</vt:lpstr>
      <vt:lpstr>Two Way ANOVA: Why We Use It?</vt:lpstr>
      <vt:lpstr>Example</vt:lpstr>
      <vt:lpstr>Example</vt:lpstr>
      <vt:lpstr>Example</vt:lpstr>
      <vt:lpstr>Example</vt:lpstr>
      <vt:lpstr>Example</vt:lpstr>
      <vt:lpstr>Hypotheses</vt:lpstr>
      <vt:lpstr>Hypotheses</vt:lpstr>
      <vt:lpstr>Hypotheses</vt:lpstr>
      <vt:lpstr>Interaction</vt:lpstr>
      <vt:lpstr>Interaction</vt:lpstr>
      <vt:lpstr>ANOVA</vt:lpstr>
      <vt:lpstr>ANOVA</vt:lpstr>
      <vt:lpstr>ANOVA</vt:lpstr>
      <vt:lpstr>ANOVA</vt:lpstr>
      <vt:lpstr>ANOVA</vt:lpstr>
      <vt:lpstr>ANOVA</vt:lpstr>
      <vt:lpstr>ANOVA</vt:lpstr>
      <vt:lpstr>ANOVA</vt:lpstr>
      <vt:lpstr>ANOVA</vt:lpstr>
      <vt:lpstr>ANOVA</vt:lpstr>
      <vt:lpstr>ANOVA</vt:lpstr>
      <vt:lpstr>ANOVA</vt:lpstr>
      <vt:lpstr>ANOVA</vt:lpstr>
      <vt:lpstr>Two Way ANOVA</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Brandt</dc:creator>
  <cp:lastModifiedBy>Farrokh Alemi</cp:lastModifiedBy>
  <cp:revision>28</cp:revision>
  <dcterms:created xsi:type="dcterms:W3CDTF">2024-04-18T20:24:44Z</dcterms:created>
  <dcterms:modified xsi:type="dcterms:W3CDTF">2024-09-02T01:16:17Z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0x010100F3753B5518D6994BA5C18187B92DAE48</vt:lpwstr>
  </property>
</Properties>
</file>