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61" r:id="rId9"/>
    <p:sldId id="265" r:id="rId10"/>
    <p:sldId id="262" r:id="rId11"/>
    <p:sldId id="270" r:id="rId12"/>
    <p:sldId id="263" r:id="rId13"/>
    <p:sldId id="271" r:id="rId14"/>
    <p:sldId id="272" r:id="rId15"/>
    <p:sldId id="264" r:id="rId16"/>
    <p:sldId id="266" r:id="rId17"/>
    <p:sldId id="273" r:id="rId18"/>
    <p:sldId id="274" r:id="rId19"/>
    <p:sldId id="275" r:id="rId20"/>
    <p:sldId id="267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CFA0A-772B-4425-92D0-1A43B55A1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17F8AB-ECC7-428A-BC07-BC0627D1E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DE343-8BC3-4D6E-AE50-295BA927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BB55-1AE6-45AD-9393-65B14FE2DB1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8415C-52F9-4CEB-9E9A-30A0AFC8E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0F184-3CE9-4D78-B593-6651EAB67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CF3B-D186-4406-B6BF-0567A77A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3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BAB8D-4320-4720-A8C2-5344DE104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D24847-5E80-4224-B609-95D66ECA4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75E25-C32C-4BEC-88A2-33E798EC4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BB55-1AE6-45AD-9393-65B14FE2DB1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309A5-26A2-4B17-9929-2BE4C8557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79D92-804A-4FBE-B222-D93E4812F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CF3B-D186-4406-B6BF-0567A77A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8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80BDA9-21BC-4B64-866A-C286CCA750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CB5C42-5C8B-4ADD-8A28-AD13DEAB5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56B22-C355-4DB3-8273-68D865884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BB55-1AE6-45AD-9393-65B14FE2DB1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4368A-B7EA-43DC-BFB4-34EC4BB62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6C722-48AE-432E-B768-038E9E78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CF3B-D186-4406-B6BF-0567A77A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5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4F966-C23C-425F-8A6B-CEA571C7C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80E1E-7F20-421E-913E-B1E735571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4A03A-83A9-4F3C-828F-10B2DD75E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BB55-1AE6-45AD-9393-65B14FE2DB1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4BC90-FB8D-435B-9B6B-2134A29BD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82431-7B96-4103-906D-3935A1068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CF3B-D186-4406-B6BF-0567A77A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3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A0AF2-AB22-4E73-811F-F591051E1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604EC-F1BA-48BF-A3A0-0BABA17B0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3B1E8-75B5-4425-B729-A85DD07F9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BB55-1AE6-45AD-9393-65B14FE2DB1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30F96-3CAD-4B41-AA72-289F03A23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EE21F-332A-4CDA-95A7-DBF4D9F78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CF3B-D186-4406-B6BF-0567A77A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9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7980B-2C2B-48ED-A8DD-F54BFED90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09539-33D2-4551-9551-BB6EAB1749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8AF21-12B5-4EDC-BD68-49ED4BA3A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A453CE-5EA3-4CFF-8217-843102900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BB55-1AE6-45AD-9393-65B14FE2DB1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4A0587-59DC-4231-8642-B0C5B1B50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4C8634-20D4-4867-BDED-EBF1E4780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CF3B-D186-4406-B6BF-0567A77A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8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26426-5DAA-4823-9EB5-0170FEB05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60F23-C745-4F60-9513-97CEDC95F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C27974-5E3C-49CE-9328-922F8928F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766AA2-8930-4AAF-A129-F8AF2D7BA5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6FB8B2-3571-4157-874B-8F88DC24A4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019366-60EB-4146-9D51-52A2979C0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BB55-1AE6-45AD-9393-65B14FE2DB1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5D44C1-91B7-444E-8456-DC5372F64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DCCDCC-185B-40A8-B70C-14FCE72A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CF3B-D186-4406-B6BF-0567A77A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71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621AC-48BD-4AEF-AA40-FDA0861E2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C1D711-76C9-4968-AE7B-5AD288E6E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BB55-1AE6-45AD-9393-65B14FE2DB1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7E2C4B-E816-4451-AF81-DA4B7A8E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86864-3565-4E42-AC41-30539A7D4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CF3B-D186-4406-B6BF-0567A77A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3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9EE77B-A6B8-4F76-A40E-7E96F72DD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BB55-1AE6-45AD-9393-65B14FE2DB1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30ABD5-1285-429C-9018-62153AB29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DC4EC-CDEC-42B7-AE8E-C78438926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CF3B-D186-4406-B6BF-0567A77A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0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4000D-C299-471A-8A37-E030B40AC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97F9C-9C29-42CA-95BF-BE8C70D88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21B74B-1D38-4382-B229-74190828B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48493-3F15-4252-877F-7EAC9CB1D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BB55-1AE6-45AD-9393-65B14FE2DB1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1C6EA6-FA23-4C48-9594-FCD0EF2B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B5F5F1-61E4-4593-8847-D0CD54A0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CF3B-D186-4406-B6BF-0567A77A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6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FBA3E-E34F-415A-94E0-4D677898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5486BF-7C8A-4970-B868-4125BF28D6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78765F-DED3-470F-A9FF-FA9F09909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A057E8-3D3B-4B38-8126-FEF268CC6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BB55-1AE6-45AD-9393-65B14FE2DB1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653AC-9F1E-4DFC-B18E-8F5C07E55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E4CF3-12E9-41F4-9BED-45973A4F8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CF3B-D186-4406-B6BF-0567A77A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5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334772-9008-4106-B837-E5B8A09C0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ABA2A-202F-4259-BD05-3305A1CCA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D1EEE-0055-4FAB-8173-855CD8BDF8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FBB55-1AE6-45AD-9393-65B14FE2DB1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0D6CC-CFA5-45FD-AE74-1C5190686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BCD5E-5EE8-4346-AD39-CA31C4B40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ECF3B-D186-4406-B6BF-0567A77A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5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A1A4F-1CFF-4349-B8B8-57C72E6D99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ANCOVA</a:t>
            </a:r>
          </a:p>
        </p:txBody>
      </p:sp>
    </p:spTree>
    <p:extLst>
      <p:ext uri="{BB962C8B-B14F-4D97-AF65-F5344CB8AC3E}">
        <p14:creationId xmlns:p14="http://schemas.microsoft.com/office/powerpoint/2010/main" val="1448457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67317E-3889-446B-B59C-A9D0559284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60" t="13592" r="19539" b="8867"/>
          <a:stretch/>
        </p:blipFill>
        <p:spPr>
          <a:xfrm>
            <a:off x="2396970" y="932155"/>
            <a:ext cx="7412855" cy="53177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CE9D14-E847-45B5-A40A-CC49C1CDA69E}"/>
              </a:ext>
            </a:extLst>
          </p:cNvPr>
          <p:cNvSpPr/>
          <p:nvPr/>
        </p:nvSpPr>
        <p:spPr>
          <a:xfrm>
            <a:off x="2405849" y="3595456"/>
            <a:ext cx="7457242" cy="3133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08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67317E-3889-446B-B59C-A9D0559284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60" t="13592" r="19539" b="8867"/>
          <a:stretch/>
        </p:blipFill>
        <p:spPr>
          <a:xfrm>
            <a:off x="2396970" y="932155"/>
            <a:ext cx="7412855" cy="531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02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C3D158-5498-4222-BEE8-2A710E8CB0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61" t="13592" r="19902" b="6667"/>
          <a:stretch/>
        </p:blipFill>
        <p:spPr>
          <a:xfrm>
            <a:off x="2396970" y="932155"/>
            <a:ext cx="7368467" cy="54686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0A551CB-63E7-4611-9572-A334349C762A}"/>
              </a:ext>
            </a:extLst>
          </p:cNvPr>
          <p:cNvSpPr/>
          <p:nvPr/>
        </p:nvSpPr>
        <p:spPr>
          <a:xfrm>
            <a:off x="2405849" y="3027286"/>
            <a:ext cx="7457242" cy="3701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27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C3D158-5498-4222-BEE8-2A710E8CB0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61" t="13592" r="19902" b="6667"/>
          <a:stretch/>
        </p:blipFill>
        <p:spPr>
          <a:xfrm>
            <a:off x="2396970" y="932155"/>
            <a:ext cx="7368467" cy="54686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0A551CB-63E7-4611-9572-A334349C762A}"/>
              </a:ext>
            </a:extLst>
          </p:cNvPr>
          <p:cNvSpPr/>
          <p:nvPr/>
        </p:nvSpPr>
        <p:spPr>
          <a:xfrm>
            <a:off x="2405849" y="4971494"/>
            <a:ext cx="7457242" cy="1757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00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C3D158-5498-4222-BEE8-2A710E8CB0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61" t="13592" r="19902" b="6667"/>
          <a:stretch/>
        </p:blipFill>
        <p:spPr>
          <a:xfrm>
            <a:off x="2396970" y="932155"/>
            <a:ext cx="7368467" cy="546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33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921B7D-834B-432D-856B-B6EA3CB9A2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24" t="13722" r="19757" b="38123"/>
          <a:stretch/>
        </p:blipFill>
        <p:spPr>
          <a:xfrm>
            <a:off x="2441359" y="941033"/>
            <a:ext cx="7341834" cy="330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34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8C61AD-9420-4980-8F5B-FDACC4FA95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06" t="14628" r="19903" b="5631"/>
          <a:stretch/>
        </p:blipFill>
        <p:spPr>
          <a:xfrm>
            <a:off x="2414726" y="1003176"/>
            <a:ext cx="7350711" cy="5468645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29556191-7A38-42E7-AC59-0F121322556E}"/>
              </a:ext>
            </a:extLst>
          </p:cNvPr>
          <p:cNvSpPr/>
          <p:nvPr/>
        </p:nvSpPr>
        <p:spPr>
          <a:xfrm>
            <a:off x="1784412" y="4030462"/>
            <a:ext cx="896644" cy="727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D76707-02A6-45AB-AF63-4FC2A7DDD4F4}"/>
              </a:ext>
            </a:extLst>
          </p:cNvPr>
          <p:cNvSpPr/>
          <p:nvPr/>
        </p:nvSpPr>
        <p:spPr>
          <a:xfrm>
            <a:off x="1562470" y="3107184"/>
            <a:ext cx="8300621" cy="3622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95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8C61AD-9420-4980-8F5B-FDACC4FA95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06" t="14628" r="19903" b="5631"/>
          <a:stretch/>
        </p:blipFill>
        <p:spPr>
          <a:xfrm>
            <a:off x="2414726" y="1003176"/>
            <a:ext cx="7350711" cy="5468645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29556191-7A38-42E7-AC59-0F121322556E}"/>
              </a:ext>
            </a:extLst>
          </p:cNvPr>
          <p:cNvSpPr/>
          <p:nvPr/>
        </p:nvSpPr>
        <p:spPr>
          <a:xfrm>
            <a:off x="1784412" y="4030462"/>
            <a:ext cx="896644" cy="727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D76707-02A6-45AB-AF63-4FC2A7DDD4F4}"/>
              </a:ext>
            </a:extLst>
          </p:cNvPr>
          <p:cNvSpPr/>
          <p:nvPr/>
        </p:nvSpPr>
        <p:spPr>
          <a:xfrm>
            <a:off x="1562470" y="3799643"/>
            <a:ext cx="8300621" cy="2929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375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8C61AD-9420-4980-8F5B-FDACC4FA95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06" t="14628" r="19903" b="5631"/>
          <a:stretch/>
        </p:blipFill>
        <p:spPr>
          <a:xfrm>
            <a:off x="2414726" y="1003176"/>
            <a:ext cx="7350711" cy="5468645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29556191-7A38-42E7-AC59-0F121322556E}"/>
              </a:ext>
            </a:extLst>
          </p:cNvPr>
          <p:cNvSpPr/>
          <p:nvPr/>
        </p:nvSpPr>
        <p:spPr>
          <a:xfrm>
            <a:off x="1784412" y="4030462"/>
            <a:ext cx="896644" cy="727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D76707-02A6-45AB-AF63-4FC2A7DDD4F4}"/>
              </a:ext>
            </a:extLst>
          </p:cNvPr>
          <p:cNvSpPr/>
          <p:nvPr/>
        </p:nvSpPr>
        <p:spPr>
          <a:xfrm>
            <a:off x="1562470" y="4989249"/>
            <a:ext cx="8300621" cy="1740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94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8C61AD-9420-4980-8F5B-FDACC4FA95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06" t="14628" r="19903" b="5631"/>
          <a:stretch/>
        </p:blipFill>
        <p:spPr>
          <a:xfrm>
            <a:off x="2414726" y="1003176"/>
            <a:ext cx="7350711" cy="5468645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29556191-7A38-42E7-AC59-0F121322556E}"/>
              </a:ext>
            </a:extLst>
          </p:cNvPr>
          <p:cNvSpPr/>
          <p:nvPr/>
        </p:nvSpPr>
        <p:spPr>
          <a:xfrm>
            <a:off x="1784412" y="4030462"/>
            <a:ext cx="896644" cy="727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3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5AD01B-7330-4DC9-95AE-951A6F2B1D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15" t="13204" r="19612" b="11716"/>
          <a:stretch/>
        </p:blipFill>
        <p:spPr>
          <a:xfrm>
            <a:off x="2379216" y="905522"/>
            <a:ext cx="7421732" cy="514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20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CB3C02-B8E7-4084-BD8F-1BC4C367D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42" t="12816" r="19757" b="6279"/>
          <a:stretch/>
        </p:blipFill>
        <p:spPr>
          <a:xfrm>
            <a:off x="2370338" y="878888"/>
            <a:ext cx="7412854" cy="55485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99DB538-7BD9-4914-81EF-53961ED3417F}"/>
              </a:ext>
            </a:extLst>
          </p:cNvPr>
          <p:cNvSpPr/>
          <p:nvPr/>
        </p:nvSpPr>
        <p:spPr>
          <a:xfrm>
            <a:off x="2405849" y="3355760"/>
            <a:ext cx="7457242" cy="3373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5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CB3C02-B8E7-4084-BD8F-1BC4C367D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42" t="12816" r="19757" b="6279"/>
          <a:stretch/>
        </p:blipFill>
        <p:spPr>
          <a:xfrm>
            <a:off x="2370338" y="878888"/>
            <a:ext cx="7412854" cy="554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58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17815-5A9D-4568-BD2A-46DFE62F2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Comments?</a:t>
            </a:r>
          </a:p>
        </p:txBody>
      </p:sp>
    </p:spTree>
    <p:extLst>
      <p:ext uri="{BB962C8B-B14F-4D97-AF65-F5344CB8AC3E}">
        <p14:creationId xmlns:p14="http://schemas.microsoft.com/office/powerpoint/2010/main" val="3560921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0E4FA3-8482-4F84-8D48-1155B52E02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61" t="13463" r="20121" b="6925"/>
          <a:stretch/>
        </p:blipFill>
        <p:spPr>
          <a:xfrm>
            <a:off x="2396971" y="923278"/>
            <a:ext cx="7341834" cy="545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52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9B07A1-1AF7-461B-900D-01EA3FEAA9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69" t="13074" r="19830" b="9126"/>
          <a:stretch/>
        </p:blipFill>
        <p:spPr>
          <a:xfrm>
            <a:off x="2361460" y="896645"/>
            <a:ext cx="7412855" cy="53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73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5D5476-E99C-428A-80E5-3B4030F356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33" t="12816" r="19102" b="4855"/>
          <a:stretch/>
        </p:blipFill>
        <p:spPr>
          <a:xfrm>
            <a:off x="2405849" y="878888"/>
            <a:ext cx="7457242" cy="56461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9A96F43-4836-4DAC-A69D-49A436EEAEB7}"/>
              </a:ext>
            </a:extLst>
          </p:cNvPr>
          <p:cNvSpPr/>
          <p:nvPr/>
        </p:nvSpPr>
        <p:spPr>
          <a:xfrm>
            <a:off x="2405849" y="3275860"/>
            <a:ext cx="7457242" cy="3453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43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5D5476-E99C-428A-80E5-3B4030F356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33" t="12816" r="19102" b="4855"/>
          <a:stretch/>
        </p:blipFill>
        <p:spPr>
          <a:xfrm>
            <a:off x="2405849" y="878888"/>
            <a:ext cx="7457242" cy="56461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9A96F43-4836-4DAC-A69D-49A436EEAEB7}"/>
              </a:ext>
            </a:extLst>
          </p:cNvPr>
          <p:cNvSpPr/>
          <p:nvPr/>
        </p:nvSpPr>
        <p:spPr>
          <a:xfrm>
            <a:off x="2405849" y="4909350"/>
            <a:ext cx="7457242" cy="1819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21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5D5476-E99C-428A-80E5-3B4030F356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33" t="12816" r="19102" b="4855"/>
          <a:stretch/>
        </p:blipFill>
        <p:spPr>
          <a:xfrm>
            <a:off x="2405849" y="878888"/>
            <a:ext cx="7457242" cy="564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49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D34767-6D25-4AD7-ADCE-DA7D5CC240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14" t="13333" r="19903" b="8091"/>
          <a:stretch/>
        </p:blipFill>
        <p:spPr>
          <a:xfrm>
            <a:off x="2379216" y="914400"/>
            <a:ext cx="7386221" cy="538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19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819345-D934-4E1F-AE86-3DA65D659D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24" t="12945" r="19903" b="32428"/>
          <a:stretch/>
        </p:blipFill>
        <p:spPr>
          <a:xfrm>
            <a:off x="2441358" y="887767"/>
            <a:ext cx="7324079" cy="374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47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</Words>
  <Application>Microsoft Office PowerPoint</Application>
  <PresentationFormat>Widescreen</PresentationFormat>
  <Paragraphs>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ANCOVA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and 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Farrokh Alemi</dc:creator>
  <cp:lastModifiedBy>Farrokh Alemi</cp:lastModifiedBy>
  <cp:revision>4</cp:revision>
  <dcterms:created xsi:type="dcterms:W3CDTF">2023-09-29T20:21:16Z</dcterms:created>
  <dcterms:modified xsi:type="dcterms:W3CDTF">2023-09-29T21:00:44Z</dcterms:modified>
</cp:coreProperties>
</file>