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/>
    <p:restoredTop sz="96018"/>
  </p:normalViewPr>
  <p:slideViewPr>
    <p:cSldViewPr snapToGrid="0">
      <p:cViewPr varScale="1">
        <p:scale>
          <a:sx n="93" d="100"/>
          <a:sy n="93" d="100"/>
        </p:scale>
        <p:origin x="216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02C80-D991-444A-99BC-96C82055F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7D919-9ADF-4CBE-2B6B-12A2E34C9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F081C-7B5A-9A37-A3E1-1FA3BF9C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9CDDB-BEFA-0E21-4877-0B292793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D4DCD-D03D-5FE5-7E02-CD0B08B1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1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7FF06-DED1-AB0B-72CC-38F01458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12BAF-D10E-1D92-78A6-DE5096104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85E5B-D45F-7413-8D9A-B313FEDB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4C7D1-35D8-BCB7-0DF1-97158AC85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4692C-A6A1-0470-6631-530C4451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1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924CA-914C-5186-1129-B3ED3DF3A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1D1F6-708F-FF59-6916-8AA30A59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84489-C4AE-BAD1-C373-FBC24F1A7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75BB7-6CD2-5DB1-E490-793A12E2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6977F-79F9-27AD-2A39-9899DA9A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0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7E30-24D8-E1C2-71C5-57430B73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E4B75-E544-DD73-6246-AF857C692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200CC-3457-4E4F-6F65-C532C268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848DF-5874-C174-963F-60F72907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BD08A-CDB9-622B-CD95-415F200C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4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5B84C-965E-73C8-0CC0-3A8EE8F12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C351E-4136-D96F-C674-91BE5EA82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EA4AE-6245-A8AD-441A-DEEC94E6D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89DD1-5665-FD10-2CAE-E4F4CB02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906AC-8677-7452-AAEB-7B382564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5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79AD8-7B77-DB74-8DEF-5B1042CB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EEED8-1C12-72F3-48C4-23A657F60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2DE6F-EAD9-B96D-7AAA-40EA418D5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DFA02-588A-77E4-AE98-9E03A26CC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D5F0B-0BA1-8511-5518-30C1E7B9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98FCC-8239-366F-1B8F-B1604533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1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ECEF-4856-2F8E-800E-BADBEEA3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6B648-6BDB-454D-1FF3-49AE6937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F4F308-6D16-16F2-629A-753650CDE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71A633-7B9C-F055-4EBC-FEC19DE6E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6C129-F2C7-C4B5-D634-4C44CE3AB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40EA04-4738-89C4-EAEE-58BA7751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EFD840-C4A8-4C24-C5BA-F1F7E9CF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7941D2-5D5E-5CE6-DD63-B238BE6F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8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89B69-C668-42E5-ADFB-B5CB3DFBE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5966B3-E09E-D178-BA74-AFFA2790C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BA7749-6947-2963-E9C2-EB88D0B4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379A29-2460-FBB3-FB46-C5EC2795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6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D4BD8A-3578-47DA-DAEF-FBEEE6D4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DFBA9E-1E60-856D-EEAC-56F84F7B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91740-2F8C-314E-A293-9A3FF88C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5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76DF0-A32F-9A73-09ED-DC449D58F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BB69-3E06-F712-198B-C665FA4BB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59A3C-4C34-A6ED-0074-D79334CBC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3ADCF-B3E4-C368-2FCB-5D9F0D78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723D7-DBF0-CBD6-9782-D49FF17F2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9426D-AF96-AE92-B87A-12A99D6B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1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89402-B45A-A311-FDC1-8681CD265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8AE0AE-2CEF-0B5F-3912-E3D1A5500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13ED1-15A0-FE00-7C62-72084E824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DC43C-8285-3748-BC7F-B63EF4B8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8480F-6F89-2F43-6FAC-B0370467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AB1CC-699D-E4F1-FD12-20A305317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1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BECFE2-C91B-FF02-685A-27B2D990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65C5C-A179-6ECC-7CD6-8DC5DD38A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26909-7B7D-7F7A-30CC-166AE5060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D7EC-3900-AF40-BB70-B8AC49C88D0D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20CA0-E83F-E191-2252-885A0D7B9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B73E4-04AC-44C0-9150-29556DFFA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E5E9-2264-EB40-AA1D-ABE88C23E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2FC78-C94E-C60C-4B66-CCA299E4DA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ANCOVA Q1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0740A-7B49-1941-96B6-FD6E1BA5DF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Stratified Covariant Balancing</a:t>
            </a:r>
          </a:p>
        </p:txBody>
      </p:sp>
    </p:spTree>
    <p:extLst>
      <p:ext uri="{BB962C8B-B14F-4D97-AF65-F5344CB8AC3E}">
        <p14:creationId xmlns:p14="http://schemas.microsoft.com/office/powerpoint/2010/main" val="61346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1C5-EEE4-C00E-DFBD-04FBAEC20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Converting Int to numeric: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B0A205-DBB5-2BA5-14CA-4C144E6D9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56" y="3250790"/>
            <a:ext cx="5351938" cy="2706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78535C-0A7A-9889-0984-621150B68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903" y="3184926"/>
            <a:ext cx="5290982" cy="28039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A79A71-F099-DA73-F043-F92DF830A7DD}"/>
              </a:ext>
            </a:extLst>
          </p:cNvPr>
          <p:cNvSpPr txBox="1"/>
          <p:nvPr/>
        </p:nvSpPr>
        <p:spPr>
          <a:xfrm>
            <a:off x="620171" y="1881323"/>
            <a:ext cx="9751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68680">
              <a:spcAft>
                <a:spcPts val="600"/>
              </a:spcAft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are changing the LOS column to binary: </a:t>
            </a:r>
            <a:r>
              <a:rPr lang="en-US" sz="2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df$LOS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&lt;- </a:t>
            </a:r>
            <a:r>
              <a:rPr lang="en-US" sz="2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ifelse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df$LOS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&gt;= mean(</a:t>
            </a:r>
            <a:r>
              <a:rPr lang="en-US" sz="2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df$LOS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1, 0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415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2FE3E3-924C-C6C8-08E4-BFE2B2528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Balancing the Data using Stratified Covariate Balancing: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343186-8DD8-4FEE-2A80-3D4C21C53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263" y="1935018"/>
            <a:ext cx="6501245" cy="25815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C8682B-30E7-7CC8-7517-20DA80794BE7}"/>
              </a:ext>
            </a:extLst>
          </p:cNvPr>
          <p:cNvSpPr txBox="1"/>
          <p:nvPr/>
        </p:nvSpPr>
        <p:spPr>
          <a:xfrm>
            <a:off x="429491" y="4878631"/>
            <a:ext cx="11459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Here we can see that the P- Value is 0.018, we can say that it is statistically significant at alpha level of 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It is Clinically meaningful as the effect size is large enough.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overlap between cases and controls is greater than 60%.</a:t>
            </a:r>
          </a:p>
        </p:txBody>
      </p:sp>
    </p:spTree>
    <p:extLst>
      <p:ext uri="{BB962C8B-B14F-4D97-AF65-F5344CB8AC3E}">
        <p14:creationId xmlns:p14="http://schemas.microsoft.com/office/powerpoint/2010/main" val="80922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blood type&#10;&#10;Description automatically generated with medium confidence">
            <a:extLst>
              <a:ext uri="{FF2B5EF4-FFF2-40B4-BE49-F238E27FC236}">
                <a16:creationId xmlns:a16="http://schemas.microsoft.com/office/drawing/2014/main" id="{DCC2F467-EAB8-0703-EE7C-0F7C0CF12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777" y="166254"/>
            <a:ext cx="8235950" cy="49322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25F571-8DEA-C118-5537-6D82DFE9648A}"/>
              </a:ext>
            </a:extLst>
          </p:cNvPr>
          <p:cNvSpPr txBox="1"/>
          <p:nvPr/>
        </p:nvSpPr>
        <p:spPr>
          <a:xfrm>
            <a:off x="955964" y="5735782"/>
            <a:ext cx="750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odds</a:t>
            </a:r>
            <a:r>
              <a:rPr lang="en-US" baseline="0" dirty="0"/>
              <a:t> of observing a covariate among </a:t>
            </a:r>
            <a:r>
              <a:rPr lang="en-US" dirty="0"/>
              <a:t>treated and untreated group is 1 to 1</a:t>
            </a:r>
          </a:p>
        </p:txBody>
      </p:sp>
    </p:spTree>
    <p:extLst>
      <p:ext uri="{BB962C8B-B14F-4D97-AF65-F5344CB8AC3E}">
        <p14:creationId xmlns:p14="http://schemas.microsoft.com/office/powerpoint/2010/main" val="3975756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110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ANCOVA Q1</vt:lpstr>
      <vt:lpstr>Converting Int to numeric: </vt:lpstr>
      <vt:lpstr>Balancing the Data using Stratified Covariate Balancing: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ANCOVA Q1</dc:title>
  <dc:creator>Sowmya Chakravarthy</dc:creator>
  <cp:lastModifiedBy>Sowmya Chakravarthy</cp:lastModifiedBy>
  <cp:revision>1</cp:revision>
  <dcterms:created xsi:type="dcterms:W3CDTF">2023-09-21T21:08:25Z</dcterms:created>
  <dcterms:modified xsi:type="dcterms:W3CDTF">2023-09-22T03:01:56Z</dcterms:modified>
</cp:coreProperties>
</file>