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690"/>
  </p:normalViewPr>
  <p:slideViewPr>
    <p:cSldViewPr snapToGrid="0">
      <p:cViewPr varScale="1">
        <p:scale>
          <a:sx n="93" d="100"/>
          <a:sy n="93" d="100"/>
        </p:scale>
        <p:origin x="216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ADD6E-85D7-CDD5-6C45-6C28C5A6C0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0296BB-9883-A1BA-A690-FD4AB40C98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0C64A-41B8-2939-4D69-49019CEB0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CDCE-C175-594D-9A12-0B1E3E75EF83}" type="datetimeFigureOut">
              <a:rPr lang="en-US" smtClean="0"/>
              <a:t>9/7/23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444C2-7B49-1DD3-CA6A-D66943687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E4C0C-43F2-FDB7-08AD-CD68CA42B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1E5B-6014-AA43-B149-1DA2C5D0C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714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EAFC7-7D75-6EAD-0A8F-8DC79361D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A07332-5B61-03F0-2722-878FB1CF44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39981E-B7FE-DF98-3C90-68CC0A15C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CDCE-C175-594D-9A12-0B1E3E75EF83}" type="datetimeFigureOut">
              <a:rPr lang="en-US" smtClean="0"/>
              <a:t>9/7/23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0C9358-57EE-C9A6-CCCB-E5906DC4D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C2FFE5-FFAD-8EB4-30D6-9C7509874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1E5B-6014-AA43-B149-1DA2C5D0C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420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A3290E-B79E-74E2-838B-6ED8BF720E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7BB6B5-157E-32A8-929E-24388229E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C196C8-5942-8D76-198C-7B3297E2D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CDCE-C175-594D-9A12-0B1E3E75EF83}" type="datetimeFigureOut">
              <a:rPr lang="en-US" smtClean="0"/>
              <a:t>9/7/23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E33FD3-2BFD-5627-FA37-36F4380C1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F221E3-F646-8DE7-A10B-4CD6E3EB8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1E5B-6014-AA43-B149-1DA2C5D0C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73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112CA-6A0F-B263-3937-1214977C6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E3BB77-6F80-C5A3-FA35-67344D0A8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0F4C85-B8AA-B9F2-6BF0-A733C74EC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CDCE-C175-594D-9A12-0B1E3E75EF83}" type="datetimeFigureOut">
              <a:rPr lang="en-US" smtClean="0"/>
              <a:t>9/7/23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580852-F4B2-C7D2-6456-60ADD7C92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91165-339E-6DB7-116E-C682BE645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1E5B-6014-AA43-B149-1DA2C5D0C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35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DD2F4-13D4-5420-20DE-A13358890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CF4868-C861-99E6-EB39-F35005F5E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BB99DC-8361-4D3F-CFD0-887707E89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CDCE-C175-594D-9A12-0B1E3E75EF83}" type="datetimeFigureOut">
              <a:rPr lang="en-US" smtClean="0"/>
              <a:t>9/7/23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ABEDF2-42DC-FA13-E10D-423A29EFE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BD0E02-88F8-AC83-6E48-D8082D1F3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1E5B-6014-AA43-B149-1DA2C5D0C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970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D3A52-5FC7-EA06-2182-F8238FB48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0F66E-682A-8974-C3FC-5767184F53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F845AB-9132-E5ED-5825-EFDC949160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3DEEF8-00A1-827D-EC9D-78626D537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CDCE-C175-594D-9A12-0B1E3E75EF83}" type="datetimeFigureOut">
              <a:rPr lang="en-US" smtClean="0"/>
              <a:t>9/7/23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1A2D4A-0B84-1016-B4E4-2A89A2F3C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C46370-987B-9106-34FF-69F175915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1E5B-6014-AA43-B149-1DA2C5D0C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30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3E9AA-E4B4-965A-90B0-01CFA36AD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7CD59C-2A26-3F96-D0A7-B76F5F1CA6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FC11FC-B479-B894-5E1E-D5E905018B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5D1EF2-54DC-0840-4DF6-7D943964AE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9ACED9-D89F-16E7-1BA8-B0DB21E977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18CC61-70C9-F428-1E21-56E8862A3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CDCE-C175-594D-9A12-0B1E3E75EF83}" type="datetimeFigureOut">
              <a:rPr lang="en-US" smtClean="0"/>
              <a:t>9/7/23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A5722D-96C5-A9E4-7B86-3026287CA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05AE40-810D-C5F0-B68F-03ED12201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1E5B-6014-AA43-B149-1DA2C5D0C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800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DF453-3F76-51A0-49DF-B298416FC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267BBB-4414-5B91-3BDF-C2ADE6BE7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CDCE-C175-594D-9A12-0B1E3E75EF83}" type="datetimeFigureOut">
              <a:rPr lang="en-US" smtClean="0"/>
              <a:t>9/7/23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56F01-7D5F-A20D-9D2E-073985673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3FDC7C-26BA-90E7-9C6A-D76B06128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1E5B-6014-AA43-B149-1DA2C5D0C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242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DA4846-E82F-EF49-D056-A52B0BAD1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CDCE-C175-594D-9A12-0B1E3E75EF83}" type="datetimeFigureOut">
              <a:rPr lang="en-US" smtClean="0"/>
              <a:t>9/7/23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6CBC8C-D557-296C-A87F-A0B1A8F39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3C9B49-A2AE-4522-08C2-D4303B7E8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1E5B-6014-AA43-B149-1DA2C5D0C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407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663FA-6903-9E87-8C01-37CDE0BD4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EE38C-52D1-7082-FEFD-93578F967F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5988E5-490B-8DC7-060D-8DB189B341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5B8491-FA28-FE84-84DD-612E3D150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CDCE-C175-594D-9A12-0B1E3E75EF83}" type="datetimeFigureOut">
              <a:rPr lang="en-US" smtClean="0"/>
              <a:t>9/7/23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1FCD30-B0EB-6A95-7839-491B3A602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4A2A66-0728-8B44-CD90-826A63877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1E5B-6014-AA43-B149-1DA2C5D0C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327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C77A2-8046-8AA5-1CAF-D428BC632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7CF2C4-27B5-EC7D-8EE5-7D24F9DE67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46443E-1E1D-CAAF-CCCA-23B3E8B4F8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30CCA4-D033-1D0B-B982-CCFD37602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7CDCE-C175-594D-9A12-0B1E3E75EF83}" type="datetimeFigureOut">
              <a:rPr lang="en-US" smtClean="0"/>
              <a:t>9/7/23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5D0008-5F30-7822-A407-17E097EA0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A347DA-1B30-7CCD-BDA3-CA740525E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41E5B-6014-AA43-B149-1DA2C5D0C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634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BD01B-B4EF-2398-C80B-BA910627C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6DA82C-8D78-9E24-9647-FF2B907EAD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BC3E73-144D-1671-5E95-E795958B1F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7CDCE-C175-594D-9A12-0B1E3E75EF83}" type="datetimeFigureOut">
              <a:rPr lang="en-US" smtClean="0"/>
              <a:t>9/7/23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B61F92-0B91-CC95-24A7-2F7C622F24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5D21E8-B1F6-50D2-EEFF-13D517366C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41E5B-6014-AA43-B149-1DA2C5D0CD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63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752F5-9443-2597-6DD5-914DFCFA6B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ANOVA Q2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96296B-17FD-1D56-07C5-F4501ECB08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44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63F78C3-60F8-1DFA-D92F-565EEA483CE8}"/>
              </a:ext>
            </a:extLst>
          </p:cNvPr>
          <p:cNvSpPr txBox="1"/>
          <p:nvPr/>
        </p:nvSpPr>
        <p:spPr>
          <a:xfrm>
            <a:off x="908050" y="630382"/>
            <a:ext cx="94487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Summarizing the data and providing count, mean and standard deviation for each treatment group</a:t>
            </a:r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8FF4998-F088-BB11-BA03-CA7E47E5FA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709" y="1276713"/>
            <a:ext cx="4318000" cy="12448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B5C2EF6-FF01-F5E5-500B-900D0436E2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8050" y="3327614"/>
            <a:ext cx="6337300" cy="1346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7DBC6AD-E15C-5681-C751-85641C7057F7}"/>
              </a:ext>
            </a:extLst>
          </p:cNvPr>
          <p:cNvSpPr txBox="1"/>
          <p:nvPr/>
        </p:nvSpPr>
        <p:spPr>
          <a:xfrm>
            <a:off x="908050" y="2856467"/>
            <a:ext cx="4702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Summarizing the data with ANOVA model fitting</a:t>
            </a:r>
          </a:p>
        </p:txBody>
      </p:sp>
    </p:spTree>
    <p:extLst>
      <p:ext uri="{BB962C8B-B14F-4D97-AF65-F5344CB8AC3E}">
        <p14:creationId xmlns:p14="http://schemas.microsoft.com/office/powerpoint/2010/main" val="2497031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diagram of a diagram&#10;&#10;Description automatically generated with medium confidence">
            <a:extLst>
              <a:ext uri="{FF2B5EF4-FFF2-40B4-BE49-F238E27FC236}">
                <a16:creationId xmlns:a16="http://schemas.microsoft.com/office/drawing/2014/main" id="{2715F246-F5A6-2B8E-3DAB-F2DF1458FC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9236" y="1060449"/>
            <a:ext cx="6608618" cy="511867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DED2777-048E-AD64-6D16-B4FA3AB1C703}"/>
              </a:ext>
            </a:extLst>
          </p:cNvPr>
          <p:cNvSpPr txBox="1"/>
          <p:nvPr/>
        </p:nvSpPr>
        <p:spPr>
          <a:xfrm>
            <a:off x="1537855" y="1302327"/>
            <a:ext cx="6055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Box plot to visualize the distributions of each treatment group:</a:t>
            </a:r>
          </a:p>
        </p:txBody>
      </p:sp>
    </p:spTree>
    <p:extLst>
      <p:ext uri="{BB962C8B-B14F-4D97-AF65-F5344CB8AC3E}">
        <p14:creationId xmlns:p14="http://schemas.microsoft.com/office/powerpoint/2010/main" val="883312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aph of different colored dots&#10;&#10;Description automatically generated with medium confidence">
            <a:extLst>
              <a:ext uri="{FF2B5EF4-FFF2-40B4-BE49-F238E27FC236}">
                <a16:creationId xmlns:a16="http://schemas.microsoft.com/office/drawing/2014/main" id="{814608AB-2D82-645A-115C-A5A8719E93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8619" y="1039091"/>
            <a:ext cx="6885708" cy="4696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710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25E439-407B-3174-9F3F-D95B5734708A}"/>
              </a:ext>
            </a:extLst>
          </p:cNvPr>
          <p:cNvSpPr txBox="1"/>
          <p:nvPr/>
        </p:nvSpPr>
        <p:spPr>
          <a:xfrm>
            <a:off x="512618" y="540327"/>
            <a:ext cx="88408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33333"/>
                </a:solidFill>
                <a:effectLst/>
                <a:latin typeface="Lucida Grande" panose="020B0600040502020204" pitchFamily="34" charset="0"/>
              </a:rPr>
              <a:t>Are there significant differences in cholesterol reduction due to drug type?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2049FA-2990-E4C6-180E-794F07781B4F}"/>
              </a:ext>
            </a:extLst>
          </p:cNvPr>
          <p:cNvSpPr txBox="1"/>
          <p:nvPr/>
        </p:nvSpPr>
        <p:spPr>
          <a:xfrm>
            <a:off x="803564" y="1011381"/>
            <a:ext cx="1062342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F-statistic is 5.804.</a:t>
            </a:r>
          </a:p>
          <a:p>
            <a:r>
              <a:rPr lang="en-US" dirty="0"/>
              <a:t>The p-value (</a:t>
            </a:r>
            <a:r>
              <a:rPr lang="en-US" dirty="0" err="1"/>
              <a:t>Pr</a:t>
            </a:r>
            <a:r>
              <a:rPr lang="en-US" dirty="0"/>
              <a:t>(&gt;F)) is 0.00508.</a:t>
            </a:r>
          </a:p>
          <a:p>
            <a:endParaRPr lang="en-US" dirty="0"/>
          </a:p>
          <a:p>
            <a:r>
              <a:rPr lang="en-US" dirty="0"/>
              <a:t>The p-value (0.00508) is less than the typical significance level of 0.05, which suggests that there are significant </a:t>
            </a:r>
          </a:p>
          <a:p>
            <a:r>
              <a:rPr lang="en-US" dirty="0"/>
              <a:t>differences in cholesterol reduction due to the drug type.</a:t>
            </a:r>
          </a:p>
        </p:txBody>
      </p:sp>
    </p:spTree>
    <p:extLst>
      <p:ext uri="{BB962C8B-B14F-4D97-AF65-F5344CB8AC3E}">
        <p14:creationId xmlns:p14="http://schemas.microsoft.com/office/powerpoint/2010/main" val="862824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93</Words>
  <Application>Microsoft Macintosh PowerPoint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Lucida Grande</vt:lpstr>
      <vt:lpstr>Office Theme</vt:lpstr>
      <vt:lpstr>ANOVA Q2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ANOVA Q2</dc:title>
  <dc:creator>Sowmya Chakravarthy</dc:creator>
  <cp:lastModifiedBy>Sowmya Chakravarthy</cp:lastModifiedBy>
  <cp:revision>1</cp:revision>
  <dcterms:created xsi:type="dcterms:W3CDTF">2023-09-07T16:15:37Z</dcterms:created>
  <dcterms:modified xsi:type="dcterms:W3CDTF">2023-09-07T17:17:23Z</dcterms:modified>
</cp:coreProperties>
</file>