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90"/>
  </p:normalViewPr>
  <p:slideViewPr>
    <p:cSldViewPr snapToGrid="0">
      <p:cViewPr varScale="1">
        <p:scale>
          <a:sx n="111" d="100"/>
          <a:sy n="111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20E68-9579-3DD2-106A-539B83EEB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42D5-CA50-1AAC-1AFB-2533A9E74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A34A7-7D82-F92A-E8D7-1C7E5D85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DA872-DBCF-6DF0-20A9-D49AFC16C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BD3D3-ED65-E6B7-DDE7-14A022763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4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FE278-2301-E152-9385-CC9A0E5D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2B3EBA-2FE3-310B-0150-396368644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D5C37-A32F-EC4D-08DC-4C07F966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9380-0EB5-37AE-33B7-DD9D40094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3DF87-07E3-C7F7-B02A-1B88940E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1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228E72-0AD1-F607-0A82-E51C8D065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ECBC13-635B-2580-7A04-7948DF5A0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EC7F1-6D29-D1BE-DDDE-D36A1C7C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32A64-0E0F-6EED-78DC-94F578999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AA63A-8242-1D84-CECC-80BF1BAA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6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E3EEE-6EE3-D5E7-E305-F966C1E10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7493F-5587-5BF1-F82A-DD4599DC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D497E-4139-7C49-AA3F-03718B6C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88855-2998-640E-23FB-4DF7A0B44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2B4BE-0BA2-3B72-EF18-3CA574CE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8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58D71-8EBE-8DDC-2716-80B5A98A7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2C199-8FF0-26D8-DCDA-BDD5FA004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1F891-63DB-8569-11CE-0D365961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343CE-02DF-2C40-AE7C-6B0336D7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42BE1-5E24-ADC7-C6D4-37FE8FCE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2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3CBD0-4BAD-BE05-034F-03C2FE8F9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A96D4-4B1F-A5E8-F8E8-C8F05CA17A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0F1280-C933-A002-8F8D-8278A0BCF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06D8D-96C1-3033-5770-D00E8D402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293DC-419A-9633-E5F0-0C1063F05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2548A-1E24-13C4-47C7-FEDC76E4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3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98C5D-F881-2728-4601-78B71D236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3489C-A8EF-B794-9C56-DC130DC9E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2A073-B502-7286-5387-175AD9BE0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C47FB1-DCED-E627-3BA0-BEC35E2D2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F21F01-3DF2-B394-3AB4-330223701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B2957E-41E5-91A8-6447-B1592F943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BF4E07-530D-D51B-93ED-3D407EC5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A9B305-92BF-7E78-235F-A8B2F32D8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9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44885-F207-64C9-FE7F-FEC980AD6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6A986E-4D85-8B1E-4C3E-6E5578FBE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8A04D1-06B0-7C0E-15C2-D8B014BB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73D316-4CFB-F589-411B-AD35AD8F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3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C7AE9-AB3A-66D1-9D42-D377C59C0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097D0-1B13-8F13-2418-1A8DA0B9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D79785-AE9F-0F07-F17A-6CCE943B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2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BDE96-209B-53CF-29DE-F6A248D6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61419-F9C0-4B8B-6512-69B1E3308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93EF8-54A0-AFED-27C3-C803C580C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FD846-5791-74AF-3FA1-91739C895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406B2-9565-114A-44B2-367388F9F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30740-4DDE-D457-6150-63D07EB5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97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15C05-E339-D8EE-75E6-76DFED9D0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420B3E-AE3F-628B-5F42-374E41C01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BD187-9E71-4211-A4FB-54922A17F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F541C-B7A9-495F-BE93-30086C34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7E333-CC7E-98A8-315C-2A0C6EEC7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06D48-2152-E31D-EDFA-C25F2BECD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9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2342D8-1EF3-A077-B590-B4E3C45FA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43D02-10DB-8B80-C0EF-6BFDC027F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A6098-139A-21D7-F849-E58CC6E7C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FA7B5-34FA-2640-8F08-AFB6A5AFC2E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1FC4C-5237-A009-88D1-78B7C92BF5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EEBCE-E309-41B3-FA51-904C078C2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A6D6C-0B69-9845-B864-FACA33BF9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1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2E656-FD4B-BFD9-739C-DB42794AFD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ANOVA Q3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16A57-8E4A-C34A-3C8E-2BC83D3FC7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18BC5-113F-C415-002F-5E990BAF1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Count, Mean and Sd: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56597-C4F3-189C-2EE8-7BAF7DF95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772" y="2635249"/>
            <a:ext cx="4388427" cy="19228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346B17-6010-3208-6F54-AF235EA9C70E}"/>
              </a:ext>
            </a:extLst>
          </p:cNvPr>
          <p:cNvSpPr txBox="1"/>
          <p:nvPr/>
        </p:nvSpPr>
        <p:spPr>
          <a:xfrm>
            <a:off x="6671755" y="2635249"/>
            <a:ext cx="49716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By looking at the output, we can see</a:t>
            </a:r>
          </a:p>
          <a:p>
            <a:pPr algn="just"/>
            <a:r>
              <a:rPr lang="en-US" sz="2000" dirty="0"/>
              <a:t>      that the means of each class are different. </a:t>
            </a:r>
          </a:p>
          <a:p>
            <a:pPr algn="just"/>
            <a:r>
              <a:rPr lang="en-US" sz="2000" dirty="0"/>
              <a:t>      This determines that it rejects Null</a:t>
            </a:r>
          </a:p>
          <a:p>
            <a:pPr algn="just"/>
            <a:r>
              <a:rPr lang="en-US" sz="2000" dirty="0"/>
              <a:t>       Hypothesis.</a:t>
            </a:r>
          </a:p>
          <a:p>
            <a:r>
              <a:rPr lang="en-US" sz="2000" b="1" dirty="0"/>
              <a:t>       Mean1 != Mean2 != Mean3</a:t>
            </a:r>
          </a:p>
          <a:p>
            <a:r>
              <a:rPr lang="en-US" sz="2000" b="1" dirty="0"/>
              <a:t>    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076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19462-A519-B720-4B67-D1CAE0AFC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ANOVA Summary: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B22207-2143-5800-3988-7731B6970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63485"/>
            <a:ext cx="5257800" cy="18374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417FF0-D057-4CEE-E074-9A5E2C18051F}"/>
              </a:ext>
            </a:extLst>
          </p:cNvPr>
          <p:cNvSpPr txBox="1"/>
          <p:nvPr/>
        </p:nvSpPr>
        <p:spPr>
          <a:xfrm>
            <a:off x="6943934" y="2263485"/>
            <a:ext cx="45875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This determines that there is no much </a:t>
            </a:r>
          </a:p>
          <a:p>
            <a:r>
              <a:rPr lang="en-US" dirty="0"/>
              <a:t> </a:t>
            </a:r>
            <a:r>
              <a:rPr lang="en-US" sz="1800" dirty="0"/>
              <a:t>Significant differences between the groups </a:t>
            </a:r>
          </a:p>
          <a:p>
            <a:r>
              <a:rPr lang="en-US" sz="1800" dirty="0"/>
              <a:t> </a:t>
            </a:r>
            <a:r>
              <a:rPr lang="en-US" sz="1800" dirty="0" err="1"/>
              <a:t>ClassA</a:t>
            </a:r>
            <a:r>
              <a:rPr lang="en-US" sz="1800" dirty="0"/>
              <a:t>, </a:t>
            </a:r>
            <a:r>
              <a:rPr lang="en-US" sz="1800" dirty="0" err="1"/>
              <a:t>ClassB</a:t>
            </a:r>
            <a:r>
              <a:rPr lang="en-US" sz="1800" dirty="0"/>
              <a:t> and </a:t>
            </a:r>
            <a:r>
              <a:rPr lang="en-US" sz="1800" dirty="0" err="1"/>
              <a:t>ClassC</a:t>
            </a:r>
            <a:r>
              <a:rPr lang="en-US" sz="1800" dirty="0"/>
              <a:t> as we can see that</a:t>
            </a:r>
          </a:p>
          <a:p>
            <a:r>
              <a:rPr lang="en-US" sz="1800" dirty="0"/>
              <a:t> p-value is 0.2, which is greater than the typical</a:t>
            </a:r>
          </a:p>
          <a:p>
            <a:r>
              <a:rPr lang="en-US" sz="1800" dirty="0"/>
              <a:t> significance level of 0.05.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56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with red and blue dots&#10;&#10;Description automatically generated">
            <a:extLst>
              <a:ext uri="{FF2B5EF4-FFF2-40B4-BE49-F238E27FC236}">
                <a16:creationId xmlns:a16="http://schemas.microsoft.com/office/drawing/2014/main" id="{8D5465A4-5DAF-E438-E7E7-D211736B9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218" y="1039091"/>
            <a:ext cx="6761018" cy="50846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27432D-3E04-CF0D-EB4F-F4AE6085601C}"/>
              </a:ext>
            </a:extLst>
          </p:cNvPr>
          <p:cNvSpPr txBox="1"/>
          <p:nvPr/>
        </p:nvSpPr>
        <p:spPr>
          <a:xfrm>
            <a:off x="1745673" y="498764"/>
            <a:ext cx="5688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Scatter Plot of Classes and the Scores:</a:t>
            </a:r>
          </a:p>
        </p:txBody>
      </p:sp>
    </p:spTree>
    <p:extLst>
      <p:ext uri="{BB962C8B-B14F-4D97-AF65-F5344CB8AC3E}">
        <p14:creationId xmlns:p14="http://schemas.microsoft.com/office/powerpoint/2010/main" val="3086103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98</Words>
  <Application>Microsoft Macintosh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ANOVA Q3</vt:lpstr>
      <vt:lpstr>Summary of Count, Mean and Sd:</vt:lpstr>
      <vt:lpstr>ANOVA Summary: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 Q3</dc:title>
  <dc:creator>Sowmya Chakravarthy</dc:creator>
  <cp:lastModifiedBy>Sowmya Chakravarthy</cp:lastModifiedBy>
  <cp:revision>1</cp:revision>
  <dcterms:created xsi:type="dcterms:W3CDTF">2023-09-20T02:19:09Z</dcterms:created>
  <dcterms:modified xsi:type="dcterms:W3CDTF">2023-09-20T02:39:39Z</dcterms:modified>
</cp:coreProperties>
</file>