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6" r:id="rId5"/>
    <p:sldMasterId id="2147483668" r:id="rId6"/>
  </p:sldMasterIdLst>
  <p:notesMasterIdLst>
    <p:notesMasterId r:id="rId25"/>
  </p:notesMasterIdLst>
  <p:sldIdLst>
    <p:sldId id="260" r:id="rId7"/>
    <p:sldId id="257" r:id="rId8"/>
    <p:sldId id="264" r:id="rId9"/>
    <p:sldId id="263" r:id="rId10"/>
    <p:sldId id="262" r:id="rId11"/>
    <p:sldId id="261" r:id="rId12"/>
    <p:sldId id="265" r:id="rId13"/>
    <p:sldId id="266" r:id="rId14"/>
    <p:sldId id="285" r:id="rId15"/>
    <p:sldId id="286" r:id="rId16"/>
    <p:sldId id="287" r:id="rId17"/>
    <p:sldId id="270" r:id="rId18"/>
    <p:sldId id="273" r:id="rId19"/>
    <p:sldId id="278" r:id="rId20"/>
    <p:sldId id="279" r:id="rId21"/>
    <p:sldId id="275" r:id="rId22"/>
    <p:sldId id="276" r:id="rId23"/>
    <p:sldId id="2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E23AF2-118B-4BAF-A85D-FCC69C1BA122}" v="52" dt="2024-09-08T20:08:03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1"/>
    <p:restoredTop sz="96405"/>
  </p:normalViewPr>
  <p:slideViewPr>
    <p:cSldViewPr snapToGrid="0">
      <p:cViewPr varScale="1">
        <p:scale>
          <a:sx n="74" d="100"/>
          <a:sy n="74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li Lin" userId="4f5ea914-e9ae-44cc-983b-ec5bd1f2dd00" providerId="ADAL" clId="{5BE23AF2-118B-4BAF-A85D-FCC69C1BA122}"/>
    <pc:docChg chg="undo redo custSel addSld delSld modSld">
      <pc:chgData name="Yili Lin" userId="4f5ea914-e9ae-44cc-983b-ec5bd1f2dd00" providerId="ADAL" clId="{5BE23AF2-118B-4BAF-A85D-FCC69C1BA122}" dt="2024-09-08T20:10:41.305" v="621" actId="122"/>
      <pc:docMkLst>
        <pc:docMk/>
      </pc:docMkLst>
      <pc:sldChg chg="del">
        <pc:chgData name="Yili Lin" userId="4f5ea914-e9ae-44cc-983b-ec5bd1f2dd00" providerId="ADAL" clId="{5BE23AF2-118B-4BAF-A85D-FCC69C1BA122}" dt="2024-09-08T15:54:16.315" v="1" actId="47"/>
        <pc:sldMkLst>
          <pc:docMk/>
          <pc:sldMk cId="1765512352" sldId="256"/>
        </pc:sldMkLst>
      </pc:sldChg>
      <pc:sldChg chg="addSp delSp modSp mod">
        <pc:chgData name="Yili Lin" userId="4f5ea914-e9ae-44cc-983b-ec5bd1f2dd00" providerId="ADAL" clId="{5BE23AF2-118B-4BAF-A85D-FCC69C1BA122}" dt="2024-09-08T16:03:01.949" v="96" actId="20577"/>
        <pc:sldMkLst>
          <pc:docMk/>
          <pc:sldMk cId="3258622965" sldId="257"/>
        </pc:sldMkLst>
        <pc:spChg chg="mod">
          <ac:chgData name="Yili Lin" userId="4f5ea914-e9ae-44cc-983b-ec5bd1f2dd00" providerId="ADAL" clId="{5BE23AF2-118B-4BAF-A85D-FCC69C1BA122}" dt="2024-09-08T15:56:53.310" v="41" actId="113"/>
          <ac:spMkLst>
            <pc:docMk/>
            <pc:sldMk cId="3258622965" sldId="257"/>
            <ac:spMk id="2" creationId="{67ADE210-04F2-C333-E82F-063748B5B191}"/>
          </ac:spMkLst>
        </pc:spChg>
        <pc:spChg chg="add mod">
          <ac:chgData name="Yili Lin" userId="4f5ea914-e9ae-44cc-983b-ec5bd1f2dd00" providerId="ADAL" clId="{5BE23AF2-118B-4BAF-A85D-FCC69C1BA122}" dt="2024-09-08T16:03:01.949" v="96" actId="20577"/>
          <ac:spMkLst>
            <pc:docMk/>
            <pc:sldMk cId="3258622965" sldId="257"/>
            <ac:spMk id="4" creationId="{D234F0D4-037D-6FE3-A9CC-6DEF9BD5D337}"/>
          </ac:spMkLst>
        </pc:spChg>
        <pc:spChg chg="add del mod">
          <ac:chgData name="Yili Lin" userId="4f5ea914-e9ae-44cc-983b-ec5bd1f2dd00" providerId="ADAL" clId="{5BE23AF2-118B-4BAF-A85D-FCC69C1BA122}" dt="2024-09-08T16:02:58.642" v="95" actId="478"/>
          <ac:spMkLst>
            <pc:docMk/>
            <pc:sldMk cId="3258622965" sldId="257"/>
            <ac:spMk id="5" creationId="{32C9D8B1-2623-FF0C-0823-D39B699D87F6}"/>
          </ac:spMkLst>
        </pc:spChg>
      </pc:sldChg>
      <pc:sldChg chg="del">
        <pc:chgData name="Yili Lin" userId="4f5ea914-e9ae-44cc-983b-ec5bd1f2dd00" providerId="ADAL" clId="{5BE23AF2-118B-4BAF-A85D-FCC69C1BA122}" dt="2024-09-08T16:27:03.499" v="184" actId="47"/>
        <pc:sldMkLst>
          <pc:docMk/>
          <pc:sldMk cId="2501647310" sldId="258"/>
        </pc:sldMkLst>
      </pc:sldChg>
      <pc:sldChg chg="del">
        <pc:chgData name="Yili Lin" userId="4f5ea914-e9ae-44cc-983b-ec5bd1f2dd00" providerId="ADAL" clId="{5BE23AF2-118B-4BAF-A85D-FCC69C1BA122}" dt="2024-09-08T18:21:05.101" v="482" actId="47"/>
        <pc:sldMkLst>
          <pc:docMk/>
          <pc:sldMk cId="1573825497" sldId="259"/>
        </pc:sldMkLst>
      </pc:sldChg>
      <pc:sldChg chg="modSp add mod">
        <pc:chgData name="Yili Lin" userId="4f5ea914-e9ae-44cc-983b-ec5bd1f2dd00" providerId="ADAL" clId="{5BE23AF2-118B-4BAF-A85D-FCC69C1BA122}" dt="2024-09-08T20:09:06.545" v="617" actId="113"/>
        <pc:sldMkLst>
          <pc:docMk/>
          <pc:sldMk cId="2968628858" sldId="260"/>
        </pc:sldMkLst>
        <pc:spChg chg="mod">
          <ac:chgData name="Yili Lin" userId="4f5ea914-e9ae-44cc-983b-ec5bd1f2dd00" providerId="ADAL" clId="{5BE23AF2-118B-4BAF-A85D-FCC69C1BA122}" dt="2024-09-08T20:09:06.545" v="617" actId="113"/>
          <ac:spMkLst>
            <pc:docMk/>
            <pc:sldMk cId="2968628858" sldId="260"/>
            <ac:spMk id="7" creationId="{A9199008-FA7F-E626-60CB-AC2CECA62B96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6:19:51.817" v="183" actId="14100"/>
        <pc:sldMkLst>
          <pc:docMk/>
          <pc:sldMk cId="2207275922" sldId="261"/>
        </pc:sldMkLst>
        <pc:spChg chg="mod">
          <ac:chgData name="Yili Lin" userId="4f5ea914-e9ae-44cc-983b-ec5bd1f2dd00" providerId="ADAL" clId="{5BE23AF2-118B-4BAF-A85D-FCC69C1BA122}" dt="2024-09-08T16:09:57.741" v="112" actId="20577"/>
          <ac:spMkLst>
            <pc:docMk/>
            <pc:sldMk cId="2207275922" sldId="261"/>
            <ac:spMk id="2" creationId="{67ADE210-04F2-C333-E82F-063748B5B191}"/>
          </ac:spMkLst>
        </pc:spChg>
        <pc:spChg chg="mod">
          <ac:chgData name="Yili Lin" userId="4f5ea914-e9ae-44cc-983b-ec5bd1f2dd00" providerId="ADAL" clId="{5BE23AF2-118B-4BAF-A85D-FCC69C1BA122}" dt="2024-09-08T16:14:10.028" v="152" actId="20577"/>
          <ac:spMkLst>
            <pc:docMk/>
            <pc:sldMk cId="2207275922" sldId="261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16:10:40.877" v="127" actId="478"/>
          <ac:spMkLst>
            <pc:docMk/>
            <pc:sldMk cId="2207275922" sldId="261"/>
            <ac:spMk id="5" creationId="{32C9D8B1-2623-FF0C-0823-D39B699D87F6}"/>
          </ac:spMkLst>
        </pc:spChg>
        <pc:spChg chg="add mod">
          <ac:chgData name="Yili Lin" userId="4f5ea914-e9ae-44cc-983b-ec5bd1f2dd00" providerId="ADAL" clId="{5BE23AF2-118B-4BAF-A85D-FCC69C1BA122}" dt="2024-09-08T16:19:51.817" v="183" actId="14100"/>
          <ac:spMkLst>
            <pc:docMk/>
            <pc:sldMk cId="2207275922" sldId="261"/>
            <ac:spMk id="12" creationId="{86799A2F-7659-0BF9-8DF1-6A93981D815A}"/>
          </ac:spMkLst>
        </pc:spChg>
        <pc:picChg chg="add del">
          <ac:chgData name="Yili Lin" userId="4f5ea914-e9ae-44cc-983b-ec5bd1f2dd00" providerId="ADAL" clId="{5BE23AF2-118B-4BAF-A85D-FCC69C1BA122}" dt="2024-09-08T16:15:45.064" v="155" actId="478"/>
          <ac:picMkLst>
            <pc:docMk/>
            <pc:sldMk cId="2207275922" sldId="261"/>
            <ac:picMk id="6" creationId="{816E3F20-57E2-FD02-409A-52DF6755B0A8}"/>
          </ac:picMkLst>
        </pc:picChg>
        <pc:picChg chg="add mod ord">
          <ac:chgData name="Yili Lin" userId="4f5ea914-e9ae-44cc-983b-ec5bd1f2dd00" providerId="ADAL" clId="{5BE23AF2-118B-4BAF-A85D-FCC69C1BA122}" dt="2024-09-08T16:19:46.985" v="181" actId="14100"/>
          <ac:picMkLst>
            <pc:docMk/>
            <pc:sldMk cId="2207275922" sldId="261"/>
            <ac:picMk id="11" creationId="{C0A9F356-B89E-8659-AA5B-C05512D8898A}"/>
          </ac:picMkLst>
        </pc:picChg>
      </pc:sldChg>
      <pc:sldChg chg="modSp add mod">
        <pc:chgData name="Yili Lin" userId="4f5ea914-e9ae-44cc-983b-ec5bd1f2dd00" providerId="ADAL" clId="{5BE23AF2-118B-4BAF-A85D-FCC69C1BA122}" dt="2024-09-08T19:55:16.774" v="483" actId="14100"/>
        <pc:sldMkLst>
          <pc:docMk/>
          <pc:sldMk cId="594291713" sldId="262"/>
        </pc:sldMkLst>
        <pc:spChg chg="mod">
          <ac:chgData name="Yili Lin" userId="4f5ea914-e9ae-44cc-983b-ec5bd1f2dd00" providerId="ADAL" clId="{5BE23AF2-118B-4BAF-A85D-FCC69C1BA122}" dt="2024-09-08T19:55:16.774" v="483" actId="14100"/>
          <ac:spMkLst>
            <pc:docMk/>
            <pc:sldMk cId="594291713" sldId="262"/>
            <ac:spMk id="5" creationId="{32C9D8B1-2623-FF0C-0823-D39B699D87F6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9:55:28.404" v="488" actId="5793"/>
        <pc:sldMkLst>
          <pc:docMk/>
          <pc:sldMk cId="2060570052" sldId="263"/>
        </pc:sldMkLst>
        <pc:spChg chg="add mod">
          <ac:chgData name="Yili Lin" userId="4f5ea914-e9ae-44cc-983b-ec5bd1f2dd00" providerId="ADAL" clId="{5BE23AF2-118B-4BAF-A85D-FCC69C1BA122}" dt="2024-09-08T19:55:28.404" v="488" actId="5793"/>
          <ac:spMkLst>
            <pc:docMk/>
            <pc:sldMk cId="2060570052" sldId="263"/>
            <ac:spMk id="3" creationId="{6D4FD582-4B44-1F25-D8B8-A6425F80C692}"/>
          </ac:spMkLst>
        </pc:spChg>
        <pc:spChg chg="del mod">
          <ac:chgData name="Yili Lin" userId="4f5ea914-e9ae-44cc-983b-ec5bd1f2dd00" providerId="ADAL" clId="{5BE23AF2-118B-4BAF-A85D-FCC69C1BA122}" dt="2024-09-08T19:55:21.792" v="484" actId="478"/>
          <ac:spMkLst>
            <pc:docMk/>
            <pc:sldMk cId="2060570052" sldId="263"/>
            <ac:spMk id="5" creationId="{32C9D8B1-2623-FF0C-0823-D39B699D87F6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9:55:38.468" v="494" actId="5793"/>
        <pc:sldMkLst>
          <pc:docMk/>
          <pc:sldMk cId="3963550633" sldId="264"/>
        </pc:sldMkLst>
        <pc:spChg chg="add mod">
          <ac:chgData name="Yili Lin" userId="4f5ea914-e9ae-44cc-983b-ec5bd1f2dd00" providerId="ADAL" clId="{5BE23AF2-118B-4BAF-A85D-FCC69C1BA122}" dt="2024-09-08T19:55:38.468" v="494" actId="5793"/>
          <ac:spMkLst>
            <pc:docMk/>
            <pc:sldMk cId="3963550633" sldId="264"/>
            <ac:spMk id="3" creationId="{7A6ED16E-5E55-50E3-EBF9-62370AEF54DD}"/>
          </ac:spMkLst>
        </pc:spChg>
        <pc:spChg chg="del mod">
          <ac:chgData name="Yili Lin" userId="4f5ea914-e9ae-44cc-983b-ec5bd1f2dd00" providerId="ADAL" clId="{5BE23AF2-118B-4BAF-A85D-FCC69C1BA122}" dt="2024-09-08T19:55:31.685" v="489" actId="478"/>
          <ac:spMkLst>
            <pc:docMk/>
            <pc:sldMk cId="3963550633" sldId="264"/>
            <ac:spMk id="5" creationId="{32C9D8B1-2623-FF0C-0823-D39B699D87F6}"/>
          </ac:spMkLst>
        </pc:spChg>
      </pc:sldChg>
      <pc:sldChg chg="addSp modSp add mod">
        <pc:chgData name="Yili Lin" userId="4f5ea914-e9ae-44cc-983b-ec5bd1f2dd00" providerId="ADAL" clId="{5BE23AF2-118B-4BAF-A85D-FCC69C1BA122}" dt="2024-09-08T16:19:33.139" v="180" actId="14100"/>
        <pc:sldMkLst>
          <pc:docMk/>
          <pc:sldMk cId="2601327196" sldId="265"/>
        </pc:sldMkLst>
        <pc:spChg chg="mod">
          <ac:chgData name="Yili Lin" userId="4f5ea914-e9ae-44cc-983b-ec5bd1f2dd00" providerId="ADAL" clId="{5BE23AF2-118B-4BAF-A85D-FCC69C1BA122}" dt="2024-09-08T16:14:15.263" v="153" actId="20577"/>
          <ac:spMkLst>
            <pc:docMk/>
            <pc:sldMk cId="2601327196" sldId="265"/>
            <ac:spMk id="4" creationId="{D234F0D4-037D-6FE3-A9CC-6DEF9BD5D337}"/>
          </ac:spMkLst>
        </pc:spChg>
        <pc:spChg chg="add mod">
          <ac:chgData name="Yili Lin" userId="4f5ea914-e9ae-44cc-983b-ec5bd1f2dd00" providerId="ADAL" clId="{5BE23AF2-118B-4BAF-A85D-FCC69C1BA122}" dt="2024-09-08T16:19:33.139" v="180" actId="14100"/>
          <ac:spMkLst>
            <pc:docMk/>
            <pc:sldMk cId="2601327196" sldId="265"/>
            <ac:spMk id="6" creationId="{46D99062-6CD1-E5C0-384C-BE864EDADE1D}"/>
          </ac:spMkLst>
        </pc:spChg>
        <pc:picChg chg="add mod ord">
          <ac:chgData name="Yili Lin" userId="4f5ea914-e9ae-44cc-983b-ec5bd1f2dd00" providerId="ADAL" clId="{5BE23AF2-118B-4BAF-A85D-FCC69C1BA122}" dt="2024-09-08T16:18:58.491" v="175" actId="1076"/>
          <ac:picMkLst>
            <pc:docMk/>
            <pc:sldMk cId="2601327196" sldId="265"/>
            <ac:picMk id="5" creationId="{2737A4D4-42F4-55BE-8477-FF5150BB1F00}"/>
          </ac:picMkLst>
        </pc:picChg>
      </pc:sldChg>
      <pc:sldChg chg="add">
        <pc:chgData name="Yili Lin" userId="4f5ea914-e9ae-44cc-983b-ec5bd1f2dd00" providerId="ADAL" clId="{5BE23AF2-118B-4BAF-A85D-FCC69C1BA122}" dt="2024-09-08T16:14:04.157" v="151"/>
        <pc:sldMkLst>
          <pc:docMk/>
          <pc:sldMk cId="3181568235" sldId="266"/>
        </pc:sldMkLst>
      </pc:sldChg>
      <pc:sldChg chg="addSp delSp modSp add del mod">
        <pc:chgData name="Yili Lin" userId="4f5ea914-e9ae-44cc-983b-ec5bd1f2dd00" providerId="ADAL" clId="{5BE23AF2-118B-4BAF-A85D-FCC69C1BA122}" dt="2024-09-08T19:58:09.411" v="521" actId="47"/>
        <pc:sldMkLst>
          <pc:docMk/>
          <pc:sldMk cId="671289372" sldId="267"/>
        </pc:sldMkLst>
        <pc:spChg chg="mod">
          <ac:chgData name="Yili Lin" userId="4f5ea914-e9ae-44cc-983b-ec5bd1f2dd00" providerId="ADAL" clId="{5BE23AF2-118B-4BAF-A85D-FCC69C1BA122}" dt="2024-09-08T16:27:27.440" v="188" actId="255"/>
          <ac:spMkLst>
            <pc:docMk/>
            <pc:sldMk cId="671289372" sldId="267"/>
            <ac:spMk id="2" creationId="{67ADE210-04F2-C333-E82F-063748B5B191}"/>
          </ac:spMkLst>
        </pc:spChg>
        <pc:spChg chg="add mod ord">
          <ac:chgData name="Yili Lin" userId="4f5ea914-e9ae-44cc-983b-ec5bd1f2dd00" providerId="ADAL" clId="{5BE23AF2-118B-4BAF-A85D-FCC69C1BA122}" dt="2024-09-08T16:33:23.415" v="236" actId="767"/>
          <ac:spMkLst>
            <pc:docMk/>
            <pc:sldMk cId="671289372" sldId="267"/>
            <ac:spMk id="3" creationId="{67D8C730-E8EC-9601-E96C-CE42C7D338BB}"/>
          </ac:spMkLst>
        </pc:spChg>
        <pc:spChg chg="add del mod">
          <ac:chgData name="Yili Lin" userId="4f5ea914-e9ae-44cc-983b-ec5bd1f2dd00" providerId="ADAL" clId="{5BE23AF2-118B-4BAF-A85D-FCC69C1BA122}" dt="2024-09-08T19:56:24.867" v="497" actId="1076"/>
          <ac:spMkLst>
            <pc:docMk/>
            <pc:sldMk cId="671289372" sldId="267"/>
            <ac:spMk id="4" creationId="{D234F0D4-037D-6FE3-A9CC-6DEF9BD5D337}"/>
          </ac:spMkLst>
        </pc:spChg>
        <pc:spChg chg="add del mod ord">
          <ac:chgData name="Yili Lin" userId="4f5ea914-e9ae-44cc-983b-ec5bd1f2dd00" providerId="ADAL" clId="{5BE23AF2-118B-4BAF-A85D-FCC69C1BA122}" dt="2024-09-08T16:33:18.696" v="229" actId="11529"/>
          <ac:spMkLst>
            <pc:docMk/>
            <pc:sldMk cId="671289372" sldId="267"/>
            <ac:spMk id="5" creationId="{8A068467-ED57-C146-D4BE-D77A92867F62}"/>
          </ac:spMkLst>
        </pc:spChg>
        <pc:spChg chg="add mod ord">
          <ac:chgData name="Yili Lin" userId="4f5ea914-e9ae-44cc-983b-ec5bd1f2dd00" providerId="ADAL" clId="{5BE23AF2-118B-4BAF-A85D-FCC69C1BA122}" dt="2024-09-08T19:56:19.191" v="496" actId="14100"/>
          <ac:spMkLst>
            <pc:docMk/>
            <pc:sldMk cId="671289372" sldId="267"/>
            <ac:spMk id="6" creationId="{6E81726A-105C-2917-061A-5C42617BA99F}"/>
          </ac:spMkLst>
        </pc:spChg>
        <pc:spChg chg="add mod">
          <ac:chgData name="Yili Lin" userId="4f5ea914-e9ae-44cc-983b-ec5bd1f2dd00" providerId="ADAL" clId="{5BE23AF2-118B-4BAF-A85D-FCC69C1BA122}" dt="2024-09-08T16:34:47.839" v="247"/>
          <ac:spMkLst>
            <pc:docMk/>
            <pc:sldMk cId="671289372" sldId="267"/>
            <ac:spMk id="10" creationId="{4370991D-D3FA-F55A-F889-2E35FC6C8D36}"/>
          </ac:spMkLst>
        </pc:spChg>
        <pc:spChg chg="add del mod ord">
          <ac:chgData name="Yili Lin" userId="4f5ea914-e9ae-44cc-983b-ec5bd1f2dd00" providerId="ADAL" clId="{5BE23AF2-118B-4BAF-A85D-FCC69C1BA122}" dt="2024-09-08T16:37:23.240" v="279" actId="478"/>
          <ac:spMkLst>
            <pc:docMk/>
            <pc:sldMk cId="671289372" sldId="267"/>
            <ac:spMk id="11" creationId="{478E21C0-2D6A-C0BE-8B1D-A1871354D179}"/>
          </ac:spMkLst>
        </pc:spChg>
        <pc:spChg chg="add del mod ord">
          <ac:chgData name="Yili Lin" userId="4f5ea914-e9ae-44cc-983b-ec5bd1f2dd00" providerId="ADAL" clId="{5BE23AF2-118B-4BAF-A85D-FCC69C1BA122}" dt="2024-09-08T16:36:57.646" v="272" actId="478"/>
          <ac:spMkLst>
            <pc:docMk/>
            <pc:sldMk cId="671289372" sldId="267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19:58:07.074" v="520" actId="47"/>
        <pc:sldMkLst>
          <pc:docMk/>
          <pc:sldMk cId="891268272" sldId="268"/>
        </pc:sldMkLst>
        <pc:spChg chg="mod">
          <ac:chgData name="Yili Lin" userId="4f5ea914-e9ae-44cc-983b-ec5bd1f2dd00" providerId="ADAL" clId="{5BE23AF2-118B-4BAF-A85D-FCC69C1BA122}" dt="2024-09-08T16:37:28.895" v="280" actId="20577"/>
          <ac:spMkLst>
            <pc:docMk/>
            <pc:sldMk cId="891268272" sldId="268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16:37:30.813" v="281" actId="478"/>
          <ac:spMkLst>
            <pc:docMk/>
            <pc:sldMk cId="891268272" sldId="268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1:53.845" v="551" actId="47"/>
        <pc:sldMkLst>
          <pc:docMk/>
          <pc:sldMk cId="2595358161" sldId="269"/>
        </pc:sldMkLst>
        <pc:spChg chg="mod">
          <ac:chgData name="Yili Lin" userId="4f5ea914-e9ae-44cc-983b-ec5bd1f2dd00" providerId="ADAL" clId="{5BE23AF2-118B-4BAF-A85D-FCC69C1BA122}" dt="2024-09-08T19:58:38.973" v="529" actId="1076"/>
          <ac:spMkLst>
            <pc:docMk/>
            <pc:sldMk cId="2595358161" sldId="269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19:57:20.556" v="510" actId="14100"/>
          <ac:spMkLst>
            <pc:docMk/>
            <pc:sldMk cId="2595358161" sldId="269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19:58:34.850" v="528" actId="478"/>
          <ac:spMkLst>
            <pc:docMk/>
            <pc:sldMk cId="2595358161" sldId="269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19:58:23.770" v="525" actId="478"/>
          <ac:spMkLst>
            <pc:docMk/>
            <pc:sldMk cId="2595358161" sldId="269"/>
            <ac:spMk id="12" creationId="{0EA55435-7CC0-4EEC-2E93-5129A2469A97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7:23:49.001" v="431" actId="14100"/>
        <pc:sldMkLst>
          <pc:docMk/>
          <pc:sldMk cId="3673408588" sldId="270"/>
        </pc:sldMkLst>
        <pc:spChg chg="mod">
          <ac:chgData name="Yili Lin" userId="4f5ea914-e9ae-44cc-983b-ec5bd1f2dd00" providerId="ADAL" clId="{5BE23AF2-118B-4BAF-A85D-FCC69C1BA122}" dt="2024-09-08T16:49:20.061" v="287" actId="113"/>
          <ac:spMkLst>
            <pc:docMk/>
            <pc:sldMk cId="3673408588" sldId="270"/>
            <ac:spMk id="2" creationId="{67ADE210-04F2-C333-E82F-063748B5B191}"/>
          </ac:spMkLst>
        </pc:spChg>
        <pc:spChg chg="del">
          <ac:chgData name="Yili Lin" userId="4f5ea914-e9ae-44cc-983b-ec5bd1f2dd00" providerId="ADAL" clId="{5BE23AF2-118B-4BAF-A85D-FCC69C1BA122}" dt="2024-09-08T16:51:54.627" v="288" actId="478"/>
          <ac:spMkLst>
            <pc:docMk/>
            <pc:sldMk cId="3673408588" sldId="270"/>
            <ac:spMk id="4" creationId="{D234F0D4-037D-6FE3-A9CC-6DEF9BD5D337}"/>
          </ac:spMkLst>
        </pc:spChg>
        <pc:spChg chg="add mod">
          <ac:chgData name="Yili Lin" userId="4f5ea914-e9ae-44cc-983b-ec5bd1f2dd00" providerId="ADAL" clId="{5BE23AF2-118B-4BAF-A85D-FCC69C1BA122}" dt="2024-09-08T16:57:35.861" v="313" actId="5793"/>
          <ac:spMkLst>
            <pc:docMk/>
            <pc:sldMk cId="3673408588" sldId="270"/>
            <ac:spMk id="5" creationId="{FCB52ABF-EC0B-500A-962C-C3764AB3FA54}"/>
          </ac:spMkLst>
        </pc:spChg>
        <pc:spChg chg="del">
          <ac:chgData name="Yili Lin" userId="4f5ea914-e9ae-44cc-983b-ec5bd1f2dd00" providerId="ADAL" clId="{5BE23AF2-118B-4BAF-A85D-FCC69C1BA122}" dt="2024-09-08T16:52:00.979" v="291" actId="478"/>
          <ac:spMkLst>
            <pc:docMk/>
            <pc:sldMk cId="3673408588" sldId="270"/>
            <ac:spMk id="6" creationId="{6E81726A-105C-2917-061A-5C42617BA99F}"/>
          </ac:spMkLst>
        </pc:spChg>
        <pc:spChg chg="del">
          <ac:chgData name="Yili Lin" userId="4f5ea914-e9ae-44cc-983b-ec5bd1f2dd00" providerId="ADAL" clId="{5BE23AF2-118B-4BAF-A85D-FCC69C1BA122}" dt="2024-09-08T16:51:59.191" v="290" actId="478"/>
          <ac:spMkLst>
            <pc:docMk/>
            <pc:sldMk cId="3673408588" sldId="270"/>
            <ac:spMk id="11" creationId="{478E21C0-2D6A-C0BE-8B1D-A1871354D179}"/>
          </ac:spMkLst>
        </pc:spChg>
        <pc:spChg chg="del">
          <ac:chgData name="Yili Lin" userId="4f5ea914-e9ae-44cc-983b-ec5bd1f2dd00" providerId="ADAL" clId="{5BE23AF2-118B-4BAF-A85D-FCC69C1BA122}" dt="2024-09-08T16:51:57.216" v="289" actId="478"/>
          <ac:spMkLst>
            <pc:docMk/>
            <pc:sldMk cId="3673408588" sldId="270"/>
            <ac:spMk id="12" creationId="{0EA55435-7CC0-4EEC-2E93-5129A2469A97}"/>
          </ac:spMkLst>
        </pc:spChg>
        <pc:spChg chg="add mod">
          <ac:chgData name="Yili Lin" userId="4f5ea914-e9ae-44cc-983b-ec5bd1f2dd00" providerId="ADAL" clId="{5BE23AF2-118B-4BAF-A85D-FCC69C1BA122}" dt="2024-09-08T17:23:49.001" v="431" actId="14100"/>
          <ac:spMkLst>
            <pc:docMk/>
            <pc:sldMk cId="3673408588" sldId="270"/>
            <ac:spMk id="14" creationId="{D95D7567-3322-4F69-4120-CC5D54445884}"/>
          </ac:spMkLst>
        </pc:spChg>
        <pc:picChg chg="add mod">
          <ac:chgData name="Yili Lin" userId="4f5ea914-e9ae-44cc-983b-ec5bd1f2dd00" providerId="ADAL" clId="{5BE23AF2-118B-4BAF-A85D-FCC69C1BA122}" dt="2024-09-08T17:23:32.893" v="428" actId="14100"/>
          <ac:picMkLst>
            <pc:docMk/>
            <pc:sldMk cId="3673408588" sldId="270"/>
            <ac:picMk id="13" creationId="{8F9438F4-3B7D-8EFA-D7C4-0D0D862AF094}"/>
          </ac:picMkLst>
        </pc:picChg>
      </pc:sldChg>
      <pc:sldChg chg="modSp add del mod">
        <pc:chgData name="Yili Lin" userId="4f5ea914-e9ae-44cc-983b-ec5bd1f2dd00" providerId="ADAL" clId="{5BE23AF2-118B-4BAF-A85D-FCC69C1BA122}" dt="2024-09-08T17:02:30.814" v="402" actId="47"/>
        <pc:sldMkLst>
          <pc:docMk/>
          <pc:sldMk cId="3522112332" sldId="271"/>
        </pc:sldMkLst>
        <pc:spChg chg="mod">
          <ac:chgData name="Yili Lin" userId="4f5ea914-e9ae-44cc-983b-ec5bd1f2dd00" providerId="ADAL" clId="{5BE23AF2-118B-4BAF-A85D-FCC69C1BA122}" dt="2024-09-08T16:57:42.760" v="315" actId="5793"/>
          <ac:spMkLst>
            <pc:docMk/>
            <pc:sldMk cId="3522112332" sldId="271"/>
            <ac:spMk id="5" creationId="{FCB52ABF-EC0B-500A-962C-C3764AB3FA54}"/>
          </ac:spMkLst>
        </pc:spChg>
      </pc:sldChg>
      <pc:sldChg chg="add del">
        <pc:chgData name="Yili Lin" userId="4f5ea914-e9ae-44cc-983b-ec5bd1f2dd00" providerId="ADAL" clId="{5BE23AF2-118B-4BAF-A85D-FCC69C1BA122}" dt="2024-09-08T17:02:34.738" v="403" actId="47"/>
        <pc:sldMkLst>
          <pc:docMk/>
          <pc:sldMk cId="1774255443" sldId="272"/>
        </pc:sldMkLst>
      </pc:sldChg>
      <pc:sldChg chg="addSp delSp modSp add mod">
        <pc:chgData name="Yili Lin" userId="4f5ea914-e9ae-44cc-983b-ec5bd1f2dd00" providerId="ADAL" clId="{5BE23AF2-118B-4BAF-A85D-FCC69C1BA122}" dt="2024-09-08T20:07:49.385" v="609" actId="14100"/>
        <pc:sldMkLst>
          <pc:docMk/>
          <pc:sldMk cId="222614630" sldId="273"/>
        </pc:sldMkLst>
        <pc:spChg chg="add del">
          <ac:chgData name="Yili Lin" userId="4f5ea914-e9ae-44cc-983b-ec5bd1f2dd00" providerId="ADAL" clId="{5BE23AF2-118B-4BAF-A85D-FCC69C1BA122}" dt="2024-09-08T16:58:38.491" v="360" actId="478"/>
          <ac:spMkLst>
            <pc:docMk/>
            <pc:sldMk cId="222614630" sldId="273"/>
            <ac:spMk id="3" creationId="{01E1E640-2E8F-FCE1-E550-869E3BF304BE}"/>
          </ac:spMkLst>
        </pc:spChg>
        <pc:spChg chg="add mod">
          <ac:chgData name="Yili Lin" userId="4f5ea914-e9ae-44cc-983b-ec5bd1f2dd00" providerId="ADAL" clId="{5BE23AF2-118B-4BAF-A85D-FCC69C1BA122}" dt="2024-09-08T20:07:49.385" v="609" actId="14100"/>
          <ac:spMkLst>
            <pc:docMk/>
            <pc:sldMk cId="222614630" sldId="273"/>
            <ac:spMk id="4" creationId="{45D71293-BA2D-E312-F2EE-FED551EAFDFE}"/>
          </ac:spMkLst>
        </pc:spChg>
        <pc:spChg chg="mod">
          <ac:chgData name="Yili Lin" userId="4f5ea914-e9ae-44cc-983b-ec5bd1f2dd00" providerId="ADAL" clId="{5BE23AF2-118B-4BAF-A85D-FCC69C1BA122}" dt="2024-09-08T17:02:45.584" v="408" actId="5793"/>
          <ac:spMkLst>
            <pc:docMk/>
            <pc:sldMk cId="222614630" sldId="273"/>
            <ac:spMk id="5" creationId="{FCB52ABF-EC0B-500A-962C-C3764AB3FA54}"/>
          </ac:spMkLst>
        </pc:spChg>
        <pc:spChg chg="add del mod">
          <ac:chgData name="Yili Lin" userId="4f5ea914-e9ae-44cc-983b-ec5bd1f2dd00" providerId="ADAL" clId="{5BE23AF2-118B-4BAF-A85D-FCC69C1BA122}" dt="2024-09-08T17:00:38.935" v="388" actId="478"/>
          <ac:spMkLst>
            <pc:docMk/>
            <pc:sldMk cId="222614630" sldId="273"/>
            <ac:spMk id="6" creationId="{444D45AE-4BD7-3765-A517-A065BAAB13DB}"/>
          </ac:spMkLst>
        </pc:spChg>
        <pc:spChg chg="add del mod">
          <ac:chgData name="Yili Lin" userId="4f5ea914-e9ae-44cc-983b-ec5bd1f2dd00" providerId="ADAL" clId="{5BE23AF2-118B-4BAF-A85D-FCC69C1BA122}" dt="2024-09-08T17:02:47.732" v="409" actId="478"/>
          <ac:spMkLst>
            <pc:docMk/>
            <pc:sldMk cId="222614630" sldId="273"/>
            <ac:spMk id="10" creationId="{0D736434-E142-54BD-5D29-48228FD30CDD}"/>
          </ac:spMkLst>
        </pc:spChg>
        <pc:spChg chg="add mod">
          <ac:chgData name="Yili Lin" userId="4f5ea914-e9ae-44cc-983b-ec5bd1f2dd00" providerId="ADAL" clId="{5BE23AF2-118B-4BAF-A85D-FCC69C1BA122}" dt="2024-09-08T17:24:06.424" v="434" actId="14100"/>
          <ac:spMkLst>
            <pc:docMk/>
            <pc:sldMk cId="222614630" sldId="273"/>
            <ac:spMk id="13" creationId="{751E71F0-E35E-81E2-8200-56E4F60E6020}"/>
          </ac:spMkLst>
        </pc:spChg>
        <pc:picChg chg="add mod ord">
          <ac:chgData name="Yili Lin" userId="4f5ea914-e9ae-44cc-983b-ec5bd1f2dd00" providerId="ADAL" clId="{5BE23AF2-118B-4BAF-A85D-FCC69C1BA122}" dt="2024-09-08T17:23:39.669" v="429" actId="14100"/>
          <ac:picMkLst>
            <pc:docMk/>
            <pc:sldMk cId="222614630" sldId="273"/>
            <ac:picMk id="12" creationId="{63EFAC31-E40A-AF52-1B2E-A55FFE2ADB38}"/>
          </ac:picMkLst>
        </pc:picChg>
      </pc:sldChg>
      <pc:sldChg chg="add del">
        <pc:chgData name="Yili Lin" userId="4f5ea914-e9ae-44cc-983b-ec5bd1f2dd00" providerId="ADAL" clId="{5BE23AF2-118B-4BAF-A85D-FCC69C1BA122}" dt="2024-09-08T18:20:28.820" v="480" actId="47"/>
        <pc:sldMkLst>
          <pc:docMk/>
          <pc:sldMk cId="1520771104" sldId="274"/>
        </pc:sldMkLst>
      </pc:sldChg>
      <pc:sldChg chg="addSp delSp modSp add mod">
        <pc:chgData name="Yili Lin" userId="4f5ea914-e9ae-44cc-983b-ec5bd1f2dd00" providerId="ADAL" clId="{5BE23AF2-118B-4BAF-A85D-FCC69C1BA122}" dt="2024-09-08T18:00:04.627" v="467" actId="1076"/>
        <pc:sldMkLst>
          <pc:docMk/>
          <pc:sldMk cId="1265576952" sldId="275"/>
        </pc:sldMkLst>
        <pc:spChg chg="del">
          <ac:chgData name="Yili Lin" userId="4f5ea914-e9ae-44cc-983b-ec5bd1f2dd00" providerId="ADAL" clId="{5BE23AF2-118B-4BAF-A85D-FCC69C1BA122}" dt="2024-09-08T17:59:21.545" v="461" actId="478"/>
          <ac:spMkLst>
            <pc:docMk/>
            <pc:sldMk cId="1265576952" sldId="275"/>
            <ac:spMk id="4" creationId="{45D71293-BA2D-E312-F2EE-FED551EAFDFE}"/>
          </ac:spMkLst>
        </pc:spChg>
        <pc:spChg chg="mod">
          <ac:chgData name="Yili Lin" userId="4f5ea914-e9ae-44cc-983b-ec5bd1f2dd00" providerId="ADAL" clId="{5BE23AF2-118B-4BAF-A85D-FCC69C1BA122}" dt="2024-09-08T17:02:56.291" v="412" actId="5793"/>
          <ac:spMkLst>
            <pc:docMk/>
            <pc:sldMk cId="1265576952" sldId="275"/>
            <ac:spMk id="5" creationId="{FCB52ABF-EC0B-500A-962C-C3764AB3FA54}"/>
          </ac:spMkLst>
        </pc:spChg>
        <pc:spChg chg="del">
          <ac:chgData name="Yili Lin" userId="4f5ea914-e9ae-44cc-983b-ec5bd1f2dd00" providerId="ADAL" clId="{5BE23AF2-118B-4BAF-A85D-FCC69C1BA122}" dt="2024-09-08T17:02:52.003" v="410" actId="478"/>
          <ac:spMkLst>
            <pc:docMk/>
            <pc:sldMk cId="1265576952" sldId="275"/>
            <ac:spMk id="10" creationId="{0D736434-E142-54BD-5D29-48228FD30CDD}"/>
          </ac:spMkLst>
        </pc:spChg>
        <pc:spChg chg="add mod">
          <ac:chgData name="Yili Lin" userId="4f5ea914-e9ae-44cc-983b-ec5bd1f2dd00" providerId="ADAL" clId="{5BE23AF2-118B-4BAF-A85D-FCC69C1BA122}" dt="2024-09-08T18:00:04.627" v="467" actId="1076"/>
          <ac:spMkLst>
            <pc:docMk/>
            <pc:sldMk cId="1265576952" sldId="275"/>
            <ac:spMk id="11" creationId="{AE8E9BB5-BB87-D003-BF9D-493226751B9B}"/>
          </ac:spMkLst>
        </pc:spChg>
        <pc:picChg chg="add mod ord">
          <ac:chgData name="Yili Lin" userId="4f5ea914-e9ae-44cc-983b-ec5bd1f2dd00" providerId="ADAL" clId="{5BE23AF2-118B-4BAF-A85D-FCC69C1BA122}" dt="2024-09-08T17:59:38.427" v="463" actId="14100"/>
          <ac:picMkLst>
            <pc:docMk/>
            <pc:sldMk cId="1265576952" sldId="275"/>
            <ac:picMk id="6" creationId="{7AE1D75E-7535-A947-09C0-A1AA67F9B5B8}"/>
          </ac:picMkLst>
        </pc:picChg>
      </pc:sldChg>
      <pc:sldChg chg="addSp delSp modSp add mod">
        <pc:chgData name="Yili Lin" userId="4f5ea914-e9ae-44cc-983b-ec5bd1f2dd00" providerId="ADAL" clId="{5BE23AF2-118B-4BAF-A85D-FCC69C1BA122}" dt="2024-09-08T20:10:41.305" v="621" actId="122"/>
        <pc:sldMkLst>
          <pc:docMk/>
          <pc:sldMk cId="998840017" sldId="276"/>
        </pc:sldMkLst>
        <pc:spChg chg="del">
          <ac:chgData name="Yili Lin" userId="4f5ea914-e9ae-44cc-983b-ec5bd1f2dd00" providerId="ADAL" clId="{5BE23AF2-118B-4BAF-A85D-FCC69C1BA122}" dt="2024-09-08T18:14:54.193" v="474" actId="478"/>
          <ac:spMkLst>
            <pc:docMk/>
            <pc:sldMk cId="998840017" sldId="276"/>
            <ac:spMk id="4" creationId="{45D71293-BA2D-E312-F2EE-FED551EAFDFE}"/>
          </ac:spMkLst>
        </pc:spChg>
        <pc:spChg chg="mod">
          <ac:chgData name="Yili Lin" userId="4f5ea914-e9ae-44cc-983b-ec5bd1f2dd00" providerId="ADAL" clId="{5BE23AF2-118B-4BAF-A85D-FCC69C1BA122}" dt="2024-09-08T20:10:41.305" v="621" actId="122"/>
          <ac:spMkLst>
            <pc:docMk/>
            <pc:sldMk cId="998840017" sldId="276"/>
            <ac:spMk id="10" creationId="{0D736434-E142-54BD-5D29-48228FD30CDD}"/>
          </ac:spMkLst>
        </pc:spChg>
        <pc:spChg chg="add mod">
          <ac:chgData name="Yili Lin" userId="4f5ea914-e9ae-44cc-983b-ec5bd1f2dd00" providerId="ADAL" clId="{5BE23AF2-118B-4BAF-A85D-FCC69C1BA122}" dt="2024-09-08T18:14:49.328" v="473" actId="1076"/>
          <ac:spMkLst>
            <pc:docMk/>
            <pc:sldMk cId="998840017" sldId="276"/>
            <ac:spMk id="11" creationId="{E58DBE04-9283-DACB-745E-64FAC2F45447}"/>
          </ac:spMkLst>
        </pc:spChg>
        <pc:spChg chg="add mod">
          <ac:chgData name="Yili Lin" userId="4f5ea914-e9ae-44cc-983b-ec5bd1f2dd00" providerId="ADAL" clId="{5BE23AF2-118B-4BAF-A85D-FCC69C1BA122}" dt="2024-09-08T18:15:21.213" v="478" actId="14100"/>
          <ac:spMkLst>
            <pc:docMk/>
            <pc:sldMk cId="998840017" sldId="276"/>
            <ac:spMk id="12" creationId="{0515E6E4-4F91-2D49-624C-7A59DC19C051}"/>
          </ac:spMkLst>
        </pc:spChg>
        <pc:picChg chg="add mod ord">
          <ac:chgData name="Yili Lin" userId="4f5ea914-e9ae-44cc-983b-ec5bd1f2dd00" providerId="ADAL" clId="{5BE23AF2-118B-4BAF-A85D-FCC69C1BA122}" dt="2024-09-08T18:14:59.979" v="475" actId="166"/>
          <ac:picMkLst>
            <pc:docMk/>
            <pc:sldMk cId="998840017" sldId="276"/>
            <ac:picMk id="6" creationId="{50F28649-3DF2-E51B-5286-09BB3028037D}"/>
          </ac:picMkLst>
        </pc:picChg>
      </pc:sldChg>
      <pc:sldChg chg="add del">
        <pc:chgData name="Yili Lin" userId="4f5ea914-e9ae-44cc-983b-ec5bd1f2dd00" providerId="ADAL" clId="{5BE23AF2-118B-4BAF-A85D-FCC69C1BA122}" dt="2024-09-08T18:20:27.601" v="479" actId="47"/>
        <pc:sldMkLst>
          <pc:docMk/>
          <pc:sldMk cId="596582862" sldId="277"/>
        </pc:sldMkLst>
      </pc:sldChg>
      <pc:sldChg chg="addSp delSp modSp add mod">
        <pc:chgData name="Yili Lin" userId="4f5ea914-e9ae-44cc-983b-ec5bd1f2dd00" providerId="ADAL" clId="{5BE23AF2-118B-4BAF-A85D-FCC69C1BA122}" dt="2024-09-08T20:07:57.377" v="611"/>
        <pc:sldMkLst>
          <pc:docMk/>
          <pc:sldMk cId="2881115547" sldId="278"/>
        </pc:sldMkLst>
        <pc:spChg chg="add del mod">
          <ac:chgData name="Yili Lin" userId="4f5ea914-e9ae-44cc-983b-ec5bd1f2dd00" providerId="ADAL" clId="{5BE23AF2-118B-4BAF-A85D-FCC69C1BA122}" dt="2024-09-08T20:03:08.468" v="565" actId="478"/>
          <ac:spMkLst>
            <pc:docMk/>
            <pc:sldMk cId="2881115547" sldId="278"/>
            <ac:spMk id="3" creationId="{2685AD43-C48B-E688-53E9-1AA55E86E61D}"/>
          </ac:spMkLst>
        </pc:spChg>
        <pc:spChg chg="add mod">
          <ac:chgData name="Yili Lin" userId="4f5ea914-e9ae-44cc-983b-ec5bd1f2dd00" providerId="ADAL" clId="{5BE23AF2-118B-4BAF-A85D-FCC69C1BA122}" dt="2024-09-08T20:07:57.377" v="611"/>
          <ac:spMkLst>
            <pc:docMk/>
            <pc:sldMk cId="2881115547" sldId="278"/>
            <ac:spMk id="3" creationId="{3D44CB20-922F-D37D-0DF3-8B0B7F7CD6E3}"/>
          </ac:spMkLst>
        </pc:spChg>
        <pc:spChg chg="del">
          <ac:chgData name="Yili Lin" userId="4f5ea914-e9ae-44cc-983b-ec5bd1f2dd00" providerId="ADAL" clId="{5BE23AF2-118B-4BAF-A85D-FCC69C1BA122}" dt="2024-09-08T19:59:35.211" v="536" actId="478"/>
          <ac:spMkLst>
            <pc:docMk/>
            <pc:sldMk cId="2881115547" sldId="278"/>
            <ac:spMk id="4" creationId="{45D71293-BA2D-E312-F2EE-FED551EAFDFE}"/>
          </ac:spMkLst>
        </pc:spChg>
        <pc:spChg chg="add del mod">
          <ac:chgData name="Yili Lin" userId="4f5ea914-e9ae-44cc-983b-ec5bd1f2dd00" providerId="ADAL" clId="{5BE23AF2-118B-4BAF-A85D-FCC69C1BA122}" dt="2024-09-08T20:03:24.872" v="570" actId="478"/>
          <ac:spMkLst>
            <pc:docMk/>
            <pc:sldMk cId="2881115547" sldId="278"/>
            <ac:spMk id="4" creationId="{BFE0201A-C764-7814-BAE1-E1808A07FF58}"/>
          </ac:spMkLst>
        </pc:spChg>
        <pc:spChg chg="add del mod">
          <ac:chgData name="Yili Lin" userId="4f5ea914-e9ae-44cc-983b-ec5bd1f2dd00" providerId="ADAL" clId="{5BE23AF2-118B-4BAF-A85D-FCC69C1BA122}" dt="2024-09-08T20:07:56.591" v="610" actId="478"/>
          <ac:spMkLst>
            <pc:docMk/>
            <pc:sldMk cId="2881115547" sldId="278"/>
            <ac:spMk id="6" creationId="{BE7943F9-B9F5-DFB0-EA22-3ED5032D30EF}"/>
          </ac:spMkLst>
        </pc:spChg>
        <pc:spChg chg="mod">
          <ac:chgData name="Yili Lin" userId="4f5ea914-e9ae-44cc-983b-ec5bd1f2dd00" providerId="ADAL" clId="{5BE23AF2-118B-4BAF-A85D-FCC69C1BA122}" dt="2024-09-08T17:24:25.666" v="437" actId="14100"/>
          <ac:spMkLst>
            <pc:docMk/>
            <pc:sldMk cId="2881115547" sldId="278"/>
            <ac:spMk id="13" creationId="{751E71F0-E35E-81E2-8200-56E4F60E6020}"/>
          </ac:spMkLst>
        </pc:spChg>
      </pc:sldChg>
      <pc:sldChg chg="addSp delSp modSp add mod">
        <pc:chgData name="Yili Lin" userId="4f5ea914-e9ae-44cc-983b-ec5bd1f2dd00" providerId="ADAL" clId="{5BE23AF2-118B-4BAF-A85D-FCC69C1BA122}" dt="2024-09-08T20:08:03.181" v="613"/>
        <pc:sldMkLst>
          <pc:docMk/>
          <pc:sldMk cId="1820311266" sldId="279"/>
        </pc:sldMkLst>
        <pc:spChg chg="add del mod">
          <ac:chgData name="Yili Lin" userId="4f5ea914-e9ae-44cc-983b-ec5bd1f2dd00" providerId="ADAL" clId="{5BE23AF2-118B-4BAF-A85D-FCC69C1BA122}" dt="2024-09-08T20:03:31.465" v="573" actId="478"/>
          <ac:spMkLst>
            <pc:docMk/>
            <pc:sldMk cId="1820311266" sldId="279"/>
            <ac:spMk id="3" creationId="{E118C337-1835-2430-78E7-480127A8C8AD}"/>
          </ac:spMkLst>
        </pc:spChg>
        <pc:spChg chg="add mod">
          <ac:chgData name="Yili Lin" userId="4f5ea914-e9ae-44cc-983b-ec5bd1f2dd00" providerId="ADAL" clId="{5BE23AF2-118B-4BAF-A85D-FCC69C1BA122}" dt="2024-09-08T20:08:03.181" v="613"/>
          <ac:spMkLst>
            <pc:docMk/>
            <pc:sldMk cId="1820311266" sldId="279"/>
            <ac:spMk id="3" creationId="{F2395897-06AB-8DDC-473B-E433D8307F80}"/>
          </ac:spMkLst>
        </pc:spChg>
        <pc:spChg chg="del">
          <ac:chgData name="Yili Lin" userId="4f5ea914-e9ae-44cc-983b-ec5bd1f2dd00" providerId="ADAL" clId="{5BE23AF2-118B-4BAF-A85D-FCC69C1BA122}" dt="2024-09-08T19:59:40.686" v="538" actId="478"/>
          <ac:spMkLst>
            <pc:docMk/>
            <pc:sldMk cId="1820311266" sldId="279"/>
            <ac:spMk id="4" creationId="{45D71293-BA2D-E312-F2EE-FED551EAFDFE}"/>
          </ac:spMkLst>
        </pc:spChg>
        <pc:spChg chg="add del mod">
          <ac:chgData name="Yili Lin" userId="4f5ea914-e9ae-44cc-983b-ec5bd1f2dd00" providerId="ADAL" clId="{5BE23AF2-118B-4BAF-A85D-FCC69C1BA122}" dt="2024-09-08T20:08:02.458" v="612" actId="478"/>
          <ac:spMkLst>
            <pc:docMk/>
            <pc:sldMk cId="1820311266" sldId="279"/>
            <ac:spMk id="4" creationId="{C5400872-4AB0-1DFA-D21C-D4437E78EFD1}"/>
          </ac:spMkLst>
        </pc:spChg>
        <pc:spChg chg="mod">
          <ac:chgData name="Yili Lin" userId="4f5ea914-e9ae-44cc-983b-ec5bd1f2dd00" providerId="ADAL" clId="{5BE23AF2-118B-4BAF-A85D-FCC69C1BA122}" dt="2024-09-08T17:46:46.402" v="456" actId="14100"/>
          <ac:spMkLst>
            <pc:docMk/>
            <pc:sldMk cId="1820311266" sldId="279"/>
            <ac:spMk id="13" creationId="{751E71F0-E35E-81E2-8200-56E4F60E6020}"/>
          </ac:spMkLst>
        </pc:spChg>
        <pc:picChg chg="add del mod ord">
          <ac:chgData name="Yili Lin" userId="4f5ea914-e9ae-44cc-983b-ec5bd1f2dd00" providerId="ADAL" clId="{5BE23AF2-118B-4BAF-A85D-FCC69C1BA122}" dt="2024-09-08T17:45:35.400" v="447" actId="478"/>
          <ac:picMkLst>
            <pc:docMk/>
            <pc:sldMk cId="1820311266" sldId="279"/>
            <ac:picMk id="6" creationId="{B17BE928-1D05-89ED-4F17-369CFA449863}"/>
          </ac:picMkLst>
        </pc:picChg>
        <pc:picChg chg="add mod ord">
          <ac:chgData name="Yili Lin" userId="4f5ea914-e9ae-44cc-983b-ec5bd1f2dd00" providerId="ADAL" clId="{5BE23AF2-118B-4BAF-A85D-FCC69C1BA122}" dt="2024-09-08T17:46:38.101" v="454" actId="14100"/>
          <ac:picMkLst>
            <pc:docMk/>
            <pc:sldMk cId="1820311266" sldId="279"/>
            <ac:picMk id="11" creationId="{65189E70-3BBD-C608-0646-BEB86A3E07F7}"/>
          </ac:picMkLst>
        </pc:picChg>
        <pc:picChg chg="del">
          <ac:chgData name="Yili Lin" userId="4f5ea914-e9ae-44cc-983b-ec5bd1f2dd00" providerId="ADAL" clId="{5BE23AF2-118B-4BAF-A85D-FCC69C1BA122}" dt="2024-09-08T17:25:18.665" v="440" actId="478"/>
          <ac:picMkLst>
            <pc:docMk/>
            <pc:sldMk cId="1820311266" sldId="279"/>
            <ac:picMk id="12" creationId="{63EFAC31-E40A-AF52-1B2E-A55FFE2ADB38}"/>
          </ac:picMkLst>
        </pc:picChg>
      </pc:sldChg>
      <pc:sldChg chg="add">
        <pc:chgData name="Yili Lin" userId="4f5ea914-e9ae-44cc-983b-ec5bd1f2dd00" providerId="ADAL" clId="{5BE23AF2-118B-4BAF-A85D-FCC69C1BA122}" dt="2024-09-08T18:21:02.381" v="481"/>
        <pc:sldMkLst>
          <pc:docMk/>
          <pc:sldMk cId="2737744211" sldId="280"/>
        </pc:sldMkLst>
      </pc:sldChg>
      <pc:sldChg chg="delSp modSp add del mod">
        <pc:chgData name="Yili Lin" userId="4f5ea914-e9ae-44cc-983b-ec5bd1f2dd00" providerId="ADAL" clId="{5BE23AF2-118B-4BAF-A85D-FCC69C1BA122}" dt="2024-09-08T20:01:51.274" v="550" actId="47"/>
        <pc:sldMkLst>
          <pc:docMk/>
          <pc:sldMk cId="707756713" sldId="281"/>
        </pc:sldMkLst>
        <pc:spChg chg="mod">
          <ac:chgData name="Yili Lin" userId="4f5ea914-e9ae-44cc-983b-ec5bd1f2dd00" providerId="ADAL" clId="{5BE23AF2-118B-4BAF-A85D-FCC69C1BA122}" dt="2024-09-08T19:58:42.263" v="530" actId="20577"/>
          <ac:spMkLst>
            <pc:docMk/>
            <pc:sldMk cId="707756713" sldId="281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19:58:44.198" v="531" actId="478"/>
          <ac:spMkLst>
            <pc:docMk/>
            <pc:sldMk cId="707756713" sldId="281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5:19.409" v="584" actId="47"/>
        <pc:sldMkLst>
          <pc:docMk/>
          <pc:sldMk cId="3334911064" sldId="282"/>
        </pc:sldMkLst>
        <pc:spChg chg="mod">
          <ac:chgData name="Yili Lin" userId="4f5ea914-e9ae-44cc-983b-ec5bd1f2dd00" providerId="ADAL" clId="{5BE23AF2-118B-4BAF-A85D-FCC69C1BA122}" dt="2024-09-08T20:02:26.395" v="561" actId="1076"/>
          <ac:spMkLst>
            <pc:docMk/>
            <pc:sldMk cId="3334911064" sldId="282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20:01:07.815" v="541" actId="14100"/>
          <ac:spMkLst>
            <pc:docMk/>
            <pc:sldMk cId="3334911064" sldId="282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20:02:23.266" v="560" actId="478"/>
          <ac:spMkLst>
            <pc:docMk/>
            <pc:sldMk cId="3334911064" sldId="282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20:02:14.270" v="557" actId="478"/>
          <ac:spMkLst>
            <pc:docMk/>
            <pc:sldMk cId="3334911064" sldId="282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5:17.534" v="583" actId="47"/>
        <pc:sldMkLst>
          <pc:docMk/>
          <pc:sldMk cId="2265138663" sldId="283"/>
        </pc:sldMkLst>
        <pc:spChg chg="mod">
          <ac:chgData name="Yili Lin" userId="4f5ea914-e9ae-44cc-983b-ec5bd1f2dd00" providerId="ADAL" clId="{5BE23AF2-118B-4BAF-A85D-FCC69C1BA122}" dt="2024-09-08T20:02:05.076" v="554" actId="20577"/>
          <ac:spMkLst>
            <pc:docMk/>
            <pc:sldMk cId="2265138663" sldId="283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20:02:07.517" v="555" actId="478"/>
          <ac:spMkLst>
            <pc:docMk/>
            <pc:sldMk cId="2265138663" sldId="283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7:20.106" v="600" actId="47"/>
        <pc:sldMkLst>
          <pc:docMk/>
          <pc:sldMk cId="806959750" sldId="284"/>
        </pc:sldMkLst>
        <pc:spChg chg="mod">
          <ac:chgData name="Yili Lin" userId="4f5ea914-e9ae-44cc-983b-ec5bd1f2dd00" providerId="ADAL" clId="{5BE23AF2-118B-4BAF-A85D-FCC69C1BA122}" dt="2024-09-08T20:05:42.259" v="591" actId="1076"/>
          <ac:spMkLst>
            <pc:docMk/>
            <pc:sldMk cId="806959750" sldId="284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20:05:05.673" v="581" actId="14100"/>
          <ac:spMkLst>
            <pc:docMk/>
            <pc:sldMk cId="806959750" sldId="284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20:05:31.799" v="588" actId="478"/>
          <ac:spMkLst>
            <pc:docMk/>
            <pc:sldMk cId="806959750" sldId="284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20:05:33.385" v="589" actId="478"/>
          <ac:spMkLst>
            <pc:docMk/>
            <pc:sldMk cId="806959750" sldId="284"/>
            <ac:spMk id="12" creationId="{0EA55435-7CC0-4EEC-2E93-5129A2469A97}"/>
          </ac:spMkLst>
        </pc:spChg>
      </pc:sldChg>
      <pc:sldChg chg="delSp modSp add mod">
        <pc:chgData name="Yili Lin" userId="4f5ea914-e9ae-44cc-983b-ec5bd1f2dd00" providerId="ADAL" clId="{5BE23AF2-118B-4BAF-A85D-FCC69C1BA122}" dt="2024-09-08T20:07:40.601" v="608" actId="478"/>
        <pc:sldMkLst>
          <pc:docMk/>
          <pc:sldMk cId="3100382552" sldId="285"/>
        </pc:sldMkLst>
        <pc:spChg chg="mod">
          <ac:chgData name="Yili Lin" userId="4f5ea914-e9ae-44cc-983b-ec5bd1f2dd00" providerId="ADAL" clId="{5BE23AF2-118B-4BAF-A85D-FCC69C1BA122}" dt="2024-09-08T20:07:36.139" v="605" actId="20577"/>
          <ac:spMkLst>
            <pc:docMk/>
            <pc:sldMk cId="3100382552" sldId="285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20:06:59.880" v="595" actId="14100"/>
          <ac:spMkLst>
            <pc:docMk/>
            <pc:sldMk cId="3100382552" sldId="285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20:07:38.738" v="607" actId="478"/>
          <ac:spMkLst>
            <pc:docMk/>
            <pc:sldMk cId="3100382552" sldId="285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20:07:40.601" v="608" actId="478"/>
          <ac:spMkLst>
            <pc:docMk/>
            <pc:sldMk cId="3100382552" sldId="285"/>
            <ac:spMk id="12" creationId="{0EA55435-7CC0-4EEC-2E93-5129A2469A97}"/>
          </ac:spMkLst>
        </pc:spChg>
      </pc:sldChg>
      <pc:sldChg chg="delSp modSp add mod">
        <pc:chgData name="Yili Lin" userId="4f5ea914-e9ae-44cc-983b-ec5bd1f2dd00" providerId="ADAL" clId="{5BE23AF2-118B-4BAF-A85D-FCC69C1BA122}" dt="2024-09-08T20:07:31.127" v="604" actId="478"/>
        <pc:sldMkLst>
          <pc:docMk/>
          <pc:sldMk cId="13110479" sldId="286"/>
        </pc:sldMkLst>
        <pc:spChg chg="mod">
          <ac:chgData name="Yili Lin" userId="4f5ea914-e9ae-44cc-983b-ec5bd1f2dd00" providerId="ADAL" clId="{5BE23AF2-118B-4BAF-A85D-FCC69C1BA122}" dt="2024-09-08T20:07:29.103" v="603" actId="20577"/>
          <ac:spMkLst>
            <pc:docMk/>
            <pc:sldMk cId="13110479" sldId="286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20:07:31.127" v="604" actId="478"/>
          <ac:spMkLst>
            <pc:docMk/>
            <pc:sldMk cId="13110479" sldId="286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7:18.499" v="599" actId="47"/>
        <pc:sldMkLst>
          <pc:docMk/>
          <pc:sldMk cId="3799780513" sldId="286"/>
        </pc:sldMkLst>
        <pc:spChg chg="mod">
          <ac:chgData name="Yili Lin" userId="4f5ea914-e9ae-44cc-983b-ec5bd1f2dd00" providerId="ADAL" clId="{5BE23AF2-118B-4BAF-A85D-FCC69C1BA122}" dt="2024-09-08T20:05:47.981" v="592" actId="20577"/>
          <ac:spMkLst>
            <pc:docMk/>
            <pc:sldMk cId="3799780513" sldId="286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20:05:49.934" v="593" actId="478"/>
          <ac:spMkLst>
            <pc:docMk/>
            <pc:sldMk cId="3799780513" sldId="286"/>
            <ac:spMk id="12" creationId="{0EA55435-7CC0-4EEC-2E93-5129A2469A97}"/>
          </ac:spMkLst>
        </pc:spChg>
      </pc:sldChg>
      <pc:sldChg chg="add">
        <pc:chgData name="Yili Lin" userId="4f5ea914-e9ae-44cc-983b-ec5bd1f2dd00" providerId="ADAL" clId="{5BE23AF2-118B-4BAF-A85D-FCC69C1BA122}" dt="2024-09-08T20:07:25.913" v="602"/>
        <pc:sldMkLst>
          <pc:docMk/>
          <pc:sldMk cId="1032621426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99EF1-A9A1-0142-A435-D6CF67BE6D8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7D8E3-4DED-884B-B60B-A5855D3C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2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74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35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68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052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40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994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174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34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1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00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23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92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3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02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70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9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580765E-9E46-F923-4537-881F829F0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b="19027"/>
          <a:stretch/>
        </p:blipFill>
        <p:spPr>
          <a:xfrm>
            <a:off x="4902150" y="-674203"/>
            <a:ext cx="7694778" cy="8354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49688-59E7-1703-6239-C6E17422C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1" y="3697149"/>
            <a:ext cx="7604864" cy="1380539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E2DF3-20B9-5FE4-78BC-2A84C112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6" y="5412912"/>
            <a:ext cx="3342354" cy="14645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587E38-3EC4-A044-D625-EEAF1E6EC0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5061" y="1197215"/>
            <a:ext cx="5899299" cy="1981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3E1F77-3976-FC07-D6FA-5715ADAF14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63982" y="3502855"/>
            <a:ext cx="5932940" cy="70057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758EA4-EA94-F72F-4C37-A2D336BDE9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906" y="5412912"/>
            <a:ext cx="651267" cy="65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8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F527-C9C4-3AE9-1AB6-0A92543C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A292B-FD17-3482-0ADF-55B3DEAB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4CFF4-32C3-E17B-C4D7-7A0CF58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2BFF3-9C13-EF99-0729-5CAD7C9A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7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96DED-A25F-6860-FA29-8B5A8C88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0275C-7907-9F15-85B5-70FBD7271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B68D-9337-DF5E-FDE3-D260CF6E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1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3C2B-45CE-B511-13E2-9DAE79A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10148-A2A9-0799-F4F7-18017CE84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FB31A-DA89-95E7-AB08-ECC256F19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7533F-7C4E-022F-1503-9303E85D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0BDBA-F83C-B51D-3180-D13C4E39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3C8B5-4C34-EC01-EB6E-5BF3EB0D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65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3A86-0B7B-9417-206C-8023301A4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FAB53F-53C6-9A50-564C-B9B09AEED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ADB9C-BE4B-90D1-43B5-0B304E9FB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02F0E-CB70-B6CB-0280-2E396AB8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C533A-08B0-58EA-9AD7-A3F8B324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6A372-BDCD-A7E2-5A4F-E62DC39F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7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EBD8-E926-E742-3B9A-FB7253CB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357F9-DC12-94D1-6A8F-A398E6061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E06DF-5858-0C46-6785-09124783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65DCB-E870-DEF5-349E-FB0C1700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2825-6709-2936-5F16-188693E2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83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90BBB-294E-EA0B-4584-034FA002C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2A05C-F0E4-B4A7-DC39-EB2E7568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83312-CA81-4776-9938-67381027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7C54-F5DE-248C-FC2C-5BB73F76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2711-175A-0A82-C452-816AAB8F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7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7F74-E65C-984E-FFFB-9873BF052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7072B-1A48-E8CC-BA32-C6C0F54A3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E196-C6A3-D45C-AE7F-358CCC01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0C394-B57F-0355-CCFD-984B2FE1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E2EA4-D9C9-6654-B8BA-1C033886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69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E867D-53A7-E375-1117-1A31A9D5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513F4-D2B2-F0E3-ECBA-F3DC31E9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44E-33BD-ECDF-B54C-D2495594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3BA72-D85A-09D5-0600-DA0ADB54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2EF3A-9F15-3C46-FFFB-022261A7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E438D-15AB-1384-01DA-DBC84002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7F2-D1ED-7EA7-354A-565D52FF4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1DCA-88C9-4457-D10B-A94EB9A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F4D0-A1CD-2FEC-7FE5-3EFEA82E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13ACB-3D51-C021-380A-422741C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3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98A7-CA9A-1FEB-D37F-86B06EC6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477CC-EB3F-8190-5A4C-65AE4E397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5C47D-3BE5-48D2-EE39-FCF23184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493D8-52FD-639F-7179-FFC6FA0D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36B6A-9301-ABDB-03CF-23ADF7F0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E4F21-C24C-D131-6D7F-52B80594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166" y="195223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38536" y="5052805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2902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60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842-A184-D34E-83A3-7939A51F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88A4F-A689-1A7A-CAA8-4068B47FD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3E650-B706-5DEB-EE7A-90F3218CF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9BED9-8399-658E-9C06-CE1A6A009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3B30-E962-04B2-019E-17B9C7A4E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8B6CFA-AA84-B957-4789-8CE9BB15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2B9A4-0BCD-4078-27F1-CE03080C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652E3-0273-69D9-07C6-940891B9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04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1E62D-DDB5-965C-61E2-C64BE73C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61465-2D74-BA61-3A96-9F2CCD6A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54FB0-75C8-BAB0-E08F-5597C745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BFBCC-94A9-E98E-22C3-CC3862648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72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4318E-3FAE-E6CF-52C8-A5357EEE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0A48F-0238-53D6-2204-E5B225E2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E8633-0444-E110-E633-38AC564D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91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3B09-7850-228A-25AC-33C768D9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54079-0291-2553-0325-367A1814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8713B-4F7B-73A8-AC88-08F4E4338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00650-DD85-EA5B-AC1C-BD0EA4C5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F2E68-5EFE-4521-37C9-0D2D2A5F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79F28-1FD0-F39C-054C-149BB573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9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2600-E7F7-0A7C-3F48-7DC43760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D641E-C182-AA2F-BDCE-515CDD073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BA398-7343-A78C-5E87-2861D8733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3B96A-4338-90F4-C630-4B1D3B91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99B5F-56F1-C929-633A-316982F9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0F7B3-C312-29B8-3DC6-506DD03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9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8239-20ED-83C2-5E94-937A1AD9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B3D5DE-5127-38D3-6E89-B9D722EC2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445D7-6DAD-B423-C661-09989B9F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D203D-59EC-5FB7-5C4E-181DE2DC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D749D-FD83-7F6C-FA44-FEFB6486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57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73154B-5C96-2E9F-D96C-FB3E0FD93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5D171-DBA8-3F47-FB05-D4B0DD2C7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BBFC7-FA2F-62E6-4063-B8016AC9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8E5F-665E-DCDF-E602-9A5066D3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F30F-B402-482F-1090-52983BFF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95F78E-F4A5-005F-D143-98D0ABF950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097" t="73191" r="26779"/>
          <a:stretch/>
        </p:blipFill>
        <p:spPr>
          <a:xfrm>
            <a:off x="5956300" y="-2875"/>
            <a:ext cx="2400300" cy="7573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2F6515-D6D6-585C-70C8-97944CAA70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-10100" t="-3420" r="27678" b="5864"/>
          <a:stretch/>
        </p:blipFill>
        <p:spPr>
          <a:xfrm>
            <a:off x="11019637" y="5562599"/>
            <a:ext cx="1172363" cy="13255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890886"/>
            <a:ext cx="46863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6311900" cy="685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2600" y="6356350"/>
            <a:ext cx="41148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74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07B2B8-372A-822A-3B45-E45E06B6D5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39000" y="2489201"/>
            <a:ext cx="4686300" cy="3505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133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B771-CD45-205F-806A-816788390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2503174"/>
            <a:ext cx="4819650" cy="1267453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9AFD-F871-6540-2115-DB916F644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7800" y="3797615"/>
            <a:ext cx="481965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D1F781-F4CE-AC60-F115-80945A7AEA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6365" r="1479"/>
          <a:stretch/>
        </p:blipFill>
        <p:spPr>
          <a:xfrm>
            <a:off x="-1435100" y="419100"/>
            <a:ext cx="8085811" cy="698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56F55E-839E-3694-5C2F-4668203B2C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61300" y="276893"/>
            <a:ext cx="3773552" cy="126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2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C2701-4420-72DC-D9FF-898684F7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96297-FA0A-C43E-7108-817161C6E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60C57-4A3B-2719-81CA-09B73DA6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C47A-F876-ED35-DAE5-3572E811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924CA-7BF3-D294-A28C-08A9A060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5C8A-0B8F-489F-EE46-BC751895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6E7A-928B-AFFC-58EB-DDF90F805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2C910-FE19-34A9-89EC-61EEDA4E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EFA6F-EE9F-1222-61BB-6CA64CF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23EB0-73EB-A669-40D8-A7BDD08F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FFF6-7C3E-B82E-BAD3-3DE14A8E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0A6E4-035E-A278-7C29-F7C19E8BA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13EDC-550D-793C-1A85-3455C9C4C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158A0-98A6-F425-07F8-AD2416B3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59031-28CA-0A3A-FA4D-0C74C339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442C-E7A1-4B84-D829-7CCFAC8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7A649-0420-A710-F725-C76CCE0D6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D3817-238F-3DE7-81A5-734A9291E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0E521-970C-0A16-339D-01F543C2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00133-5DFD-4E8F-78F2-20C8E60D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ABD90-E5A5-8AFE-AF68-645F771A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0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E022-1263-0F86-3BCE-C134CAA1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018F2-F8CE-4B78-5B33-7B7C6A5CD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CAB54-FA9D-256B-6B70-DB2FF3755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8D39D-2C9E-8BEC-F41A-E542FDBE8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14F0C-49C8-852E-937E-1CED58824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6C534-DF33-C872-B51D-C6C81045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48419-26EC-1F6C-06ED-4FEDEEA9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E161C-F9A4-9A91-4F1C-96560568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3DD871-3B5C-C6B1-86B7-BAD5C9E0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15E8F-94C3-DEA7-72D7-43D974A55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33BC0-FF84-DF07-2D03-812433C8C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68AE-1121-E34D-AB43-7EFA01D82E5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04D14-8F6B-6828-E58B-9590E68C8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5504E-6E70-6ECE-79C3-BCDDE83ED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7711" y="6356350"/>
            <a:ext cx="587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E883-4AC6-394B-8129-6E4BB686DB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7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5914E-B12D-A7B0-5FD9-797382E1C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6845E-D9F9-8BDF-C840-02AB94A4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0E1BE-A7B7-ED17-1838-DBB3F4671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967F-2382-1D42-B474-ED4C6215D2E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5862-84FD-CE9D-9FE7-4D2339447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53032-999A-FB0D-8D6A-9372F506D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29900-2ACA-4B92-0E1A-06DA734F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FEAE7-C0FC-3C7F-593D-72FA7D103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F4F41-5353-39BA-3414-85A2A531C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D5C6-F7A1-5D44-B216-FA90FD5DD46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6262-21EF-79AE-4E83-5A1E4D0B1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5C12F-C386-8200-06E7-EF5A40CF0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9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6DBE204-75C9-6F86-317E-5CFC06FC4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5" y="5421790"/>
            <a:ext cx="6909502" cy="1464519"/>
          </a:xfrm>
        </p:spPr>
        <p:txBody>
          <a:bodyPr/>
          <a:lstStyle/>
          <a:p>
            <a:r>
              <a:rPr lang="en-US" dirty="0"/>
              <a:t>HAP 719: Advanced Statistics I</a:t>
            </a:r>
          </a:p>
          <a:p>
            <a:r>
              <a:rPr lang="en-US" dirty="0"/>
              <a:t>Yili Lin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99008-FA7F-E626-60CB-AC2CECA62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79" y="3697149"/>
            <a:ext cx="8178089" cy="1229958"/>
          </a:xfrm>
        </p:spPr>
        <p:txBody>
          <a:bodyPr>
            <a:normAutofit/>
          </a:bodyPr>
          <a:lstStyle/>
          <a:p>
            <a:r>
              <a:rPr lang="en-US" b="1" dirty="0"/>
              <a:t>Addressing Missing Values in 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2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8E21C0-2D6A-C0BE-8B1D-A1871354D179}"/>
              </a:ext>
            </a:extLst>
          </p:cNvPr>
          <p:cNvSpPr/>
          <p:nvPr/>
        </p:nvSpPr>
        <p:spPr>
          <a:xfrm>
            <a:off x="1257299" y="3249818"/>
            <a:ext cx="3038656" cy="4140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81726A-105C-2917-061A-5C42617BA99F}"/>
              </a:ext>
            </a:extLst>
          </p:cNvPr>
          <p:cNvSpPr/>
          <p:nvPr/>
        </p:nvSpPr>
        <p:spPr>
          <a:xfrm>
            <a:off x="1257297" y="1991834"/>
            <a:ext cx="2063873" cy="4140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Identifying Missing Values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257297" y="1902580"/>
            <a:ext cx="794708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is.na(data) </a:t>
            </a:r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sum(is.na(data))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110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EA55435-7CC0-4EEC-2E93-5129A2469A97}"/>
              </a:ext>
            </a:extLst>
          </p:cNvPr>
          <p:cNvSpPr/>
          <p:nvPr/>
        </p:nvSpPr>
        <p:spPr>
          <a:xfrm>
            <a:off x="1257298" y="4514023"/>
            <a:ext cx="2365796" cy="4140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8E21C0-2D6A-C0BE-8B1D-A1871354D179}"/>
              </a:ext>
            </a:extLst>
          </p:cNvPr>
          <p:cNvSpPr/>
          <p:nvPr/>
        </p:nvSpPr>
        <p:spPr>
          <a:xfrm>
            <a:off x="1257299" y="3249818"/>
            <a:ext cx="3038656" cy="4140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81726A-105C-2917-061A-5C42617BA99F}"/>
              </a:ext>
            </a:extLst>
          </p:cNvPr>
          <p:cNvSpPr/>
          <p:nvPr/>
        </p:nvSpPr>
        <p:spPr>
          <a:xfrm>
            <a:off x="1257297" y="1991834"/>
            <a:ext cx="2063873" cy="4140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Identifying Missing Values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257297" y="1902580"/>
            <a:ext cx="794708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is.na(data) </a:t>
            </a:r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sum(is.na(data))</a:t>
            </a:r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 err="1"/>
              <a:t>anyNA</a:t>
            </a:r>
            <a:r>
              <a:rPr lang="en-US" sz="2800" b="1" dirty="0"/>
              <a:t>(data)</a:t>
            </a:r>
          </a:p>
        </p:txBody>
      </p:sp>
    </p:spTree>
    <p:extLst>
      <p:ext uri="{BB962C8B-B14F-4D97-AF65-F5344CB8AC3E}">
        <p14:creationId xmlns:p14="http://schemas.microsoft.com/office/powerpoint/2010/main" val="1032621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Strategies for Handling Missing Values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B52ABF-EC0B-500A-962C-C3764AB3FA54}"/>
              </a:ext>
            </a:extLst>
          </p:cNvPr>
          <p:cNvSpPr txBox="1"/>
          <p:nvPr/>
        </p:nvSpPr>
        <p:spPr>
          <a:xfrm>
            <a:off x="912244" y="1910166"/>
            <a:ext cx="97327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Removing Missing Values</a:t>
            </a:r>
          </a:p>
          <a:p>
            <a:endParaRPr lang="en-US" sz="2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F9438F4-3B7D-8EFA-D7C4-0D0D862AF0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8989" y="2425995"/>
            <a:ext cx="5403012" cy="380020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95D7567-3322-4F69-4120-CC5D54445884}"/>
              </a:ext>
            </a:extLst>
          </p:cNvPr>
          <p:cNvSpPr txBox="1"/>
          <p:nvPr/>
        </p:nvSpPr>
        <p:spPr>
          <a:xfrm>
            <a:off x="7233015" y="3673786"/>
            <a:ext cx="2066260" cy="561784"/>
          </a:xfrm>
          <a:custGeom>
            <a:avLst/>
            <a:gdLst>
              <a:gd name="connsiteX0" fmla="*/ 0 w 2066260"/>
              <a:gd name="connsiteY0" fmla="*/ 0 h 561784"/>
              <a:gd name="connsiteX1" fmla="*/ 516565 w 2066260"/>
              <a:gd name="connsiteY1" fmla="*/ 0 h 561784"/>
              <a:gd name="connsiteX2" fmla="*/ 991805 w 2066260"/>
              <a:gd name="connsiteY2" fmla="*/ 0 h 561784"/>
              <a:gd name="connsiteX3" fmla="*/ 1508370 w 2066260"/>
              <a:gd name="connsiteY3" fmla="*/ 0 h 561784"/>
              <a:gd name="connsiteX4" fmla="*/ 2066260 w 2066260"/>
              <a:gd name="connsiteY4" fmla="*/ 0 h 561784"/>
              <a:gd name="connsiteX5" fmla="*/ 2066260 w 2066260"/>
              <a:gd name="connsiteY5" fmla="*/ 561784 h 561784"/>
              <a:gd name="connsiteX6" fmla="*/ 1611683 w 2066260"/>
              <a:gd name="connsiteY6" fmla="*/ 561784 h 561784"/>
              <a:gd name="connsiteX7" fmla="*/ 1115780 w 2066260"/>
              <a:gd name="connsiteY7" fmla="*/ 561784 h 561784"/>
              <a:gd name="connsiteX8" fmla="*/ 599215 w 2066260"/>
              <a:gd name="connsiteY8" fmla="*/ 561784 h 561784"/>
              <a:gd name="connsiteX9" fmla="*/ 0 w 2066260"/>
              <a:gd name="connsiteY9" fmla="*/ 561784 h 561784"/>
              <a:gd name="connsiteX10" fmla="*/ 0 w 2066260"/>
              <a:gd name="connsiteY10" fmla="*/ 0 h 561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66260" h="561784" extrusionOk="0">
                <a:moveTo>
                  <a:pt x="0" y="0"/>
                </a:moveTo>
                <a:cubicBezTo>
                  <a:pt x="220649" y="-59009"/>
                  <a:pt x="275720" y="722"/>
                  <a:pt x="516565" y="0"/>
                </a:cubicBezTo>
                <a:cubicBezTo>
                  <a:pt x="757411" y="-722"/>
                  <a:pt x="855142" y="39850"/>
                  <a:pt x="991805" y="0"/>
                </a:cubicBezTo>
                <a:cubicBezTo>
                  <a:pt x="1128468" y="-39850"/>
                  <a:pt x="1297037" y="20713"/>
                  <a:pt x="1508370" y="0"/>
                </a:cubicBezTo>
                <a:cubicBezTo>
                  <a:pt x="1719704" y="-20713"/>
                  <a:pt x="1864759" y="32082"/>
                  <a:pt x="2066260" y="0"/>
                </a:cubicBezTo>
                <a:cubicBezTo>
                  <a:pt x="2068687" y="152738"/>
                  <a:pt x="2059737" y="391911"/>
                  <a:pt x="2066260" y="561784"/>
                </a:cubicBezTo>
                <a:cubicBezTo>
                  <a:pt x="1901471" y="600038"/>
                  <a:pt x="1702682" y="549741"/>
                  <a:pt x="1611683" y="561784"/>
                </a:cubicBezTo>
                <a:cubicBezTo>
                  <a:pt x="1520684" y="573827"/>
                  <a:pt x="1341228" y="532875"/>
                  <a:pt x="1115780" y="561784"/>
                </a:cubicBezTo>
                <a:cubicBezTo>
                  <a:pt x="890332" y="590693"/>
                  <a:pt x="825923" y="543601"/>
                  <a:pt x="599215" y="561784"/>
                </a:cubicBezTo>
                <a:cubicBezTo>
                  <a:pt x="372508" y="579967"/>
                  <a:pt x="259182" y="507800"/>
                  <a:pt x="0" y="561784"/>
                </a:cubicBezTo>
                <a:cubicBezTo>
                  <a:pt x="-21063" y="435577"/>
                  <a:pt x="50250" y="135691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99525980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408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3EFAC31-E40A-AF52-1B2E-A55FFE2AD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712" y="2376064"/>
            <a:ext cx="5458288" cy="3850136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Strategies for Handling Missing Values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B52ABF-EC0B-500A-962C-C3764AB3FA54}"/>
              </a:ext>
            </a:extLst>
          </p:cNvPr>
          <p:cNvSpPr txBox="1"/>
          <p:nvPr/>
        </p:nvSpPr>
        <p:spPr>
          <a:xfrm>
            <a:off x="912244" y="1910166"/>
            <a:ext cx="973275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Removing Missing Values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Replacing Missing Values </a:t>
            </a:r>
          </a:p>
          <a:p>
            <a:endParaRPr lang="en-US" sz="28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45D71293-BA2D-E312-F2EE-FED551EAFDFE}"/>
              </a:ext>
            </a:extLst>
          </p:cNvPr>
          <p:cNvSpPr/>
          <p:nvPr/>
        </p:nvSpPr>
        <p:spPr>
          <a:xfrm>
            <a:off x="5778620" y="2376064"/>
            <a:ext cx="2252572" cy="488210"/>
          </a:xfrm>
          <a:custGeom>
            <a:avLst/>
            <a:gdLst>
              <a:gd name="connsiteX0" fmla="*/ 0 w 2252572"/>
              <a:gd name="connsiteY0" fmla="*/ 81370 h 488210"/>
              <a:gd name="connsiteX1" fmla="*/ 81370 w 2252572"/>
              <a:gd name="connsiteY1" fmla="*/ 0 h 488210"/>
              <a:gd name="connsiteX2" fmla="*/ 375429 w 2252572"/>
              <a:gd name="connsiteY2" fmla="*/ 0 h 488210"/>
              <a:gd name="connsiteX3" fmla="*/ 375429 w 2252572"/>
              <a:gd name="connsiteY3" fmla="*/ 0 h 488210"/>
              <a:gd name="connsiteX4" fmla="*/ 938572 w 2252572"/>
              <a:gd name="connsiteY4" fmla="*/ 0 h 488210"/>
              <a:gd name="connsiteX5" fmla="*/ 1324796 w 2252572"/>
              <a:gd name="connsiteY5" fmla="*/ 0 h 488210"/>
              <a:gd name="connsiteX6" fmla="*/ 1735673 w 2252572"/>
              <a:gd name="connsiteY6" fmla="*/ 0 h 488210"/>
              <a:gd name="connsiteX7" fmla="*/ 2171202 w 2252572"/>
              <a:gd name="connsiteY7" fmla="*/ 0 h 488210"/>
              <a:gd name="connsiteX8" fmla="*/ 2252572 w 2252572"/>
              <a:gd name="connsiteY8" fmla="*/ 81370 h 488210"/>
              <a:gd name="connsiteX9" fmla="*/ 2252572 w 2252572"/>
              <a:gd name="connsiteY9" fmla="*/ 284789 h 488210"/>
              <a:gd name="connsiteX10" fmla="*/ 2252572 w 2252572"/>
              <a:gd name="connsiteY10" fmla="*/ 284789 h 488210"/>
              <a:gd name="connsiteX11" fmla="*/ 2252572 w 2252572"/>
              <a:gd name="connsiteY11" fmla="*/ 406842 h 488210"/>
              <a:gd name="connsiteX12" fmla="*/ 2252572 w 2252572"/>
              <a:gd name="connsiteY12" fmla="*/ 406840 h 488210"/>
              <a:gd name="connsiteX13" fmla="*/ 2171202 w 2252572"/>
              <a:gd name="connsiteY13" fmla="*/ 488210 h 488210"/>
              <a:gd name="connsiteX14" fmla="*/ 1772652 w 2252572"/>
              <a:gd name="connsiteY14" fmla="*/ 488210 h 488210"/>
              <a:gd name="connsiteX15" fmla="*/ 1398754 w 2252572"/>
              <a:gd name="connsiteY15" fmla="*/ 488210 h 488210"/>
              <a:gd name="connsiteX16" fmla="*/ 938572 w 2252572"/>
              <a:gd name="connsiteY16" fmla="*/ 488210 h 488210"/>
              <a:gd name="connsiteX17" fmla="*/ 403455 w 2252572"/>
              <a:gd name="connsiteY17" fmla="*/ 594672 h 488210"/>
              <a:gd name="connsiteX18" fmla="*/ -131663 w 2252572"/>
              <a:gd name="connsiteY18" fmla="*/ 701133 h 488210"/>
              <a:gd name="connsiteX19" fmla="*/ 375429 w 2252572"/>
              <a:gd name="connsiteY19" fmla="*/ 488210 h 488210"/>
              <a:gd name="connsiteX20" fmla="*/ 81370 w 2252572"/>
              <a:gd name="connsiteY20" fmla="*/ 488210 h 488210"/>
              <a:gd name="connsiteX21" fmla="*/ 0 w 2252572"/>
              <a:gd name="connsiteY21" fmla="*/ 406840 h 488210"/>
              <a:gd name="connsiteX22" fmla="*/ 0 w 2252572"/>
              <a:gd name="connsiteY22" fmla="*/ 406842 h 488210"/>
              <a:gd name="connsiteX23" fmla="*/ 0 w 2252572"/>
              <a:gd name="connsiteY23" fmla="*/ 284789 h 488210"/>
              <a:gd name="connsiteX24" fmla="*/ 0 w 2252572"/>
              <a:gd name="connsiteY24" fmla="*/ 284789 h 488210"/>
              <a:gd name="connsiteX25" fmla="*/ 0 w 2252572"/>
              <a:gd name="connsiteY25" fmla="*/ 81370 h 48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252572" h="488210" fill="none" extrusionOk="0">
                <a:moveTo>
                  <a:pt x="0" y="81370"/>
                </a:moveTo>
                <a:cubicBezTo>
                  <a:pt x="6662" y="31749"/>
                  <a:pt x="36200" y="7922"/>
                  <a:pt x="81370" y="0"/>
                </a:cubicBezTo>
                <a:cubicBezTo>
                  <a:pt x="223726" y="-31513"/>
                  <a:pt x="294154" y="12240"/>
                  <a:pt x="375429" y="0"/>
                </a:cubicBezTo>
                <a:lnTo>
                  <a:pt x="375429" y="0"/>
                </a:lnTo>
                <a:cubicBezTo>
                  <a:pt x="490896" y="-47551"/>
                  <a:pt x="717354" y="2486"/>
                  <a:pt x="938572" y="0"/>
                </a:cubicBezTo>
                <a:cubicBezTo>
                  <a:pt x="1105935" y="-31615"/>
                  <a:pt x="1137215" y="17953"/>
                  <a:pt x="1324796" y="0"/>
                </a:cubicBezTo>
                <a:cubicBezTo>
                  <a:pt x="1512377" y="-17953"/>
                  <a:pt x="1558089" y="48045"/>
                  <a:pt x="1735673" y="0"/>
                </a:cubicBezTo>
                <a:cubicBezTo>
                  <a:pt x="1913257" y="-48045"/>
                  <a:pt x="1989925" y="880"/>
                  <a:pt x="2171202" y="0"/>
                </a:cubicBezTo>
                <a:cubicBezTo>
                  <a:pt x="2214664" y="915"/>
                  <a:pt x="2257559" y="33135"/>
                  <a:pt x="2252572" y="81370"/>
                </a:cubicBezTo>
                <a:cubicBezTo>
                  <a:pt x="2254717" y="151096"/>
                  <a:pt x="2250037" y="217176"/>
                  <a:pt x="2252572" y="284789"/>
                </a:cubicBezTo>
                <a:lnTo>
                  <a:pt x="2252572" y="284789"/>
                </a:lnTo>
                <a:cubicBezTo>
                  <a:pt x="2261316" y="329389"/>
                  <a:pt x="2245882" y="350747"/>
                  <a:pt x="2252572" y="406842"/>
                </a:cubicBezTo>
                <a:lnTo>
                  <a:pt x="2252572" y="406840"/>
                </a:lnTo>
                <a:cubicBezTo>
                  <a:pt x="2251347" y="455550"/>
                  <a:pt x="2214674" y="489448"/>
                  <a:pt x="2171202" y="488210"/>
                </a:cubicBezTo>
                <a:cubicBezTo>
                  <a:pt x="1979106" y="508504"/>
                  <a:pt x="1902200" y="486588"/>
                  <a:pt x="1772652" y="488210"/>
                </a:cubicBezTo>
                <a:cubicBezTo>
                  <a:pt x="1643104" y="489832"/>
                  <a:pt x="1561956" y="483200"/>
                  <a:pt x="1398754" y="488210"/>
                </a:cubicBezTo>
                <a:cubicBezTo>
                  <a:pt x="1235552" y="493220"/>
                  <a:pt x="1133245" y="467223"/>
                  <a:pt x="938572" y="488210"/>
                </a:cubicBezTo>
                <a:cubicBezTo>
                  <a:pt x="752459" y="573300"/>
                  <a:pt x="620290" y="529984"/>
                  <a:pt x="403455" y="594672"/>
                </a:cubicBezTo>
                <a:cubicBezTo>
                  <a:pt x="186620" y="659360"/>
                  <a:pt x="-24635" y="638090"/>
                  <a:pt x="-131663" y="701133"/>
                </a:cubicBezTo>
                <a:cubicBezTo>
                  <a:pt x="54727" y="600015"/>
                  <a:pt x="202730" y="618324"/>
                  <a:pt x="375429" y="488210"/>
                </a:cubicBezTo>
                <a:cubicBezTo>
                  <a:pt x="235717" y="512250"/>
                  <a:pt x="198780" y="483031"/>
                  <a:pt x="81370" y="488210"/>
                </a:cubicBezTo>
                <a:cubicBezTo>
                  <a:pt x="33237" y="485374"/>
                  <a:pt x="2853" y="462886"/>
                  <a:pt x="0" y="406840"/>
                </a:cubicBezTo>
                <a:lnTo>
                  <a:pt x="0" y="406842"/>
                </a:lnTo>
                <a:cubicBezTo>
                  <a:pt x="-11315" y="347821"/>
                  <a:pt x="722" y="333724"/>
                  <a:pt x="0" y="284789"/>
                </a:cubicBezTo>
                <a:lnTo>
                  <a:pt x="0" y="284789"/>
                </a:lnTo>
                <a:cubicBezTo>
                  <a:pt x="-21910" y="212426"/>
                  <a:pt x="17673" y="163075"/>
                  <a:pt x="0" y="81370"/>
                </a:cubicBezTo>
                <a:close/>
              </a:path>
              <a:path w="2252572" h="488210" stroke="0" extrusionOk="0">
                <a:moveTo>
                  <a:pt x="0" y="81370"/>
                </a:moveTo>
                <a:cubicBezTo>
                  <a:pt x="3866" y="43732"/>
                  <a:pt x="40142" y="7892"/>
                  <a:pt x="81370" y="0"/>
                </a:cubicBezTo>
                <a:cubicBezTo>
                  <a:pt x="165264" y="-26720"/>
                  <a:pt x="306024" y="34386"/>
                  <a:pt x="375429" y="0"/>
                </a:cubicBezTo>
                <a:lnTo>
                  <a:pt x="375429" y="0"/>
                </a:lnTo>
                <a:cubicBezTo>
                  <a:pt x="537441" y="-47570"/>
                  <a:pt x="745138" y="12004"/>
                  <a:pt x="938572" y="0"/>
                </a:cubicBezTo>
                <a:cubicBezTo>
                  <a:pt x="1108823" y="-37940"/>
                  <a:pt x="1184995" y="46774"/>
                  <a:pt x="1337122" y="0"/>
                </a:cubicBezTo>
                <a:cubicBezTo>
                  <a:pt x="1489249" y="-46774"/>
                  <a:pt x="1582583" y="46036"/>
                  <a:pt x="1747999" y="0"/>
                </a:cubicBezTo>
                <a:cubicBezTo>
                  <a:pt x="1913415" y="-46036"/>
                  <a:pt x="2008685" y="20965"/>
                  <a:pt x="2171202" y="0"/>
                </a:cubicBezTo>
                <a:cubicBezTo>
                  <a:pt x="2212463" y="-296"/>
                  <a:pt x="2258000" y="39492"/>
                  <a:pt x="2252572" y="81370"/>
                </a:cubicBezTo>
                <a:cubicBezTo>
                  <a:pt x="2273326" y="181838"/>
                  <a:pt x="2228822" y="242167"/>
                  <a:pt x="2252572" y="284789"/>
                </a:cubicBezTo>
                <a:lnTo>
                  <a:pt x="2252572" y="284789"/>
                </a:lnTo>
                <a:cubicBezTo>
                  <a:pt x="2263765" y="345710"/>
                  <a:pt x="2240121" y="354802"/>
                  <a:pt x="2252572" y="406842"/>
                </a:cubicBezTo>
                <a:lnTo>
                  <a:pt x="2252572" y="406840"/>
                </a:lnTo>
                <a:cubicBezTo>
                  <a:pt x="2258873" y="442952"/>
                  <a:pt x="2213148" y="493322"/>
                  <a:pt x="2171202" y="488210"/>
                </a:cubicBezTo>
                <a:cubicBezTo>
                  <a:pt x="1989407" y="516546"/>
                  <a:pt x="1904804" y="438643"/>
                  <a:pt x="1735673" y="488210"/>
                </a:cubicBezTo>
                <a:cubicBezTo>
                  <a:pt x="1566542" y="537777"/>
                  <a:pt x="1513503" y="464190"/>
                  <a:pt x="1324796" y="488210"/>
                </a:cubicBezTo>
                <a:cubicBezTo>
                  <a:pt x="1136089" y="512230"/>
                  <a:pt x="1111132" y="466786"/>
                  <a:pt x="938572" y="488210"/>
                </a:cubicBezTo>
                <a:cubicBezTo>
                  <a:pt x="738311" y="545791"/>
                  <a:pt x="630540" y="496943"/>
                  <a:pt x="392752" y="596801"/>
                </a:cubicBezTo>
                <a:cubicBezTo>
                  <a:pt x="154964" y="696659"/>
                  <a:pt x="-18019" y="638653"/>
                  <a:pt x="-131663" y="701133"/>
                </a:cubicBezTo>
                <a:cubicBezTo>
                  <a:pt x="33533" y="592722"/>
                  <a:pt x="178925" y="606372"/>
                  <a:pt x="375429" y="488210"/>
                </a:cubicBezTo>
                <a:cubicBezTo>
                  <a:pt x="255841" y="504748"/>
                  <a:pt x="187361" y="473697"/>
                  <a:pt x="81370" y="488210"/>
                </a:cubicBezTo>
                <a:cubicBezTo>
                  <a:pt x="36609" y="489310"/>
                  <a:pt x="-4094" y="453734"/>
                  <a:pt x="0" y="406840"/>
                </a:cubicBezTo>
                <a:lnTo>
                  <a:pt x="0" y="406842"/>
                </a:lnTo>
                <a:cubicBezTo>
                  <a:pt x="-9873" y="350987"/>
                  <a:pt x="13468" y="333703"/>
                  <a:pt x="0" y="284789"/>
                </a:cubicBezTo>
                <a:lnTo>
                  <a:pt x="0" y="284789"/>
                </a:lnTo>
                <a:cubicBezTo>
                  <a:pt x="-7749" y="230546"/>
                  <a:pt x="9952" y="123777"/>
                  <a:pt x="0" y="81370"/>
                </a:cubicBez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55845"/>
                      <a:gd name="adj2" fmla="val 93613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/>
              <a:t>Multiple Imputation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1E71F0-E35E-81E2-8200-56E4F60E6020}"/>
              </a:ext>
            </a:extLst>
          </p:cNvPr>
          <p:cNvSpPr txBox="1"/>
          <p:nvPr/>
        </p:nvSpPr>
        <p:spPr>
          <a:xfrm>
            <a:off x="7131495" y="3630162"/>
            <a:ext cx="4324383" cy="363565"/>
          </a:xfrm>
          <a:custGeom>
            <a:avLst/>
            <a:gdLst>
              <a:gd name="connsiteX0" fmla="*/ 0 w 4324383"/>
              <a:gd name="connsiteY0" fmla="*/ 0 h 363565"/>
              <a:gd name="connsiteX1" fmla="*/ 540548 w 4324383"/>
              <a:gd name="connsiteY1" fmla="*/ 0 h 363565"/>
              <a:gd name="connsiteX2" fmla="*/ 994608 w 4324383"/>
              <a:gd name="connsiteY2" fmla="*/ 0 h 363565"/>
              <a:gd name="connsiteX3" fmla="*/ 1535156 w 4324383"/>
              <a:gd name="connsiteY3" fmla="*/ 0 h 363565"/>
              <a:gd name="connsiteX4" fmla="*/ 1945972 w 4324383"/>
              <a:gd name="connsiteY4" fmla="*/ 0 h 363565"/>
              <a:gd name="connsiteX5" fmla="*/ 2356789 w 4324383"/>
              <a:gd name="connsiteY5" fmla="*/ 0 h 363565"/>
              <a:gd name="connsiteX6" fmla="*/ 2897337 w 4324383"/>
              <a:gd name="connsiteY6" fmla="*/ 0 h 363565"/>
              <a:gd name="connsiteX7" fmla="*/ 3524372 w 4324383"/>
              <a:gd name="connsiteY7" fmla="*/ 0 h 363565"/>
              <a:gd name="connsiteX8" fmla="*/ 4324383 w 4324383"/>
              <a:gd name="connsiteY8" fmla="*/ 0 h 363565"/>
              <a:gd name="connsiteX9" fmla="*/ 4324383 w 4324383"/>
              <a:gd name="connsiteY9" fmla="*/ 363565 h 363565"/>
              <a:gd name="connsiteX10" fmla="*/ 3870323 w 4324383"/>
              <a:gd name="connsiteY10" fmla="*/ 363565 h 363565"/>
              <a:gd name="connsiteX11" fmla="*/ 3329775 w 4324383"/>
              <a:gd name="connsiteY11" fmla="*/ 363565 h 363565"/>
              <a:gd name="connsiteX12" fmla="*/ 2832471 w 4324383"/>
              <a:gd name="connsiteY12" fmla="*/ 363565 h 363565"/>
              <a:gd name="connsiteX13" fmla="*/ 2335167 w 4324383"/>
              <a:gd name="connsiteY13" fmla="*/ 363565 h 363565"/>
              <a:gd name="connsiteX14" fmla="*/ 1794619 w 4324383"/>
              <a:gd name="connsiteY14" fmla="*/ 363565 h 363565"/>
              <a:gd name="connsiteX15" fmla="*/ 1340559 w 4324383"/>
              <a:gd name="connsiteY15" fmla="*/ 363565 h 363565"/>
              <a:gd name="connsiteX16" fmla="*/ 843255 w 4324383"/>
              <a:gd name="connsiteY16" fmla="*/ 363565 h 363565"/>
              <a:gd name="connsiteX17" fmla="*/ 0 w 4324383"/>
              <a:gd name="connsiteY17" fmla="*/ 363565 h 363565"/>
              <a:gd name="connsiteX18" fmla="*/ 0 w 4324383"/>
              <a:gd name="connsiteY18" fmla="*/ 0 h 363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324383" h="363565" extrusionOk="0">
                <a:moveTo>
                  <a:pt x="0" y="0"/>
                </a:moveTo>
                <a:cubicBezTo>
                  <a:pt x="248862" y="-10093"/>
                  <a:pt x="407741" y="47746"/>
                  <a:pt x="540548" y="0"/>
                </a:cubicBezTo>
                <a:cubicBezTo>
                  <a:pt x="673355" y="-47746"/>
                  <a:pt x="894716" y="46190"/>
                  <a:pt x="994608" y="0"/>
                </a:cubicBezTo>
                <a:cubicBezTo>
                  <a:pt x="1094500" y="-46190"/>
                  <a:pt x="1411653" y="12776"/>
                  <a:pt x="1535156" y="0"/>
                </a:cubicBezTo>
                <a:cubicBezTo>
                  <a:pt x="1658659" y="-12776"/>
                  <a:pt x="1775688" y="5155"/>
                  <a:pt x="1945972" y="0"/>
                </a:cubicBezTo>
                <a:cubicBezTo>
                  <a:pt x="2116256" y="-5155"/>
                  <a:pt x="2174364" y="30114"/>
                  <a:pt x="2356789" y="0"/>
                </a:cubicBezTo>
                <a:cubicBezTo>
                  <a:pt x="2539214" y="-30114"/>
                  <a:pt x="2666818" y="45820"/>
                  <a:pt x="2897337" y="0"/>
                </a:cubicBezTo>
                <a:cubicBezTo>
                  <a:pt x="3127856" y="-45820"/>
                  <a:pt x="3366697" y="56213"/>
                  <a:pt x="3524372" y="0"/>
                </a:cubicBezTo>
                <a:cubicBezTo>
                  <a:pt x="3682048" y="-56213"/>
                  <a:pt x="4088364" y="19995"/>
                  <a:pt x="4324383" y="0"/>
                </a:cubicBezTo>
                <a:cubicBezTo>
                  <a:pt x="4353186" y="124145"/>
                  <a:pt x="4302847" y="199293"/>
                  <a:pt x="4324383" y="363565"/>
                </a:cubicBezTo>
                <a:cubicBezTo>
                  <a:pt x="4130825" y="406534"/>
                  <a:pt x="4014426" y="362645"/>
                  <a:pt x="3870323" y="363565"/>
                </a:cubicBezTo>
                <a:cubicBezTo>
                  <a:pt x="3726220" y="364485"/>
                  <a:pt x="3510779" y="327153"/>
                  <a:pt x="3329775" y="363565"/>
                </a:cubicBezTo>
                <a:cubicBezTo>
                  <a:pt x="3148771" y="399977"/>
                  <a:pt x="3000381" y="309785"/>
                  <a:pt x="2832471" y="363565"/>
                </a:cubicBezTo>
                <a:cubicBezTo>
                  <a:pt x="2664561" y="417345"/>
                  <a:pt x="2500256" y="308708"/>
                  <a:pt x="2335167" y="363565"/>
                </a:cubicBezTo>
                <a:cubicBezTo>
                  <a:pt x="2170078" y="418422"/>
                  <a:pt x="2063649" y="353214"/>
                  <a:pt x="1794619" y="363565"/>
                </a:cubicBezTo>
                <a:cubicBezTo>
                  <a:pt x="1525589" y="373916"/>
                  <a:pt x="1529097" y="360867"/>
                  <a:pt x="1340559" y="363565"/>
                </a:cubicBezTo>
                <a:cubicBezTo>
                  <a:pt x="1152021" y="366263"/>
                  <a:pt x="1005098" y="351065"/>
                  <a:pt x="843255" y="363565"/>
                </a:cubicBezTo>
                <a:cubicBezTo>
                  <a:pt x="681412" y="376065"/>
                  <a:pt x="307503" y="349220"/>
                  <a:pt x="0" y="363565"/>
                </a:cubicBezTo>
                <a:cubicBezTo>
                  <a:pt x="-13856" y="229304"/>
                  <a:pt x="39913" y="180732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99525980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4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3EFAC31-E40A-AF52-1B2E-A55FFE2AD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712" y="2376064"/>
            <a:ext cx="5458288" cy="3850136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Strategies for Handling Missing Values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B52ABF-EC0B-500A-962C-C3764AB3FA54}"/>
              </a:ext>
            </a:extLst>
          </p:cNvPr>
          <p:cNvSpPr txBox="1"/>
          <p:nvPr/>
        </p:nvSpPr>
        <p:spPr>
          <a:xfrm>
            <a:off x="912244" y="1910166"/>
            <a:ext cx="973275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Removing Missing Values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Replacing Missing Values </a:t>
            </a:r>
          </a:p>
          <a:p>
            <a:endParaRPr 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1E71F0-E35E-81E2-8200-56E4F60E6020}"/>
              </a:ext>
            </a:extLst>
          </p:cNvPr>
          <p:cNvSpPr txBox="1"/>
          <p:nvPr/>
        </p:nvSpPr>
        <p:spPr>
          <a:xfrm>
            <a:off x="7213618" y="4139389"/>
            <a:ext cx="4751220" cy="1278000"/>
          </a:xfrm>
          <a:custGeom>
            <a:avLst/>
            <a:gdLst>
              <a:gd name="connsiteX0" fmla="*/ 0 w 4751220"/>
              <a:gd name="connsiteY0" fmla="*/ 0 h 1278000"/>
              <a:gd name="connsiteX1" fmla="*/ 593903 w 4751220"/>
              <a:gd name="connsiteY1" fmla="*/ 0 h 1278000"/>
              <a:gd name="connsiteX2" fmla="*/ 1092781 w 4751220"/>
              <a:gd name="connsiteY2" fmla="*/ 0 h 1278000"/>
              <a:gd name="connsiteX3" fmla="*/ 1686683 w 4751220"/>
              <a:gd name="connsiteY3" fmla="*/ 0 h 1278000"/>
              <a:gd name="connsiteX4" fmla="*/ 2138049 w 4751220"/>
              <a:gd name="connsiteY4" fmla="*/ 0 h 1278000"/>
              <a:gd name="connsiteX5" fmla="*/ 2589415 w 4751220"/>
              <a:gd name="connsiteY5" fmla="*/ 0 h 1278000"/>
              <a:gd name="connsiteX6" fmla="*/ 3183317 w 4751220"/>
              <a:gd name="connsiteY6" fmla="*/ 0 h 1278000"/>
              <a:gd name="connsiteX7" fmla="*/ 3872244 w 4751220"/>
              <a:gd name="connsiteY7" fmla="*/ 0 h 1278000"/>
              <a:gd name="connsiteX8" fmla="*/ 4751220 w 4751220"/>
              <a:gd name="connsiteY8" fmla="*/ 0 h 1278000"/>
              <a:gd name="connsiteX9" fmla="*/ 4751220 w 4751220"/>
              <a:gd name="connsiteY9" fmla="*/ 426000 h 1278000"/>
              <a:gd name="connsiteX10" fmla="*/ 4751220 w 4751220"/>
              <a:gd name="connsiteY10" fmla="*/ 826440 h 1278000"/>
              <a:gd name="connsiteX11" fmla="*/ 4751220 w 4751220"/>
              <a:gd name="connsiteY11" fmla="*/ 1278000 h 1278000"/>
              <a:gd name="connsiteX12" fmla="*/ 4062293 w 4751220"/>
              <a:gd name="connsiteY12" fmla="*/ 1278000 h 1278000"/>
              <a:gd name="connsiteX13" fmla="*/ 3515903 w 4751220"/>
              <a:gd name="connsiteY13" fmla="*/ 1278000 h 1278000"/>
              <a:gd name="connsiteX14" fmla="*/ 2922000 w 4751220"/>
              <a:gd name="connsiteY14" fmla="*/ 1278000 h 1278000"/>
              <a:gd name="connsiteX15" fmla="*/ 2423122 w 4751220"/>
              <a:gd name="connsiteY15" fmla="*/ 1278000 h 1278000"/>
              <a:gd name="connsiteX16" fmla="*/ 1876732 w 4751220"/>
              <a:gd name="connsiteY16" fmla="*/ 1278000 h 1278000"/>
              <a:gd name="connsiteX17" fmla="*/ 1425366 w 4751220"/>
              <a:gd name="connsiteY17" fmla="*/ 1278000 h 1278000"/>
              <a:gd name="connsiteX18" fmla="*/ 831464 w 4751220"/>
              <a:gd name="connsiteY18" fmla="*/ 1278000 h 1278000"/>
              <a:gd name="connsiteX19" fmla="*/ 0 w 4751220"/>
              <a:gd name="connsiteY19" fmla="*/ 1278000 h 1278000"/>
              <a:gd name="connsiteX20" fmla="*/ 0 w 4751220"/>
              <a:gd name="connsiteY20" fmla="*/ 852000 h 1278000"/>
              <a:gd name="connsiteX21" fmla="*/ 0 w 4751220"/>
              <a:gd name="connsiteY21" fmla="*/ 426000 h 1278000"/>
              <a:gd name="connsiteX22" fmla="*/ 0 w 4751220"/>
              <a:gd name="connsiteY22" fmla="*/ 0 h 127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751220" h="1278000" extrusionOk="0">
                <a:moveTo>
                  <a:pt x="0" y="0"/>
                </a:moveTo>
                <a:cubicBezTo>
                  <a:pt x="272353" y="-36386"/>
                  <a:pt x="384008" y="25811"/>
                  <a:pt x="593903" y="0"/>
                </a:cubicBezTo>
                <a:cubicBezTo>
                  <a:pt x="803798" y="-25811"/>
                  <a:pt x="931509" y="15463"/>
                  <a:pt x="1092781" y="0"/>
                </a:cubicBezTo>
                <a:cubicBezTo>
                  <a:pt x="1254053" y="-15463"/>
                  <a:pt x="1552217" y="36868"/>
                  <a:pt x="1686683" y="0"/>
                </a:cubicBezTo>
                <a:cubicBezTo>
                  <a:pt x="1821149" y="-36868"/>
                  <a:pt x="2040135" y="33134"/>
                  <a:pt x="2138049" y="0"/>
                </a:cubicBezTo>
                <a:cubicBezTo>
                  <a:pt x="2235963" y="-33134"/>
                  <a:pt x="2458332" y="32444"/>
                  <a:pt x="2589415" y="0"/>
                </a:cubicBezTo>
                <a:cubicBezTo>
                  <a:pt x="2720498" y="-32444"/>
                  <a:pt x="2997765" y="58457"/>
                  <a:pt x="3183317" y="0"/>
                </a:cubicBezTo>
                <a:cubicBezTo>
                  <a:pt x="3368869" y="-58457"/>
                  <a:pt x="3601161" y="16433"/>
                  <a:pt x="3872244" y="0"/>
                </a:cubicBezTo>
                <a:cubicBezTo>
                  <a:pt x="4143327" y="-16433"/>
                  <a:pt x="4394927" y="34947"/>
                  <a:pt x="4751220" y="0"/>
                </a:cubicBezTo>
                <a:cubicBezTo>
                  <a:pt x="4755823" y="153442"/>
                  <a:pt x="4701752" y="296796"/>
                  <a:pt x="4751220" y="426000"/>
                </a:cubicBezTo>
                <a:cubicBezTo>
                  <a:pt x="4800688" y="555204"/>
                  <a:pt x="4711999" y="740057"/>
                  <a:pt x="4751220" y="826440"/>
                </a:cubicBezTo>
                <a:cubicBezTo>
                  <a:pt x="4790441" y="912823"/>
                  <a:pt x="4735261" y="1111468"/>
                  <a:pt x="4751220" y="1278000"/>
                </a:cubicBezTo>
                <a:cubicBezTo>
                  <a:pt x="4592387" y="1336171"/>
                  <a:pt x="4304065" y="1209746"/>
                  <a:pt x="4062293" y="1278000"/>
                </a:cubicBezTo>
                <a:cubicBezTo>
                  <a:pt x="3820521" y="1346254"/>
                  <a:pt x="3742909" y="1270609"/>
                  <a:pt x="3515903" y="1278000"/>
                </a:cubicBezTo>
                <a:cubicBezTo>
                  <a:pt x="3288897" y="1285391"/>
                  <a:pt x="3109211" y="1220480"/>
                  <a:pt x="2922000" y="1278000"/>
                </a:cubicBezTo>
                <a:cubicBezTo>
                  <a:pt x="2734789" y="1335520"/>
                  <a:pt x="2554870" y="1225694"/>
                  <a:pt x="2423122" y="1278000"/>
                </a:cubicBezTo>
                <a:cubicBezTo>
                  <a:pt x="2291374" y="1330306"/>
                  <a:pt x="2015180" y="1228352"/>
                  <a:pt x="1876732" y="1278000"/>
                </a:cubicBezTo>
                <a:cubicBezTo>
                  <a:pt x="1738284" y="1327648"/>
                  <a:pt x="1543653" y="1255876"/>
                  <a:pt x="1425366" y="1278000"/>
                </a:cubicBezTo>
                <a:cubicBezTo>
                  <a:pt x="1307079" y="1300124"/>
                  <a:pt x="1009618" y="1268577"/>
                  <a:pt x="831464" y="1278000"/>
                </a:cubicBezTo>
                <a:cubicBezTo>
                  <a:pt x="653310" y="1287423"/>
                  <a:pt x="374500" y="1252609"/>
                  <a:pt x="0" y="1278000"/>
                </a:cubicBezTo>
                <a:cubicBezTo>
                  <a:pt x="-35247" y="1136056"/>
                  <a:pt x="30712" y="1059232"/>
                  <a:pt x="0" y="852000"/>
                </a:cubicBezTo>
                <a:cubicBezTo>
                  <a:pt x="-30712" y="644768"/>
                  <a:pt x="11580" y="528672"/>
                  <a:pt x="0" y="426000"/>
                </a:cubicBezTo>
                <a:cubicBezTo>
                  <a:pt x="-11580" y="323328"/>
                  <a:pt x="10026" y="153218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99525980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3D44CB20-922F-D37D-0DF3-8B0B7F7CD6E3}"/>
              </a:ext>
            </a:extLst>
          </p:cNvPr>
          <p:cNvSpPr/>
          <p:nvPr/>
        </p:nvSpPr>
        <p:spPr>
          <a:xfrm>
            <a:off x="5778620" y="2376064"/>
            <a:ext cx="2252572" cy="488210"/>
          </a:xfrm>
          <a:custGeom>
            <a:avLst/>
            <a:gdLst>
              <a:gd name="connsiteX0" fmla="*/ 0 w 2252572"/>
              <a:gd name="connsiteY0" fmla="*/ 81370 h 488210"/>
              <a:gd name="connsiteX1" fmla="*/ 81370 w 2252572"/>
              <a:gd name="connsiteY1" fmla="*/ 0 h 488210"/>
              <a:gd name="connsiteX2" fmla="*/ 375429 w 2252572"/>
              <a:gd name="connsiteY2" fmla="*/ 0 h 488210"/>
              <a:gd name="connsiteX3" fmla="*/ 375429 w 2252572"/>
              <a:gd name="connsiteY3" fmla="*/ 0 h 488210"/>
              <a:gd name="connsiteX4" fmla="*/ 938572 w 2252572"/>
              <a:gd name="connsiteY4" fmla="*/ 0 h 488210"/>
              <a:gd name="connsiteX5" fmla="*/ 1324796 w 2252572"/>
              <a:gd name="connsiteY5" fmla="*/ 0 h 488210"/>
              <a:gd name="connsiteX6" fmla="*/ 1735673 w 2252572"/>
              <a:gd name="connsiteY6" fmla="*/ 0 h 488210"/>
              <a:gd name="connsiteX7" fmla="*/ 2171202 w 2252572"/>
              <a:gd name="connsiteY7" fmla="*/ 0 h 488210"/>
              <a:gd name="connsiteX8" fmla="*/ 2252572 w 2252572"/>
              <a:gd name="connsiteY8" fmla="*/ 81370 h 488210"/>
              <a:gd name="connsiteX9" fmla="*/ 2252572 w 2252572"/>
              <a:gd name="connsiteY9" fmla="*/ 284789 h 488210"/>
              <a:gd name="connsiteX10" fmla="*/ 2252572 w 2252572"/>
              <a:gd name="connsiteY10" fmla="*/ 284789 h 488210"/>
              <a:gd name="connsiteX11" fmla="*/ 2252572 w 2252572"/>
              <a:gd name="connsiteY11" fmla="*/ 406842 h 488210"/>
              <a:gd name="connsiteX12" fmla="*/ 2252572 w 2252572"/>
              <a:gd name="connsiteY12" fmla="*/ 406840 h 488210"/>
              <a:gd name="connsiteX13" fmla="*/ 2171202 w 2252572"/>
              <a:gd name="connsiteY13" fmla="*/ 488210 h 488210"/>
              <a:gd name="connsiteX14" fmla="*/ 1772652 w 2252572"/>
              <a:gd name="connsiteY14" fmla="*/ 488210 h 488210"/>
              <a:gd name="connsiteX15" fmla="*/ 1398754 w 2252572"/>
              <a:gd name="connsiteY15" fmla="*/ 488210 h 488210"/>
              <a:gd name="connsiteX16" fmla="*/ 938572 w 2252572"/>
              <a:gd name="connsiteY16" fmla="*/ 488210 h 488210"/>
              <a:gd name="connsiteX17" fmla="*/ 403455 w 2252572"/>
              <a:gd name="connsiteY17" fmla="*/ 594672 h 488210"/>
              <a:gd name="connsiteX18" fmla="*/ -131663 w 2252572"/>
              <a:gd name="connsiteY18" fmla="*/ 701133 h 488210"/>
              <a:gd name="connsiteX19" fmla="*/ 375429 w 2252572"/>
              <a:gd name="connsiteY19" fmla="*/ 488210 h 488210"/>
              <a:gd name="connsiteX20" fmla="*/ 81370 w 2252572"/>
              <a:gd name="connsiteY20" fmla="*/ 488210 h 488210"/>
              <a:gd name="connsiteX21" fmla="*/ 0 w 2252572"/>
              <a:gd name="connsiteY21" fmla="*/ 406840 h 488210"/>
              <a:gd name="connsiteX22" fmla="*/ 0 w 2252572"/>
              <a:gd name="connsiteY22" fmla="*/ 406842 h 488210"/>
              <a:gd name="connsiteX23" fmla="*/ 0 w 2252572"/>
              <a:gd name="connsiteY23" fmla="*/ 284789 h 488210"/>
              <a:gd name="connsiteX24" fmla="*/ 0 w 2252572"/>
              <a:gd name="connsiteY24" fmla="*/ 284789 h 488210"/>
              <a:gd name="connsiteX25" fmla="*/ 0 w 2252572"/>
              <a:gd name="connsiteY25" fmla="*/ 81370 h 48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252572" h="488210" fill="none" extrusionOk="0">
                <a:moveTo>
                  <a:pt x="0" y="81370"/>
                </a:moveTo>
                <a:cubicBezTo>
                  <a:pt x="6662" y="31749"/>
                  <a:pt x="36200" y="7922"/>
                  <a:pt x="81370" y="0"/>
                </a:cubicBezTo>
                <a:cubicBezTo>
                  <a:pt x="223726" y="-31513"/>
                  <a:pt x="294154" y="12240"/>
                  <a:pt x="375429" y="0"/>
                </a:cubicBezTo>
                <a:lnTo>
                  <a:pt x="375429" y="0"/>
                </a:lnTo>
                <a:cubicBezTo>
                  <a:pt x="490896" y="-47551"/>
                  <a:pt x="717354" y="2486"/>
                  <a:pt x="938572" y="0"/>
                </a:cubicBezTo>
                <a:cubicBezTo>
                  <a:pt x="1105935" y="-31615"/>
                  <a:pt x="1137215" y="17953"/>
                  <a:pt x="1324796" y="0"/>
                </a:cubicBezTo>
                <a:cubicBezTo>
                  <a:pt x="1512377" y="-17953"/>
                  <a:pt x="1558089" y="48045"/>
                  <a:pt x="1735673" y="0"/>
                </a:cubicBezTo>
                <a:cubicBezTo>
                  <a:pt x="1913257" y="-48045"/>
                  <a:pt x="1989925" y="880"/>
                  <a:pt x="2171202" y="0"/>
                </a:cubicBezTo>
                <a:cubicBezTo>
                  <a:pt x="2214664" y="915"/>
                  <a:pt x="2257559" y="33135"/>
                  <a:pt x="2252572" y="81370"/>
                </a:cubicBezTo>
                <a:cubicBezTo>
                  <a:pt x="2254717" y="151096"/>
                  <a:pt x="2250037" y="217176"/>
                  <a:pt x="2252572" y="284789"/>
                </a:cubicBezTo>
                <a:lnTo>
                  <a:pt x="2252572" y="284789"/>
                </a:lnTo>
                <a:cubicBezTo>
                  <a:pt x="2261316" y="329389"/>
                  <a:pt x="2245882" y="350747"/>
                  <a:pt x="2252572" y="406842"/>
                </a:cubicBezTo>
                <a:lnTo>
                  <a:pt x="2252572" y="406840"/>
                </a:lnTo>
                <a:cubicBezTo>
                  <a:pt x="2251347" y="455550"/>
                  <a:pt x="2214674" y="489448"/>
                  <a:pt x="2171202" y="488210"/>
                </a:cubicBezTo>
                <a:cubicBezTo>
                  <a:pt x="1979106" y="508504"/>
                  <a:pt x="1902200" y="486588"/>
                  <a:pt x="1772652" y="488210"/>
                </a:cubicBezTo>
                <a:cubicBezTo>
                  <a:pt x="1643104" y="489832"/>
                  <a:pt x="1561956" y="483200"/>
                  <a:pt x="1398754" y="488210"/>
                </a:cubicBezTo>
                <a:cubicBezTo>
                  <a:pt x="1235552" y="493220"/>
                  <a:pt x="1133245" y="467223"/>
                  <a:pt x="938572" y="488210"/>
                </a:cubicBezTo>
                <a:cubicBezTo>
                  <a:pt x="752459" y="573300"/>
                  <a:pt x="620290" y="529984"/>
                  <a:pt x="403455" y="594672"/>
                </a:cubicBezTo>
                <a:cubicBezTo>
                  <a:pt x="186620" y="659360"/>
                  <a:pt x="-24635" y="638090"/>
                  <a:pt x="-131663" y="701133"/>
                </a:cubicBezTo>
                <a:cubicBezTo>
                  <a:pt x="54727" y="600015"/>
                  <a:pt x="202730" y="618324"/>
                  <a:pt x="375429" y="488210"/>
                </a:cubicBezTo>
                <a:cubicBezTo>
                  <a:pt x="235717" y="512250"/>
                  <a:pt x="198780" y="483031"/>
                  <a:pt x="81370" y="488210"/>
                </a:cubicBezTo>
                <a:cubicBezTo>
                  <a:pt x="33237" y="485374"/>
                  <a:pt x="2853" y="462886"/>
                  <a:pt x="0" y="406840"/>
                </a:cubicBezTo>
                <a:lnTo>
                  <a:pt x="0" y="406842"/>
                </a:lnTo>
                <a:cubicBezTo>
                  <a:pt x="-11315" y="347821"/>
                  <a:pt x="722" y="333724"/>
                  <a:pt x="0" y="284789"/>
                </a:cubicBezTo>
                <a:lnTo>
                  <a:pt x="0" y="284789"/>
                </a:lnTo>
                <a:cubicBezTo>
                  <a:pt x="-21910" y="212426"/>
                  <a:pt x="17673" y="163075"/>
                  <a:pt x="0" y="81370"/>
                </a:cubicBezTo>
                <a:close/>
              </a:path>
              <a:path w="2252572" h="488210" stroke="0" extrusionOk="0">
                <a:moveTo>
                  <a:pt x="0" y="81370"/>
                </a:moveTo>
                <a:cubicBezTo>
                  <a:pt x="3866" y="43732"/>
                  <a:pt x="40142" y="7892"/>
                  <a:pt x="81370" y="0"/>
                </a:cubicBezTo>
                <a:cubicBezTo>
                  <a:pt x="165264" y="-26720"/>
                  <a:pt x="306024" y="34386"/>
                  <a:pt x="375429" y="0"/>
                </a:cubicBezTo>
                <a:lnTo>
                  <a:pt x="375429" y="0"/>
                </a:lnTo>
                <a:cubicBezTo>
                  <a:pt x="537441" y="-47570"/>
                  <a:pt x="745138" y="12004"/>
                  <a:pt x="938572" y="0"/>
                </a:cubicBezTo>
                <a:cubicBezTo>
                  <a:pt x="1108823" y="-37940"/>
                  <a:pt x="1184995" y="46774"/>
                  <a:pt x="1337122" y="0"/>
                </a:cubicBezTo>
                <a:cubicBezTo>
                  <a:pt x="1489249" y="-46774"/>
                  <a:pt x="1582583" y="46036"/>
                  <a:pt x="1747999" y="0"/>
                </a:cubicBezTo>
                <a:cubicBezTo>
                  <a:pt x="1913415" y="-46036"/>
                  <a:pt x="2008685" y="20965"/>
                  <a:pt x="2171202" y="0"/>
                </a:cubicBezTo>
                <a:cubicBezTo>
                  <a:pt x="2212463" y="-296"/>
                  <a:pt x="2258000" y="39492"/>
                  <a:pt x="2252572" y="81370"/>
                </a:cubicBezTo>
                <a:cubicBezTo>
                  <a:pt x="2273326" y="181838"/>
                  <a:pt x="2228822" y="242167"/>
                  <a:pt x="2252572" y="284789"/>
                </a:cubicBezTo>
                <a:lnTo>
                  <a:pt x="2252572" y="284789"/>
                </a:lnTo>
                <a:cubicBezTo>
                  <a:pt x="2263765" y="345710"/>
                  <a:pt x="2240121" y="354802"/>
                  <a:pt x="2252572" y="406842"/>
                </a:cubicBezTo>
                <a:lnTo>
                  <a:pt x="2252572" y="406840"/>
                </a:lnTo>
                <a:cubicBezTo>
                  <a:pt x="2258873" y="442952"/>
                  <a:pt x="2213148" y="493322"/>
                  <a:pt x="2171202" y="488210"/>
                </a:cubicBezTo>
                <a:cubicBezTo>
                  <a:pt x="1989407" y="516546"/>
                  <a:pt x="1904804" y="438643"/>
                  <a:pt x="1735673" y="488210"/>
                </a:cubicBezTo>
                <a:cubicBezTo>
                  <a:pt x="1566542" y="537777"/>
                  <a:pt x="1513503" y="464190"/>
                  <a:pt x="1324796" y="488210"/>
                </a:cubicBezTo>
                <a:cubicBezTo>
                  <a:pt x="1136089" y="512230"/>
                  <a:pt x="1111132" y="466786"/>
                  <a:pt x="938572" y="488210"/>
                </a:cubicBezTo>
                <a:cubicBezTo>
                  <a:pt x="738311" y="545791"/>
                  <a:pt x="630540" y="496943"/>
                  <a:pt x="392752" y="596801"/>
                </a:cubicBezTo>
                <a:cubicBezTo>
                  <a:pt x="154964" y="696659"/>
                  <a:pt x="-18019" y="638653"/>
                  <a:pt x="-131663" y="701133"/>
                </a:cubicBezTo>
                <a:cubicBezTo>
                  <a:pt x="33533" y="592722"/>
                  <a:pt x="178925" y="606372"/>
                  <a:pt x="375429" y="488210"/>
                </a:cubicBezTo>
                <a:cubicBezTo>
                  <a:pt x="255841" y="504748"/>
                  <a:pt x="187361" y="473697"/>
                  <a:pt x="81370" y="488210"/>
                </a:cubicBezTo>
                <a:cubicBezTo>
                  <a:pt x="36609" y="489310"/>
                  <a:pt x="-4094" y="453734"/>
                  <a:pt x="0" y="406840"/>
                </a:cubicBezTo>
                <a:lnTo>
                  <a:pt x="0" y="406842"/>
                </a:lnTo>
                <a:cubicBezTo>
                  <a:pt x="-9873" y="350987"/>
                  <a:pt x="13468" y="333703"/>
                  <a:pt x="0" y="284789"/>
                </a:cubicBezTo>
                <a:lnTo>
                  <a:pt x="0" y="284789"/>
                </a:lnTo>
                <a:cubicBezTo>
                  <a:pt x="-7749" y="230546"/>
                  <a:pt x="9952" y="123777"/>
                  <a:pt x="0" y="81370"/>
                </a:cubicBez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55845"/>
                      <a:gd name="adj2" fmla="val 93613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/>
              <a:t>Multiple Imputation</a:t>
            </a:r>
          </a:p>
        </p:txBody>
      </p:sp>
    </p:spTree>
    <p:extLst>
      <p:ext uri="{BB962C8B-B14F-4D97-AF65-F5344CB8AC3E}">
        <p14:creationId xmlns:p14="http://schemas.microsoft.com/office/powerpoint/2010/main" val="2881115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5189E70-3BBD-C608-0646-BEB86A3E0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5857" y="2291155"/>
            <a:ext cx="5446143" cy="3935045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Strategies for Handling Missing Values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B52ABF-EC0B-500A-962C-C3764AB3FA54}"/>
              </a:ext>
            </a:extLst>
          </p:cNvPr>
          <p:cNvSpPr txBox="1"/>
          <p:nvPr/>
        </p:nvSpPr>
        <p:spPr>
          <a:xfrm>
            <a:off x="912244" y="1910166"/>
            <a:ext cx="973275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Removing Missing Values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Replacing Missing Values </a:t>
            </a:r>
          </a:p>
          <a:p>
            <a:endParaRPr 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1E71F0-E35E-81E2-8200-56E4F60E6020}"/>
              </a:ext>
            </a:extLst>
          </p:cNvPr>
          <p:cNvSpPr txBox="1"/>
          <p:nvPr/>
        </p:nvSpPr>
        <p:spPr>
          <a:xfrm>
            <a:off x="7168551" y="4990370"/>
            <a:ext cx="4369450" cy="545041"/>
          </a:xfrm>
          <a:custGeom>
            <a:avLst/>
            <a:gdLst>
              <a:gd name="connsiteX0" fmla="*/ 0 w 4369450"/>
              <a:gd name="connsiteY0" fmla="*/ 0 h 545041"/>
              <a:gd name="connsiteX1" fmla="*/ 546181 w 4369450"/>
              <a:gd name="connsiteY1" fmla="*/ 0 h 545041"/>
              <a:gd name="connsiteX2" fmla="*/ 1004973 w 4369450"/>
              <a:gd name="connsiteY2" fmla="*/ 0 h 545041"/>
              <a:gd name="connsiteX3" fmla="*/ 1551155 w 4369450"/>
              <a:gd name="connsiteY3" fmla="*/ 0 h 545041"/>
              <a:gd name="connsiteX4" fmla="*/ 1966252 w 4369450"/>
              <a:gd name="connsiteY4" fmla="*/ 0 h 545041"/>
              <a:gd name="connsiteX5" fmla="*/ 2381350 w 4369450"/>
              <a:gd name="connsiteY5" fmla="*/ 0 h 545041"/>
              <a:gd name="connsiteX6" fmla="*/ 2927531 w 4369450"/>
              <a:gd name="connsiteY6" fmla="*/ 0 h 545041"/>
              <a:gd name="connsiteX7" fmla="*/ 3561102 w 4369450"/>
              <a:gd name="connsiteY7" fmla="*/ 0 h 545041"/>
              <a:gd name="connsiteX8" fmla="*/ 4369450 w 4369450"/>
              <a:gd name="connsiteY8" fmla="*/ 0 h 545041"/>
              <a:gd name="connsiteX9" fmla="*/ 4369450 w 4369450"/>
              <a:gd name="connsiteY9" fmla="*/ 545041 h 545041"/>
              <a:gd name="connsiteX10" fmla="*/ 3910658 w 4369450"/>
              <a:gd name="connsiteY10" fmla="*/ 545041 h 545041"/>
              <a:gd name="connsiteX11" fmla="*/ 3364477 w 4369450"/>
              <a:gd name="connsiteY11" fmla="*/ 545041 h 545041"/>
              <a:gd name="connsiteX12" fmla="*/ 2861990 w 4369450"/>
              <a:gd name="connsiteY12" fmla="*/ 545041 h 545041"/>
              <a:gd name="connsiteX13" fmla="*/ 2359503 w 4369450"/>
              <a:gd name="connsiteY13" fmla="*/ 545041 h 545041"/>
              <a:gd name="connsiteX14" fmla="*/ 1813322 w 4369450"/>
              <a:gd name="connsiteY14" fmla="*/ 545041 h 545041"/>
              <a:gd name="connsiteX15" fmla="*/ 1354530 w 4369450"/>
              <a:gd name="connsiteY15" fmla="*/ 545041 h 545041"/>
              <a:gd name="connsiteX16" fmla="*/ 852043 w 4369450"/>
              <a:gd name="connsiteY16" fmla="*/ 545041 h 545041"/>
              <a:gd name="connsiteX17" fmla="*/ 0 w 4369450"/>
              <a:gd name="connsiteY17" fmla="*/ 545041 h 545041"/>
              <a:gd name="connsiteX18" fmla="*/ 0 w 4369450"/>
              <a:gd name="connsiteY18" fmla="*/ 0 h 545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369450" h="545041" extrusionOk="0">
                <a:moveTo>
                  <a:pt x="0" y="0"/>
                </a:moveTo>
                <a:cubicBezTo>
                  <a:pt x="240174" y="-39660"/>
                  <a:pt x="431290" y="30379"/>
                  <a:pt x="546181" y="0"/>
                </a:cubicBezTo>
                <a:cubicBezTo>
                  <a:pt x="661072" y="-30379"/>
                  <a:pt x="872203" y="39366"/>
                  <a:pt x="1004973" y="0"/>
                </a:cubicBezTo>
                <a:cubicBezTo>
                  <a:pt x="1137743" y="-39366"/>
                  <a:pt x="1305403" y="50072"/>
                  <a:pt x="1551155" y="0"/>
                </a:cubicBezTo>
                <a:cubicBezTo>
                  <a:pt x="1796907" y="-50072"/>
                  <a:pt x="1826386" y="39267"/>
                  <a:pt x="1966252" y="0"/>
                </a:cubicBezTo>
                <a:cubicBezTo>
                  <a:pt x="2106118" y="-39267"/>
                  <a:pt x="2218291" y="19977"/>
                  <a:pt x="2381350" y="0"/>
                </a:cubicBezTo>
                <a:cubicBezTo>
                  <a:pt x="2544409" y="-19977"/>
                  <a:pt x="2732218" y="41421"/>
                  <a:pt x="2927531" y="0"/>
                </a:cubicBezTo>
                <a:cubicBezTo>
                  <a:pt x="3122844" y="-41421"/>
                  <a:pt x="3360929" y="74425"/>
                  <a:pt x="3561102" y="0"/>
                </a:cubicBezTo>
                <a:cubicBezTo>
                  <a:pt x="3761275" y="-74425"/>
                  <a:pt x="4065900" y="46595"/>
                  <a:pt x="4369450" y="0"/>
                </a:cubicBezTo>
                <a:cubicBezTo>
                  <a:pt x="4386468" y="205679"/>
                  <a:pt x="4346711" y="386775"/>
                  <a:pt x="4369450" y="545041"/>
                </a:cubicBezTo>
                <a:cubicBezTo>
                  <a:pt x="4255631" y="548556"/>
                  <a:pt x="4090717" y="500578"/>
                  <a:pt x="3910658" y="545041"/>
                </a:cubicBezTo>
                <a:cubicBezTo>
                  <a:pt x="3730599" y="589504"/>
                  <a:pt x="3539979" y="535597"/>
                  <a:pt x="3364477" y="545041"/>
                </a:cubicBezTo>
                <a:cubicBezTo>
                  <a:pt x="3188975" y="554485"/>
                  <a:pt x="3003223" y="506002"/>
                  <a:pt x="2861990" y="545041"/>
                </a:cubicBezTo>
                <a:cubicBezTo>
                  <a:pt x="2720757" y="584080"/>
                  <a:pt x="2567200" y="506066"/>
                  <a:pt x="2359503" y="545041"/>
                </a:cubicBezTo>
                <a:cubicBezTo>
                  <a:pt x="2151806" y="584016"/>
                  <a:pt x="2082568" y="488321"/>
                  <a:pt x="1813322" y="545041"/>
                </a:cubicBezTo>
                <a:cubicBezTo>
                  <a:pt x="1544076" y="601761"/>
                  <a:pt x="1455908" y="529544"/>
                  <a:pt x="1354530" y="545041"/>
                </a:cubicBezTo>
                <a:cubicBezTo>
                  <a:pt x="1253152" y="560538"/>
                  <a:pt x="1019840" y="537236"/>
                  <a:pt x="852043" y="545041"/>
                </a:cubicBezTo>
                <a:cubicBezTo>
                  <a:pt x="684246" y="552846"/>
                  <a:pt x="293352" y="526784"/>
                  <a:pt x="0" y="545041"/>
                </a:cubicBezTo>
                <a:cubicBezTo>
                  <a:pt x="-34343" y="327767"/>
                  <a:pt x="35201" y="256699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99525980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2395897-06AB-8DDC-473B-E433D8307F80}"/>
              </a:ext>
            </a:extLst>
          </p:cNvPr>
          <p:cNvSpPr/>
          <p:nvPr/>
        </p:nvSpPr>
        <p:spPr>
          <a:xfrm>
            <a:off x="5778620" y="2376064"/>
            <a:ext cx="2252572" cy="488210"/>
          </a:xfrm>
          <a:custGeom>
            <a:avLst/>
            <a:gdLst>
              <a:gd name="connsiteX0" fmla="*/ 0 w 2252572"/>
              <a:gd name="connsiteY0" fmla="*/ 81370 h 488210"/>
              <a:gd name="connsiteX1" fmla="*/ 81370 w 2252572"/>
              <a:gd name="connsiteY1" fmla="*/ 0 h 488210"/>
              <a:gd name="connsiteX2" fmla="*/ 375429 w 2252572"/>
              <a:gd name="connsiteY2" fmla="*/ 0 h 488210"/>
              <a:gd name="connsiteX3" fmla="*/ 375429 w 2252572"/>
              <a:gd name="connsiteY3" fmla="*/ 0 h 488210"/>
              <a:gd name="connsiteX4" fmla="*/ 938572 w 2252572"/>
              <a:gd name="connsiteY4" fmla="*/ 0 h 488210"/>
              <a:gd name="connsiteX5" fmla="*/ 1324796 w 2252572"/>
              <a:gd name="connsiteY5" fmla="*/ 0 h 488210"/>
              <a:gd name="connsiteX6" fmla="*/ 1735673 w 2252572"/>
              <a:gd name="connsiteY6" fmla="*/ 0 h 488210"/>
              <a:gd name="connsiteX7" fmla="*/ 2171202 w 2252572"/>
              <a:gd name="connsiteY7" fmla="*/ 0 h 488210"/>
              <a:gd name="connsiteX8" fmla="*/ 2252572 w 2252572"/>
              <a:gd name="connsiteY8" fmla="*/ 81370 h 488210"/>
              <a:gd name="connsiteX9" fmla="*/ 2252572 w 2252572"/>
              <a:gd name="connsiteY9" fmla="*/ 284789 h 488210"/>
              <a:gd name="connsiteX10" fmla="*/ 2252572 w 2252572"/>
              <a:gd name="connsiteY10" fmla="*/ 284789 h 488210"/>
              <a:gd name="connsiteX11" fmla="*/ 2252572 w 2252572"/>
              <a:gd name="connsiteY11" fmla="*/ 406842 h 488210"/>
              <a:gd name="connsiteX12" fmla="*/ 2252572 w 2252572"/>
              <a:gd name="connsiteY12" fmla="*/ 406840 h 488210"/>
              <a:gd name="connsiteX13" fmla="*/ 2171202 w 2252572"/>
              <a:gd name="connsiteY13" fmla="*/ 488210 h 488210"/>
              <a:gd name="connsiteX14" fmla="*/ 1772652 w 2252572"/>
              <a:gd name="connsiteY14" fmla="*/ 488210 h 488210"/>
              <a:gd name="connsiteX15" fmla="*/ 1398754 w 2252572"/>
              <a:gd name="connsiteY15" fmla="*/ 488210 h 488210"/>
              <a:gd name="connsiteX16" fmla="*/ 938572 w 2252572"/>
              <a:gd name="connsiteY16" fmla="*/ 488210 h 488210"/>
              <a:gd name="connsiteX17" fmla="*/ 403455 w 2252572"/>
              <a:gd name="connsiteY17" fmla="*/ 594672 h 488210"/>
              <a:gd name="connsiteX18" fmla="*/ -131663 w 2252572"/>
              <a:gd name="connsiteY18" fmla="*/ 701133 h 488210"/>
              <a:gd name="connsiteX19" fmla="*/ 375429 w 2252572"/>
              <a:gd name="connsiteY19" fmla="*/ 488210 h 488210"/>
              <a:gd name="connsiteX20" fmla="*/ 81370 w 2252572"/>
              <a:gd name="connsiteY20" fmla="*/ 488210 h 488210"/>
              <a:gd name="connsiteX21" fmla="*/ 0 w 2252572"/>
              <a:gd name="connsiteY21" fmla="*/ 406840 h 488210"/>
              <a:gd name="connsiteX22" fmla="*/ 0 w 2252572"/>
              <a:gd name="connsiteY22" fmla="*/ 406842 h 488210"/>
              <a:gd name="connsiteX23" fmla="*/ 0 w 2252572"/>
              <a:gd name="connsiteY23" fmla="*/ 284789 h 488210"/>
              <a:gd name="connsiteX24" fmla="*/ 0 w 2252572"/>
              <a:gd name="connsiteY24" fmla="*/ 284789 h 488210"/>
              <a:gd name="connsiteX25" fmla="*/ 0 w 2252572"/>
              <a:gd name="connsiteY25" fmla="*/ 81370 h 48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252572" h="488210" fill="none" extrusionOk="0">
                <a:moveTo>
                  <a:pt x="0" y="81370"/>
                </a:moveTo>
                <a:cubicBezTo>
                  <a:pt x="6662" y="31749"/>
                  <a:pt x="36200" y="7922"/>
                  <a:pt x="81370" y="0"/>
                </a:cubicBezTo>
                <a:cubicBezTo>
                  <a:pt x="223726" y="-31513"/>
                  <a:pt x="294154" y="12240"/>
                  <a:pt x="375429" y="0"/>
                </a:cubicBezTo>
                <a:lnTo>
                  <a:pt x="375429" y="0"/>
                </a:lnTo>
                <a:cubicBezTo>
                  <a:pt x="490896" y="-47551"/>
                  <a:pt x="717354" y="2486"/>
                  <a:pt x="938572" y="0"/>
                </a:cubicBezTo>
                <a:cubicBezTo>
                  <a:pt x="1105935" y="-31615"/>
                  <a:pt x="1137215" y="17953"/>
                  <a:pt x="1324796" y="0"/>
                </a:cubicBezTo>
                <a:cubicBezTo>
                  <a:pt x="1512377" y="-17953"/>
                  <a:pt x="1558089" y="48045"/>
                  <a:pt x="1735673" y="0"/>
                </a:cubicBezTo>
                <a:cubicBezTo>
                  <a:pt x="1913257" y="-48045"/>
                  <a:pt x="1989925" y="880"/>
                  <a:pt x="2171202" y="0"/>
                </a:cubicBezTo>
                <a:cubicBezTo>
                  <a:pt x="2214664" y="915"/>
                  <a:pt x="2257559" y="33135"/>
                  <a:pt x="2252572" y="81370"/>
                </a:cubicBezTo>
                <a:cubicBezTo>
                  <a:pt x="2254717" y="151096"/>
                  <a:pt x="2250037" y="217176"/>
                  <a:pt x="2252572" y="284789"/>
                </a:cubicBezTo>
                <a:lnTo>
                  <a:pt x="2252572" y="284789"/>
                </a:lnTo>
                <a:cubicBezTo>
                  <a:pt x="2261316" y="329389"/>
                  <a:pt x="2245882" y="350747"/>
                  <a:pt x="2252572" y="406842"/>
                </a:cubicBezTo>
                <a:lnTo>
                  <a:pt x="2252572" y="406840"/>
                </a:lnTo>
                <a:cubicBezTo>
                  <a:pt x="2251347" y="455550"/>
                  <a:pt x="2214674" y="489448"/>
                  <a:pt x="2171202" y="488210"/>
                </a:cubicBezTo>
                <a:cubicBezTo>
                  <a:pt x="1979106" y="508504"/>
                  <a:pt x="1902200" y="486588"/>
                  <a:pt x="1772652" y="488210"/>
                </a:cubicBezTo>
                <a:cubicBezTo>
                  <a:pt x="1643104" y="489832"/>
                  <a:pt x="1561956" y="483200"/>
                  <a:pt x="1398754" y="488210"/>
                </a:cubicBezTo>
                <a:cubicBezTo>
                  <a:pt x="1235552" y="493220"/>
                  <a:pt x="1133245" y="467223"/>
                  <a:pt x="938572" y="488210"/>
                </a:cubicBezTo>
                <a:cubicBezTo>
                  <a:pt x="752459" y="573300"/>
                  <a:pt x="620290" y="529984"/>
                  <a:pt x="403455" y="594672"/>
                </a:cubicBezTo>
                <a:cubicBezTo>
                  <a:pt x="186620" y="659360"/>
                  <a:pt x="-24635" y="638090"/>
                  <a:pt x="-131663" y="701133"/>
                </a:cubicBezTo>
                <a:cubicBezTo>
                  <a:pt x="54727" y="600015"/>
                  <a:pt x="202730" y="618324"/>
                  <a:pt x="375429" y="488210"/>
                </a:cubicBezTo>
                <a:cubicBezTo>
                  <a:pt x="235717" y="512250"/>
                  <a:pt x="198780" y="483031"/>
                  <a:pt x="81370" y="488210"/>
                </a:cubicBezTo>
                <a:cubicBezTo>
                  <a:pt x="33237" y="485374"/>
                  <a:pt x="2853" y="462886"/>
                  <a:pt x="0" y="406840"/>
                </a:cubicBezTo>
                <a:lnTo>
                  <a:pt x="0" y="406842"/>
                </a:lnTo>
                <a:cubicBezTo>
                  <a:pt x="-11315" y="347821"/>
                  <a:pt x="722" y="333724"/>
                  <a:pt x="0" y="284789"/>
                </a:cubicBezTo>
                <a:lnTo>
                  <a:pt x="0" y="284789"/>
                </a:lnTo>
                <a:cubicBezTo>
                  <a:pt x="-21910" y="212426"/>
                  <a:pt x="17673" y="163075"/>
                  <a:pt x="0" y="81370"/>
                </a:cubicBezTo>
                <a:close/>
              </a:path>
              <a:path w="2252572" h="488210" stroke="0" extrusionOk="0">
                <a:moveTo>
                  <a:pt x="0" y="81370"/>
                </a:moveTo>
                <a:cubicBezTo>
                  <a:pt x="3866" y="43732"/>
                  <a:pt x="40142" y="7892"/>
                  <a:pt x="81370" y="0"/>
                </a:cubicBezTo>
                <a:cubicBezTo>
                  <a:pt x="165264" y="-26720"/>
                  <a:pt x="306024" y="34386"/>
                  <a:pt x="375429" y="0"/>
                </a:cubicBezTo>
                <a:lnTo>
                  <a:pt x="375429" y="0"/>
                </a:lnTo>
                <a:cubicBezTo>
                  <a:pt x="537441" y="-47570"/>
                  <a:pt x="745138" y="12004"/>
                  <a:pt x="938572" y="0"/>
                </a:cubicBezTo>
                <a:cubicBezTo>
                  <a:pt x="1108823" y="-37940"/>
                  <a:pt x="1184995" y="46774"/>
                  <a:pt x="1337122" y="0"/>
                </a:cubicBezTo>
                <a:cubicBezTo>
                  <a:pt x="1489249" y="-46774"/>
                  <a:pt x="1582583" y="46036"/>
                  <a:pt x="1747999" y="0"/>
                </a:cubicBezTo>
                <a:cubicBezTo>
                  <a:pt x="1913415" y="-46036"/>
                  <a:pt x="2008685" y="20965"/>
                  <a:pt x="2171202" y="0"/>
                </a:cubicBezTo>
                <a:cubicBezTo>
                  <a:pt x="2212463" y="-296"/>
                  <a:pt x="2258000" y="39492"/>
                  <a:pt x="2252572" y="81370"/>
                </a:cubicBezTo>
                <a:cubicBezTo>
                  <a:pt x="2273326" y="181838"/>
                  <a:pt x="2228822" y="242167"/>
                  <a:pt x="2252572" y="284789"/>
                </a:cubicBezTo>
                <a:lnTo>
                  <a:pt x="2252572" y="284789"/>
                </a:lnTo>
                <a:cubicBezTo>
                  <a:pt x="2263765" y="345710"/>
                  <a:pt x="2240121" y="354802"/>
                  <a:pt x="2252572" y="406842"/>
                </a:cubicBezTo>
                <a:lnTo>
                  <a:pt x="2252572" y="406840"/>
                </a:lnTo>
                <a:cubicBezTo>
                  <a:pt x="2258873" y="442952"/>
                  <a:pt x="2213148" y="493322"/>
                  <a:pt x="2171202" y="488210"/>
                </a:cubicBezTo>
                <a:cubicBezTo>
                  <a:pt x="1989407" y="516546"/>
                  <a:pt x="1904804" y="438643"/>
                  <a:pt x="1735673" y="488210"/>
                </a:cubicBezTo>
                <a:cubicBezTo>
                  <a:pt x="1566542" y="537777"/>
                  <a:pt x="1513503" y="464190"/>
                  <a:pt x="1324796" y="488210"/>
                </a:cubicBezTo>
                <a:cubicBezTo>
                  <a:pt x="1136089" y="512230"/>
                  <a:pt x="1111132" y="466786"/>
                  <a:pt x="938572" y="488210"/>
                </a:cubicBezTo>
                <a:cubicBezTo>
                  <a:pt x="738311" y="545791"/>
                  <a:pt x="630540" y="496943"/>
                  <a:pt x="392752" y="596801"/>
                </a:cubicBezTo>
                <a:cubicBezTo>
                  <a:pt x="154964" y="696659"/>
                  <a:pt x="-18019" y="638653"/>
                  <a:pt x="-131663" y="701133"/>
                </a:cubicBezTo>
                <a:cubicBezTo>
                  <a:pt x="33533" y="592722"/>
                  <a:pt x="178925" y="606372"/>
                  <a:pt x="375429" y="488210"/>
                </a:cubicBezTo>
                <a:cubicBezTo>
                  <a:pt x="255841" y="504748"/>
                  <a:pt x="187361" y="473697"/>
                  <a:pt x="81370" y="488210"/>
                </a:cubicBezTo>
                <a:cubicBezTo>
                  <a:pt x="36609" y="489310"/>
                  <a:pt x="-4094" y="453734"/>
                  <a:pt x="0" y="406840"/>
                </a:cubicBezTo>
                <a:lnTo>
                  <a:pt x="0" y="406842"/>
                </a:lnTo>
                <a:cubicBezTo>
                  <a:pt x="-9873" y="350987"/>
                  <a:pt x="13468" y="333703"/>
                  <a:pt x="0" y="284789"/>
                </a:cubicBezTo>
                <a:lnTo>
                  <a:pt x="0" y="284789"/>
                </a:lnTo>
                <a:cubicBezTo>
                  <a:pt x="-7749" y="230546"/>
                  <a:pt x="9952" y="123777"/>
                  <a:pt x="0" y="81370"/>
                </a:cubicBez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55845"/>
                      <a:gd name="adj2" fmla="val 93613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/>
              <a:t>Multiple Imputation</a:t>
            </a:r>
          </a:p>
        </p:txBody>
      </p:sp>
    </p:spTree>
    <p:extLst>
      <p:ext uri="{BB962C8B-B14F-4D97-AF65-F5344CB8AC3E}">
        <p14:creationId xmlns:p14="http://schemas.microsoft.com/office/powerpoint/2010/main" val="1820311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E1D75E-7535-A947-09C0-A1AA67F9B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713" y="2365543"/>
            <a:ext cx="5558287" cy="3860656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Strategies for Handling Missing Values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B52ABF-EC0B-500A-962C-C3764AB3FA54}"/>
              </a:ext>
            </a:extLst>
          </p:cNvPr>
          <p:cNvSpPr txBox="1"/>
          <p:nvPr/>
        </p:nvSpPr>
        <p:spPr>
          <a:xfrm>
            <a:off x="912244" y="1910166"/>
            <a:ext cx="973275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Removing Missing Values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Replacing Missing Values 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Missing Indicators Method</a:t>
            </a:r>
          </a:p>
          <a:p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8E9BB5-BB87-D003-BF9D-493226751B9B}"/>
              </a:ext>
            </a:extLst>
          </p:cNvPr>
          <p:cNvSpPr txBox="1"/>
          <p:nvPr/>
        </p:nvSpPr>
        <p:spPr>
          <a:xfrm>
            <a:off x="6992993" y="4682915"/>
            <a:ext cx="4545008" cy="957531"/>
          </a:xfrm>
          <a:custGeom>
            <a:avLst/>
            <a:gdLst>
              <a:gd name="connsiteX0" fmla="*/ 0 w 4545008"/>
              <a:gd name="connsiteY0" fmla="*/ 0 h 957531"/>
              <a:gd name="connsiteX1" fmla="*/ 568126 w 4545008"/>
              <a:gd name="connsiteY1" fmla="*/ 0 h 957531"/>
              <a:gd name="connsiteX2" fmla="*/ 1045352 w 4545008"/>
              <a:gd name="connsiteY2" fmla="*/ 0 h 957531"/>
              <a:gd name="connsiteX3" fmla="*/ 1613478 w 4545008"/>
              <a:gd name="connsiteY3" fmla="*/ 0 h 957531"/>
              <a:gd name="connsiteX4" fmla="*/ 2045254 w 4545008"/>
              <a:gd name="connsiteY4" fmla="*/ 0 h 957531"/>
              <a:gd name="connsiteX5" fmla="*/ 2477029 w 4545008"/>
              <a:gd name="connsiteY5" fmla="*/ 0 h 957531"/>
              <a:gd name="connsiteX6" fmla="*/ 3045155 w 4545008"/>
              <a:gd name="connsiteY6" fmla="*/ 0 h 957531"/>
              <a:gd name="connsiteX7" fmla="*/ 3704182 w 4545008"/>
              <a:gd name="connsiteY7" fmla="*/ 0 h 957531"/>
              <a:gd name="connsiteX8" fmla="*/ 4545008 w 4545008"/>
              <a:gd name="connsiteY8" fmla="*/ 0 h 957531"/>
              <a:gd name="connsiteX9" fmla="*/ 4545008 w 4545008"/>
              <a:gd name="connsiteY9" fmla="*/ 478766 h 957531"/>
              <a:gd name="connsiteX10" fmla="*/ 4545008 w 4545008"/>
              <a:gd name="connsiteY10" fmla="*/ 957531 h 957531"/>
              <a:gd name="connsiteX11" fmla="*/ 3976882 w 4545008"/>
              <a:gd name="connsiteY11" fmla="*/ 957531 h 957531"/>
              <a:gd name="connsiteX12" fmla="*/ 3454206 w 4545008"/>
              <a:gd name="connsiteY12" fmla="*/ 957531 h 957531"/>
              <a:gd name="connsiteX13" fmla="*/ 2931530 w 4545008"/>
              <a:gd name="connsiteY13" fmla="*/ 957531 h 957531"/>
              <a:gd name="connsiteX14" fmla="*/ 2363404 w 4545008"/>
              <a:gd name="connsiteY14" fmla="*/ 957531 h 957531"/>
              <a:gd name="connsiteX15" fmla="*/ 1886178 w 4545008"/>
              <a:gd name="connsiteY15" fmla="*/ 957531 h 957531"/>
              <a:gd name="connsiteX16" fmla="*/ 1363502 w 4545008"/>
              <a:gd name="connsiteY16" fmla="*/ 957531 h 957531"/>
              <a:gd name="connsiteX17" fmla="*/ 931727 w 4545008"/>
              <a:gd name="connsiteY17" fmla="*/ 957531 h 957531"/>
              <a:gd name="connsiteX18" fmla="*/ 0 w 4545008"/>
              <a:gd name="connsiteY18" fmla="*/ 957531 h 957531"/>
              <a:gd name="connsiteX19" fmla="*/ 0 w 4545008"/>
              <a:gd name="connsiteY19" fmla="*/ 488341 h 957531"/>
              <a:gd name="connsiteX20" fmla="*/ 0 w 4545008"/>
              <a:gd name="connsiteY20" fmla="*/ 0 h 95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545008" h="957531" extrusionOk="0">
                <a:moveTo>
                  <a:pt x="0" y="0"/>
                </a:moveTo>
                <a:cubicBezTo>
                  <a:pt x="169829" y="-4394"/>
                  <a:pt x="408892" y="53259"/>
                  <a:pt x="568126" y="0"/>
                </a:cubicBezTo>
                <a:cubicBezTo>
                  <a:pt x="727360" y="-53259"/>
                  <a:pt x="900556" y="30507"/>
                  <a:pt x="1045352" y="0"/>
                </a:cubicBezTo>
                <a:cubicBezTo>
                  <a:pt x="1190148" y="-30507"/>
                  <a:pt x="1353121" y="63376"/>
                  <a:pt x="1613478" y="0"/>
                </a:cubicBezTo>
                <a:cubicBezTo>
                  <a:pt x="1873835" y="-63376"/>
                  <a:pt x="1927095" y="19240"/>
                  <a:pt x="2045254" y="0"/>
                </a:cubicBezTo>
                <a:cubicBezTo>
                  <a:pt x="2163413" y="-19240"/>
                  <a:pt x="2266939" y="8912"/>
                  <a:pt x="2477029" y="0"/>
                </a:cubicBezTo>
                <a:cubicBezTo>
                  <a:pt x="2687120" y="-8912"/>
                  <a:pt x="2807044" y="11543"/>
                  <a:pt x="3045155" y="0"/>
                </a:cubicBezTo>
                <a:cubicBezTo>
                  <a:pt x="3283266" y="-11543"/>
                  <a:pt x="3470359" y="71229"/>
                  <a:pt x="3704182" y="0"/>
                </a:cubicBezTo>
                <a:cubicBezTo>
                  <a:pt x="3938005" y="-71229"/>
                  <a:pt x="4331425" y="36595"/>
                  <a:pt x="4545008" y="0"/>
                </a:cubicBezTo>
                <a:cubicBezTo>
                  <a:pt x="4590031" y="138105"/>
                  <a:pt x="4513000" y="279695"/>
                  <a:pt x="4545008" y="478766"/>
                </a:cubicBezTo>
                <a:cubicBezTo>
                  <a:pt x="4577016" y="677837"/>
                  <a:pt x="4519313" y="792596"/>
                  <a:pt x="4545008" y="957531"/>
                </a:cubicBezTo>
                <a:cubicBezTo>
                  <a:pt x="4340588" y="1009333"/>
                  <a:pt x="4242768" y="890887"/>
                  <a:pt x="3976882" y="957531"/>
                </a:cubicBezTo>
                <a:cubicBezTo>
                  <a:pt x="3710996" y="1024175"/>
                  <a:pt x="3650152" y="935036"/>
                  <a:pt x="3454206" y="957531"/>
                </a:cubicBezTo>
                <a:cubicBezTo>
                  <a:pt x="3258260" y="980026"/>
                  <a:pt x="3133073" y="941266"/>
                  <a:pt x="2931530" y="957531"/>
                </a:cubicBezTo>
                <a:cubicBezTo>
                  <a:pt x="2729987" y="973796"/>
                  <a:pt x="2544902" y="942569"/>
                  <a:pt x="2363404" y="957531"/>
                </a:cubicBezTo>
                <a:cubicBezTo>
                  <a:pt x="2181906" y="972493"/>
                  <a:pt x="2107919" y="915851"/>
                  <a:pt x="1886178" y="957531"/>
                </a:cubicBezTo>
                <a:cubicBezTo>
                  <a:pt x="1664437" y="999211"/>
                  <a:pt x="1611647" y="895001"/>
                  <a:pt x="1363502" y="957531"/>
                </a:cubicBezTo>
                <a:cubicBezTo>
                  <a:pt x="1115357" y="1020061"/>
                  <a:pt x="1054659" y="929799"/>
                  <a:pt x="931727" y="957531"/>
                </a:cubicBezTo>
                <a:cubicBezTo>
                  <a:pt x="808796" y="985263"/>
                  <a:pt x="219458" y="949251"/>
                  <a:pt x="0" y="957531"/>
                </a:cubicBezTo>
                <a:cubicBezTo>
                  <a:pt x="-984" y="727606"/>
                  <a:pt x="40647" y="685825"/>
                  <a:pt x="0" y="488341"/>
                </a:cubicBezTo>
                <a:cubicBezTo>
                  <a:pt x="-40647" y="290857"/>
                  <a:pt x="36170" y="219024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99525980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76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Strategies for Handling Missing Values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B52ABF-EC0B-500A-962C-C3764AB3FA54}"/>
              </a:ext>
            </a:extLst>
          </p:cNvPr>
          <p:cNvSpPr txBox="1"/>
          <p:nvPr/>
        </p:nvSpPr>
        <p:spPr>
          <a:xfrm>
            <a:off x="912244" y="1910166"/>
            <a:ext cx="97327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Removing Missing Values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Replacing Missing Values 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Missing Indicators Method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Replacing with Predictive Models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0D736434-E142-54BD-5D29-48228FD30CDD}"/>
              </a:ext>
            </a:extLst>
          </p:cNvPr>
          <p:cNvSpPr/>
          <p:nvPr/>
        </p:nvSpPr>
        <p:spPr>
          <a:xfrm>
            <a:off x="2050210" y="5430409"/>
            <a:ext cx="2668439" cy="488210"/>
          </a:xfrm>
          <a:custGeom>
            <a:avLst/>
            <a:gdLst>
              <a:gd name="connsiteX0" fmla="*/ 0 w 2668439"/>
              <a:gd name="connsiteY0" fmla="*/ 81370 h 488210"/>
              <a:gd name="connsiteX1" fmla="*/ 81370 w 2668439"/>
              <a:gd name="connsiteY1" fmla="*/ 0 h 488210"/>
              <a:gd name="connsiteX2" fmla="*/ 543605 w 2668439"/>
              <a:gd name="connsiteY2" fmla="*/ 0 h 488210"/>
              <a:gd name="connsiteX3" fmla="*/ 1035345 w 2668439"/>
              <a:gd name="connsiteY3" fmla="*/ 0 h 488210"/>
              <a:gd name="connsiteX4" fmla="*/ 1556589 w 2668439"/>
              <a:gd name="connsiteY4" fmla="*/ 0 h 488210"/>
              <a:gd name="connsiteX5" fmla="*/ 1352738 w 2668439"/>
              <a:gd name="connsiteY5" fmla="*/ -437558 h 488210"/>
              <a:gd name="connsiteX6" fmla="*/ 1762090 w 2668439"/>
              <a:gd name="connsiteY6" fmla="*/ -231906 h 488210"/>
              <a:gd name="connsiteX7" fmla="*/ 2223699 w 2668439"/>
              <a:gd name="connsiteY7" fmla="*/ 0 h 488210"/>
              <a:gd name="connsiteX8" fmla="*/ 2587069 w 2668439"/>
              <a:gd name="connsiteY8" fmla="*/ 0 h 488210"/>
              <a:gd name="connsiteX9" fmla="*/ 2668439 w 2668439"/>
              <a:gd name="connsiteY9" fmla="*/ 81370 h 488210"/>
              <a:gd name="connsiteX10" fmla="*/ 2668439 w 2668439"/>
              <a:gd name="connsiteY10" fmla="*/ 81368 h 488210"/>
              <a:gd name="connsiteX11" fmla="*/ 2668439 w 2668439"/>
              <a:gd name="connsiteY11" fmla="*/ 81368 h 488210"/>
              <a:gd name="connsiteX12" fmla="*/ 2668439 w 2668439"/>
              <a:gd name="connsiteY12" fmla="*/ 203421 h 488210"/>
              <a:gd name="connsiteX13" fmla="*/ 2668439 w 2668439"/>
              <a:gd name="connsiteY13" fmla="*/ 406840 h 488210"/>
              <a:gd name="connsiteX14" fmla="*/ 2587069 w 2668439"/>
              <a:gd name="connsiteY14" fmla="*/ 488210 h 488210"/>
              <a:gd name="connsiteX15" fmla="*/ 2223699 w 2668439"/>
              <a:gd name="connsiteY15" fmla="*/ 488210 h 488210"/>
              <a:gd name="connsiteX16" fmla="*/ 1876802 w 2668439"/>
              <a:gd name="connsiteY16" fmla="*/ 488210 h 488210"/>
              <a:gd name="connsiteX17" fmla="*/ 1556589 w 2668439"/>
              <a:gd name="connsiteY17" fmla="*/ 488210 h 488210"/>
              <a:gd name="connsiteX18" fmla="*/ 1556589 w 2668439"/>
              <a:gd name="connsiteY18" fmla="*/ 488210 h 488210"/>
              <a:gd name="connsiteX19" fmla="*/ 1109106 w 2668439"/>
              <a:gd name="connsiteY19" fmla="*/ 488210 h 488210"/>
              <a:gd name="connsiteX20" fmla="*/ 602614 w 2668439"/>
              <a:gd name="connsiteY20" fmla="*/ 488210 h 488210"/>
              <a:gd name="connsiteX21" fmla="*/ 81370 w 2668439"/>
              <a:gd name="connsiteY21" fmla="*/ 488210 h 488210"/>
              <a:gd name="connsiteX22" fmla="*/ 0 w 2668439"/>
              <a:gd name="connsiteY22" fmla="*/ 406840 h 488210"/>
              <a:gd name="connsiteX23" fmla="*/ 0 w 2668439"/>
              <a:gd name="connsiteY23" fmla="*/ 203421 h 488210"/>
              <a:gd name="connsiteX24" fmla="*/ 0 w 2668439"/>
              <a:gd name="connsiteY24" fmla="*/ 81368 h 488210"/>
              <a:gd name="connsiteX25" fmla="*/ 0 w 2668439"/>
              <a:gd name="connsiteY25" fmla="*/ 81368 h 488210"/>
              <a:gd name="connsiteX26" fmla="*/ 0 w 2668439"/>
              <a:gd name="connsiteY26" fmla="*/ 81370 h 48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668439" h="488210" fill="none" extrusionOk="0">
                <a:moveTo>
                  <a:pt x="0" y="81370"/>
                </a:moveTo>
                <a:cubicBezTo>
                  <a:pt x="10463" y="33794"/>
                  <a:pt x="34489" y="1880"/>
                  <a:pt x="81370" y="0"/>
                </a:cubicBezTo>
                <a:cubicBezTo>
                  <a:pt x="235392" y="-43847"/>
                  <a:pt x="317368" y="17184"/>
                  <a:pt x="543605" y="0"/>
                </a:cubicBezTo>
                <a:cubicBezTo>
                  <a:pt x="769843" y="-17184"/>
                  <a:pt x="907014" y="13563"/>
                  <a:pt x="1035345" y="0"/>
                </a:cubicBezTo>
                <a:cubicBezTo>
                  <a:pt x="1163676" y="-13563"/>
                  <a:pt x="1355344" y="58056"/>
                  <a:pt x="1556589" y="0"/>
                </a:cubicBezTo>
                <a:cubicBezTo>
                  <a:pt x="1478961" y="-149001"/>
                  <a:pt x="1466671" y="-262932"/>
                  <a:pt x="1352738" y="-437558"/>
                </a:cubicBezTo>
                <a:cubicBezTo>
                  <a:pt x="1460740" y="-444263"/>
                  <a:pt x="1537570" y="-294532"/>
                  <a:pt x="1762090" y="-231906"/>
                </a:cubicBezTo>
                <a:cubicBezTo>
                  <a:pt x="1986610" y="-169280"/>
                  <a:pt x="2051785" y="-37951"/>
                  <a:pt x="2223699" y="0"/>
                </a:cubicBezTo>
                <a:cubicBezTo>
                  <a:pt x="2347759" y="-12274"/>
                  <a:pt x="2408491" y="43357"/>
                  <a:pt x="2587069" y="0"/>
                </a:cubicBezTo>
                <a:cubicBezTo>
                  <a:pt x="2637243" y="8279"/>
                  <a:pt x="2663666" y="34976"/>
                  <a:pt x="2668439" y="81370"/>
                </a:cubicBezTo>
                <a:lnTo>
                  <a:pt x="2668439" y="81368"/>
                </a:lnTo>
                <a:lnTo>
                  <a:pt x="2668439" y="81368"/>
                </a:lnTo>
                <a:cubicBezTo>
                  <a:pt x="2673511" y="109830"/>
                  <a:pt x="2654530" y="171614"/>
                  <a:pt x="2668439" y="203421"/>
                </a:cubicBezTo>
                <a:cubicBezTo>
                  <a:pt x="2672100" y="263944"/>
                  <a:pt x="2652019" y="363025"/>
                  <a:pt x="2668439" y="406840"/>
                </a:cubicBezTo>
                <a:cubicBezTo>
                  <a:pt x="2672945" y="447214"/>
                  <a:pt x="2640697" y="492693"/>
                  <a:pt x="2587069" y="488210"/>
                </a:cubicBezTo>
                <a:cubicBezTo>
                  <a:pt x="2484363" y="493238"/>
                  <a:pt x="2394152" y="456088"/>
                  <a:pt x="2223699" y="488210"/>
                </a:cubicBezTo>
                <a:cubicBezTo>
                  <a:pt x="2107266" y="501251"/>
                  <a:pt x="1946428" y="487437"/>
                  <a:pt x="1876802" y="488210"/>
                </a:cubicBezTo>
                <a:cubicBezTo>
                  <a:pt x="1807176" y="488983"/>
                  <a:pt x="1704983" y="467682"/>
                  <a:pt x="1556589" y="488210"/>
                </a:cubicBezTo>
                <a:lnTo>
                  <a:pt x="1556589" y="488210"/>
                </a:lnTo>
                <a:cubicBezTo>
                  <a:pt x="1397902" y="497009"/>
                  <a:pt x="1330155" y="484565"/>
                  <a:pt x="1109106" y="488210"/>
                </a:cubicBezTo>
                <a:cubicBezTo>
                  <a:pt x="888057" y="491855"/>
                  <a:pt x="837646" y="465201"/>
                  <a:pt x="602614" y="488210"/>
                </a:cubicBezTo>
                <a:cubicBezTo>
                  <a:pt x="367582" y="511219"/>
                  <a:pt x="240154" y="460496"/>
                  <a:pt x="81370" y="488210"/>
                </a:cubicBezTo>
                <a:cubicBezTo>
                  <a:pt x="35625" y="497876"/>
                  <a:pt x="7027" y="446365"/>
                  <a:pt x="0" y="406840"/>
                </a:cubicBezTo>
                <a:cubicBezTo>
                  <a:pt x="-13080" y="357056"/>
                  <a:pt x="6750" y="302517"/>
                  <a:pt x="0" y="203421"/>
                </a:cubicBezTo>
                <a:cubicBezTo>
                  <a:pt x="-4522" y="162948"/>
                  <a:pt x="10141" y="108741"/>
                  <a:pt x="0" y="81368"/>
                </a:cubicBezTo>
                <a:lnTo>
                  <a:pt x="0" y="81368"/>
                </a:lnTo>
                <a:lnTo>
                  <a:pt x="0" y="81370"/>
                </a:lnTo>
                <a:close/>
              </a:path>
              <a:path w="2668439" h="488210" stroke="0" extrusionOk="0">
                <a:moveTo>
                  <a:pt x="0" y="81370"/>
                </a:moveTo>
                <a:cubicBezTo>
                  <a:pt x="3866" y="43732"/>
                  <a:pt x="40142" y="7892"/>
                  <a:pt x="81370" y="0"/>
                </a:cubicBezTo>
                <a:cubicBezTo>
                  <a:pt x="187399" y="-29130"/>
                  <a:pt x="455060" y="20158"/>
                  <a:pt x="602614" y="0"/>
                </a:cubicBezTo>
                <a:cubicBezTo>
                  <a:pt x="750168" y="-20158"/>
                  <a:pt x="903507" y="45486"/>
                  <a:pt x="1079602" y="0"/>
                </a:cubicBezTo>
                <a:cubicBezTo>
                  <a:pt x="1255697" y="-45486"/>
                  <a:pt x="1402239" y="48858"/>
                  <a:pt x="1556589" y="0"/>
                </a:cubicBezTo>
                <a:cubicBezTo>
                  <a:pt x="1434999" y="-146081"/>
                  <a:pt x="1482008" y="-248412"/>
                  <a:pt x="1352738" y="-437558"/>
                </a:cubicBezTo>
                <a:cubicBezTo>
                  <a:pt x="1524857" y="-355011"/>
                  <a:pt x="1599913" y="-273814"/>
                  <a:pt x="1779509" y="-223155"/>
                </a:cubicBezTo>
                <a:cubicBezTo>
                  <a:pt x="1959105" y="-172495"/>
                  <a:pt x="2052689" y="-40562"/>
                  <a:pt x="2223699" y="0"/>
                </a:cubicBezTo>
                <a:cubicBezTo>
                  <a:pt x="2308341" y="-20304"/>
                  <a:pt x="2405433" y="34287"/>
                  <a:pt x="2587069" y="0"/>
                </a:cubicBezTo>
                <a:cubicBezTo>
                  <a:pt x="2643143" y="458"/>
                  <a:pt x="2666934" y="30734"/>
                  <a:pt x="2668439" y="81370"/>
                </a:cubicBezTo>
                <a:lnTo>
                  <a:pt x="2668439" y="81368"/>
                </a:lnTo>
                <a:lnTo>
                  <a:pt x="2668439" y="81368"/>
                </a:lnTo>
                <a:cubicBezTo>
                  <a:pt x="2669530" y="111892"/>
                  <a:pt x="2656926" y="151887"/>
                  <a:pt x="2668439" y="203421"/>
                </a:cubicBezTo>
                <a:cubicBezTo>
                  <a:pt x="2687230" y="277390"/>
                  <a:pt x="2655940" y="329310"/>
                  <a:pt x="2668439" y="406840"/>
                </a:cubicBezTo>
                <a:cubicBezTo>
                  <a:pt x="2676065" y="450544"/>
                  <a:pt x="2632630" y="499436"/>
                  <a:pt x="2587069" y="488210"/>
                </a:cubicBezTo>
                <a:cubicBezTo>
                  <a:pt x="2463922" y="517693"/>
                  <a:pt x="2345444" y="460219"/>
                  <a:pt x="2223699" y="488210"/>
                </a:cubicBezTo>
                <a:cubicBezTo>
                  <a:pt x="2060864" y="494639"/>
                  <a:pt x="1972828" y="478810"/>
                  <a:pt x="1890144" y="488210"/>
                </a:cubicBezTo>
                <a:cubicBezTo>
                  <a:pt x="1807460" y="497610"/>
                  <a:pt x="1698810" y="464874"/>
                  <a:pt x="1556589" y="488210"/>
                </a:cubicBezTo>
                <a:lnTo>
                  <a:pt x="1556589" y="488210"/>
                </a:lnTo>
                <a:cubicBezTo>
                  <a:pt x="1376490" y="515083"/>
                  <a:pt x="1220869" y="434571"/>
                  <a:pt x="1035345" y="488210"/>
                </a:cubicBezTo>
                <a:cubicBezTo>
                  <a:pt x="849821" y="541849"/>
                  <a:pt x="785449" y="450760"/>
                  <a:pt x="573110" y="488210"/>
                </a:cubicBezTo>
                <a:cubicBezTo>
                  <a:pt x="360772" y="525660"/>
                  <a:pt x="319854" y="456533"/>
                  <a:pt x="81370" y="488210"/>
                </a:cubicBezTo>
                <a:cubicBezTo>
                  <a:pt x="47505" y="487173"/>
                  <a:pt x="-1763" y="451222"/>
                  <a:pt x="0" y="406840"/>
                </a:cubicBezTo>
                <a:cubicBezTo>
                  <a:pt x="-16524" y="357570"/>
                  <a:pt x="16662" y="291571"/>
                  <a:pt x="0" y="203421"/>
                </a:cubicBezTo>
                <a:cubicBezTo>
                  <a:pt x="-3229" y="157178"/>
                  <a:pt x="10238" y="138663"/>
                  <a:pt x="0" y="81368"/>
                </a:cubicBezTo>
                <a:lnTo>
                  <a:pt x="0" y="81368"/>
                </a:lnTo>
                <a:lnTo>
                  <a:pt x="0" y="81370"/>
                </a:ln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694"/>
                      <a:gd name="adj2" fmla="val -139625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Regression Imputation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8DBE04-9283-DACB-745E-64FAC2F45447}"/>
              </a:ext>
            </a:extLst>
          </p:cNvPr>
          <p:cNvSpPr txBox="1"/>
          <p:nvPr/>
        </p:nvSpPr>
        <p:spPr>
          <a:xfrm>
            <a:off x="7453223" y="4488901"/>
            <a:ext cx="4545008" cy="957531"/>
          </a:xfrm>
          <a:custGeom>
            <a:avLst/>
            <a:gdLst>
              <a:gd name="connsiteX0" fmla="*/ 0 w 4545008"/>
              <a:gd name="connsiteY0" fmla="*/ 0 h 957531"/>
              <a:gd name="connsiteX1" fmla="*/ 568126 w 4545008"/>
              <a:gd name="connsiteY1" fmla="*/ 0 h 957531"/>
              <a:gd name="connsiteX2" fmla="*/ 1045352 w 4545008"/>
              <a:gd name="connsiteY2" fmla="*/ 0 h 957531"/>
              <a:gd name="connsiteX3" fmla="*/ 1613478 w 4545008"/>
              <a:gd name="connsiteY3" fmla="*/ 0 h 957531"/>
              <a:gd name="connsiteX4" fmla="*/ 2045254 w 4545008"/>
              <a:gd name="connsiteY4" fmla="*/ 0 h 957531"/>
              <a:gd name="connsiteX5" fmla="*/ 2477029 w 4545008"/>
              <a:gd name="connsiteY5" fmla="*/ 0 h 957531"/>
              <a:gd name="connsiteX6" fmla="*/ 3045155 w 4545008"/>
              <a:gd name="connsiteY6" fmla="*/ 0 h 957531"/>
              <a:gd name="connsiteX7" fmla="*/ 3704182 w 4545008"/>
              <a:gd name="connsiteY7" fmla="*/ 0 h 957531"/>
              <a:gd name="connsiteX8" fmla="*/ 4545008 w 4545008"/>
              <a:gd name="connsiteY8" fmla="*/ 0 h 957531"/>
              <a:gd name="connsiteX9" fmla="*/ 4545008 w 4545008"/>
              <a:gd name="connsiteY9" fmla="*/ 478766 h 957531"/>
              <a:gd name="connsiteX10" fmla="*/ 4545008 w 4545008"/>
              <a:gd name="connsiteY10" fmla="*/ 957531 h 957531"/>
              <a:gd name="connsiteX11" fmla="*/ 3976882 w 4545008"/>
              <a:gd name="connsiteY11" fmla="*/ 957531 h 957531"/>
              <a:gd name="connsiteX12" fmla="*/ 3454206 w 4545008"/>
              <a:gd name="connsiteY12" fmla="*/ 957531 h 957531"/>
              <a:gd name="connsiteX13" fmla="*/ 2931530 w 4545008"/>
              <a:gd name="connsiteY13" fmla="*/ 957531 h 957531"/>
              <a:gd name="connsiteX14" fmla="*/ 2363404 w 4545008"/>
              <a:gd name="connsiteY14" fmla="*/ 957531 h 957531"/>
              <a:gd name="connsiteX15" fmla="*/ 1886178 w 4545008"/>
              <a:gd name="connsiteY15" fmla="*/ 957531 h 957531"/>
              <a:gd name="connsiteX16" fmla="*/ 1363502 w 4545008"/>
              <a:gd name="connsiteY16" fmla="*/ 957531 h 957531"/>
              <a:gd name="connsiteX17" fmla="*/ 931727 w 4545008"/>
              <a:gd name="connsiteY17" fmla="*/ 957531 h 957531"/>
              <a:gd name="connsiteX18" fmla="*/ 0 w 4545008"/>
              <a:gd name="connsiteY18" fmla="*/ 957531 h 957531"/>
              <a:gd name="connsiteX19" fmla="*/ 0 w 4545008"/>
              <a:gd name="connsiteY19" fmla="*/ 488341 h 957531"/>
              <a:gd name="connsiteX20" fmla="*/ 0 w 4545008"/>
              <a:gd name="connsiteY20" fmla="*/ 0 h 95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545008" h="957531" extrusionOk="0">
                <a:moveTo>
                  <a:pt x="0" y="0"/>
                </a:moveTo>
                <a:cubicBezTo>
                  <a:pt x="169829" y="-4394"/>
                  <a:pt x="408892" y="53259"/>
                  <a:pt x="568126" y="0"/>
                </a:cubicBezTo>
                <a:cubicBezTo>
                  <a:pt x="727360" y="-53259"/>
                  <a:pt x="900556" y="30507"/>
                  <a:pt x="1045352" y="0"/>
                </a:cubicBezTo>
                <a:cubicBezTo>
                  <a:pt x="1190148" y="-30507"/>
                  <a:pt x="1353121" y="63376"/>
                  <a:pt x="1613478" y="0"/>
                </a:cubicBezTo>
                <a:cubicBezTo>
                  <a:pt x="1873835" y="-63376"/>
                  <a:pt x="1927095" y="19240"/>
                  <a:pt x="2045254" y="0"/>
                </a:cubicBezTo>
                <a:cubicBezTo>
                  <a:pt x="2163413" y="-19240"/>
                  <a:pt x="2266939" y="8912"/>
                  <a:pt x="2477029" y="0"/>
                </a:cubicBezTo>
                <a:cubicBezTo>
                  <a:pt x="2687120" y="-8912"/>
                  <a:pt x="2807044" y="11543"/>
                  <a:pt x="3045155" y="0"/>
                </a:cubicBezTo>
                <a:cubicBezTo>
                  <a:pt x="3283266" y="-11543"/>
                  <a:pt x="3470359" y="71229"/>
                  <a:pt x="3704182" y="0"/>
                </a:cubicBezTo>
                <a:cubicBezTo>
                  <a:pt x="3938005" y="-71229"/>
                  <a:pt x="4331425" y="36595"/>
                  <a:pt x="4545008" y="0"/>
                </a:cubicBezTo>
                <a:cubicBezTo>
                  <a:pt x="4590031" y="138105"/>
                  <a:pt x="4513000" y="279695"/>
                  <a:pt x="4545008" y="478766"/>
                </a:cubicBezTo>
                <a:cubicBezTo>
                  <a:pt x="4577016" y="677837"/>
                  <a:pt x="4519313" y="792596"/>
                  <a:pt x="4545008" y="957531"/>
                </a:cubicBezTo>
                <a:cubicBezTo>
                  <a:pt x="4340588" y="1009333"/>
                  <a:pt x="4242768" y="890887"/>
                  <a:pt x="3976882" y="957531"/>
                </a:cubicBezTo>
                <a:cubicBezTo>
                  <a:pt x="3710996" y="1024175"/>
                  <a:pt x="3650152" y="935036"/>
                  <a:pt x="3454206" y="957531"/>
                </a:cubicBezTo>
                <a:cubicBezTo>
                  <a:pt x="3258260" y="980026"/>
                  <a:pt x="3133073" y="941266"/>
                  <a:pt x="2931530" y="957531"/>
                </a:cubicBezTo>
                <a:cubicBezTo>
                  <a:pt x="2729987" y="973796"/>
                  <a:pt x="2544902" y="942569"/>
                  <a:pt x="2363404" y="957531"/>
                </a:cubicBezTo>
                <a:cubicBezTo>
                  <a:pt x="2181906" y="972493"/>
                  <a:pt x="2107919" y="915851"/>
                  <a:pt x="1886178" y="957531"/>
                </a:cubicBezTo>
                <a:cubicBezTo>
                  <a:pt x="1664437" y="999211"/>
                  <a:pt x="1611647" y="895001"/>
                  <a:pt x="1363502" y="957531"/>
                </a:cubicBezTo>
                <a:cubicBezTo>
                  <a:pt x="1115357" y="1020061"/>
                  <a:pt x="1054659" y="929799"/>
                  <a:pt x="931727" y="957531"/>
                </a:cubicBezTo>
                <a:cubicBezTo>
                  <a:pt x="808796" y="985263"/>
                  <a:pt x="219458" y="949251"/>
                  <a:pt x="0" y="957531"/>
                </a:cubicBezTo>
                <a:cubicBezTo>
                  <a:pt x="-984" y="727606"/>
                  <a:pt x="40647" y="685825"/>
                  <a:pt x="0" y="488341"/>
                </a:cubicBezTo>
                <a:cubicBezTo>
                  <a:pt x="-40647" y="290857"/>
                  <a:pt x="36170" y="219024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99525980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F28649-3DF2-E51B-5286-09BB30280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9411" y="2536166"/>
            <a:ext cx="5232589" cy="369003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515E6E4-4F91-2D49-624C-7A59DC19C051}"/>
              </a:ext>
            </a:extLst>
          </p:cNvPr>
          <p:cNvSpPr txBox="1"/>
          <p:nvPr/>
        </p:nvSpPr>
        <p:spPr>
          <a:xfrm>
            <a:off x="7383252" y="4539943"/>
            <a:ext cx="4684947" cy="957531"/>
          </a:xfrm>
          <a:custGeom>
            <a:avLst/>
            <a:gdLst>
              <a:gd name="connsiteX0" fmla="*/ 0 w 4684947"/>
              <a:gd name="connsiteY0" fmla="*/ 0 h 957531"/>
              <a:gd name="connsiteX1" fmla="*/ 585618 w 4684947"/>
              <a:gd name="connsiteY1" fmla="*/ 0 h 957531"/>
              <a:gd name="connsiteX2" fmla="*/ 1077538 w 4684947"/>
              <a:gd name="connsiteY2" fmla="*/ 0 h 957531"/>
              <a:gd name="connsiteX3" fmla="*/ 1663156 w 4684947"/>
              <a:gd name="connsiteY3" fmla="*/ 0 h 957531"/>
              <a:gd name="connsiteX4" fmla="*/ 2108226 w 4684947"/>
              <a:gd name="connsiteY4" fmla="*/ 0 h 957531"/>
              <a:gd name="connsiteX5" fmla="*/ 2553296 w 4684947"/>
              <a:gd name="connsiteY5" fmla="*/ 0 h 957531"/>
              <a:gd name="connsiteX6" fmla="*/ 3138914 w 4684947"/>
              <a:gd name="connsiteY6" fmla="*/ 0 h 957531"/>
              <a:gd name="connsiteX7" fmla="*/ 3818232 w 4684947"/>
              <a:gd name="connsiteY7" fmla="*/ 0 h 957531"/>
              <a:gd name="connsiteX8" fmla="*/ 4684947 w 4684947"/>
              <a:gd name="connsiteY8" fmla="*/ 0 h 957531"/>
              <a:gd name="connsiteX9" fmla="*/ 4684947 w 4684947"/>
              <a:gd name="connsiteY9" fmla="*/ 478766 h 957531"/>
              <a:gd name="connsiteX10" fmla="*/ 4684947 w 4684947"/>
              <a:gd name="connsiteY10" fmla="*/ 957531 h 957531"/>
              <a:gd name="connsiteX11" fmla="*/ 4099329 w 4684947"/>
              <a:gd name="connsiteY11" fmla="*/ 957531 h 957531"/>
              <a:gd name="connsiteX12" fmla="*/ 3560560 w 4684947"/>
              <a:gd name="connsiteY12" fmla="*/ 957531 h 957531"/>
              <a:gd name="connsiteX13" fmla="*/ 3021791 w 4684947"/>
              <a:gd name="connsiteY13" fmla="*/ 957531 h 957531"/>
              <a:gd name="connsiteX14" fmla="*/ 2436172 w 4684947"/>
              <a:gd name="connsiteY14" fmla="*/ 957531 h 957531"/>
              <a:gd name="connsiteX15" fmla="*/ 1944253 w 4684947"/>
              <a:gd name="connsiteY15" fmla="*/ 957531 h 957531"/>
              <a:gd name="connsiteX16" fmla="*/ 1405484 w 4684947"/>
              <a:gd name="connsiteY16" fmla="*/ 957531 h 957531"/>
              <a:gd name="connsiteX17" fmla="*/ 960414 w 4684947"/>
              <a:gd name="connsiteY17" fmla="*/ 957531 h 957531"/>
              <a:gd name="connsiteX18" fmla="*/ 0 w 4684947"/>
              <a:gd name="connsiteY18" fmla="*/ 957531 h 957531"/>
              <a:gd name="connsiteX19" fmla="*/ 0 w 4684947"/>
              <a:gd name="connsiteY19" fmla="*/ 488341 h 957531"/>
              <a:gd name="connsiteX20" fmla="*/ 0 w 4684947"/>
              <a:gd name="connsiteY20" fmla="*/ 0 h 95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84947" h="957531" extrusionOk="0">
                <a:moveTo>
                  <a:pt x="0" y="0"/>
                </a:moveTo>
                <a:cubicBezTo>
                  <a:pt x="227480" y="-56071"/>
                  <a:pt x="438952" y="33013"/>
                  <a:pt x="585618" y="0"/>
                </a:cubicBezTo>
                <a:cubicBezTo>
                  <a:pt x="732284" y="-33013"/>
                  <a:pt x="953141" y="19973"/>
                  <a:pt x="1077538" y="0"/>
                </a:cubicBezTo>
                <a:cubicBezTo>
                  <a:pt x="1201935" y="-19973"/>
                  <a:pt x="1489429" y="11847"/>
                  <a:pt x="1663156" y="0"/>
                </a:cubicBezTo>
                <a:cubicBezTo>
                  <a:pt x="1836883" y="-11847"/>
                  <a:pt x="1957803" y="16731"/>
                  <a:pt x="2108226" y="0"/>
                </a:cubicBezTo>
                <a:cubicBezTo>
                  <a:pt x="2258649" y="-16731"/>
                  <a:pt x="2360721" y="32179"/>
                  <a:pt x="2553296" y="0"/>
                </a:cubicBezTo>
                <a:cubicBezTo>
                  <a:pt x="2745871" y="-32179"/>
                  <a:pt x="2996359" y="9971"/>
                  <a:pt x="3138914" y="0"/>
                </a:cubicBezTo>
                <a:cubicBezTo>
                  <a:pt x="3281469" y="-9971"/>
                  <a:pt x="3668777" y="41153"/>
                  <a:pt x="3818232" y="0"/>
                </a:cubicBezTo>
                <a:cubicBezTo>
                  <a:pt x="3967687" y="-41153"/>
                  <a:pt x="4311496" y="30987"/>
                  <a:pt x="4684947" y="0"/>
                </a:cubicBezTo>
                <a:cubicBezTo>
                  <a:pt x="4729970" y="138105"/>
                  <a:pt x="4652939" y="279695"/>
                  <a:pt x="4684947" y="478766"/>
                </a:cubicBezTo>
                <a:cubicBezTo>
                  <a:pt x="4716955" y="677837"/>
                  <a:pt x="4659252" y="792596"/>
                  <a:pt x="4684947" y="957531"/>
                </a:cubicBezTo>
                <a:cubicBezTo>
                  <a:pt x="4445327" y="964303"/>
                  <a:pt x="4242717" y="935698"/>
                  <a:pt x="4099329" y="957531"/>
                </a:cubicBezTo>
                <a:cubicBezTo>
                  <a:pt x="3955941" y="979364"/>
                  <a:pt x="3821882" y="908212"/>
                  <a:pt x="3560560" y="957531"/>
                </a:cubicBezTo>
                <a:cubicBezTo>
                  <a:pt x="3299238" y="1006850"/>
                  <a:pt x="3237317" y="948233"/>
                  <a:pt x="3021791" y="957531"/>
                </a:cubicBezTo>
                <a:cubicBezTo>
                  <a:pt x="2806265" y="966829"/>
                  <a:pt x="2627685" y="955543"/>
                  <a:pt x="2436172" y="957531"/>
                </a:cubicBezTo>
                <a:cubicBezTo>
                  <a:pt x="2244659" y="959519"/>
                  <a:pt x="2105494" y="924873"/>
                  <a:pt x="1944253" y="957531"/>
                </a:cubicBezTo>
                <a:cubicBezTo>
                  <a:pt x="1783012" y="990189"/>
                  <a:pt x="1589439" y="901340"/>
                  <a:pt x="1405484" y="957531"/>
                </a:cubicBezTo>
                <a:cubicBezTo>
                  <a:pt x="1221529" y="1013722"/>
                  <a:pt x="1102836" y="940755"/>
                  <a:pt x="960414" y="957531"/>
                </a:cubicBezTo>
                <a:cubicBezTo>
                  <a:pt x="817992" y="974307"/>
                  <a:pt x="377935" y="861367"/>
                  <a:pt x="0" y="957531"/>
                </a:cubicBezTo>
                <a:cubicBezTo>
                  <a:pt x="-984" y="727606"/>
                  <a:pt x="40647" y="685825"/>
                  <a:pt x="0" y="488341"/>
                </a:cubicBezTo>
                <a:cubicBezTo>
                  <a:pt x="-40647" y="290857"/>
                  <a:pt x="36170" y="219024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99525980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40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0E44AA-6E69-92B0-DEA9-60EE47C59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0366" y="2382404"/>
            <a:ext cx="4819650" cy="126745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37744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 to Missing Values 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964001" y="1907983"/>
            <a:ext cx="641158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1. Definition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8622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 to Missing Values 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964001" y="1907983"/>
            <a:ext cx="641158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1. Definition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2. Types 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7A6ED16E-5E55-50E3-EBF9-62370AEF54DD}"/>
              </a:ext>
            </a:extLst>
          </p:cNvPr>
          <p:cNvSpPr/>
          <p:nvPr/>
        </p:nvSpPr>
        <p:spPr>
          <a:xfrm>
            <a:off x="3467819" y="3031367"/>
            <a:ext cx="4606506" cy="1242777"/>
          </a:xfrm>
          <a:custGeom>
            <a:avLst/>
            <a:gdLst>
              <a:gd name="connsiteX0" fmla="*/ 0 w 4606506"/>
              <a:gd name="connsiteY0" fmla="*/ 207134 h 1242777"/>
              <a:gd name="connsiteX1" fmla="*/ 207134 w 4606506"/>
              <a:gd name="connsiteY1" fmla="*/ 0 h 1242777"/>
              <a:gd name="connsiteX2" fmla="*/ 767751 w 4606506"/>
              <a:gd name="connsiteY2" fmla="*/ 0 h 1242777"/>
              <a:gd name="connsiteX3" fmla="*/ 767751 w 4606506"/>
              <a:gd name="connsiteY3" fmla="*/ 0 h 1242777"/>
              <a:gd name="connsiteX4" fmla="*/ 1343565 w 4606506"/>
              <a:gd name="connsiteY4" fmla="*/ 0 h 1242777"/>
              <a:gd name="connsiteX5" fmla="*/ 1919378 w 4606506"/>
              <a:gd name="connsiteY5" fmla="*/ 0 h 1242777"/>
              <a:gd name="connsiteX6" fmla="*/ 2464977 w 4606506"/>
              <a:gd name="connsiteY6" fmla="*/ 0 h 1242777"/>
              <a:gd name="connsiteX7" fmla="*/ 2936176 w 4606506"/>
              <a:gd name="connsiteY7" fmla="*/ 0 h 1242777"/>
              <a:gd name="connsiteX8" fmla="*/ 3481774 w 4606506"/>
              <a:gd name="connsiteY8" fmla="*/ 0 h 1242777"/>
              <a:gd name="connsiteX9" fmla="*/ 3928173 w 4606506"/>
              <a:gd name="connsiteY9" fmla="*/ 0 h 1242777"/>
              <a:gd name="connsiteX10" fmla="*/ 4399372 w 4606506"/>
              <a:gd name="connsiteY10" fmla="*/ 0 h 1242777"/>
              <a:gd name="connsiteX11" fmla="*/ 4606506 w 4606506"/>
              <a:gd name="connsiteY11" fmla="*/ 207134 h 1242777"/>
              <a:gd name="connsiteX12" fmla="*/ 4606506 w 4606506"/>
              <a:gd name="connsiteY12" fmla="*/ 724953 h 1242777"/>
              <a:gd name="connsiteX13" fmla="*/ 4606506 w 4606506"/>
              <a:gd name="connsiteY13" fmla="*/ 724953 h 1242777"/>
              <a:gd name="connsiteX14" fmla="*/ 4606506 w 4606506"/>
              <a:gd name="connsiteY14" fmla="*/ 1035648 h 1242777"/>
              <a:gd name="connsiteX15" fmla="*/ 4606506 w 4606506"/>
              <a:gd name="connsiteY15" fmla="*/ 1035643 h 1242777"/>
              <a:gd name="connsiteX16" fmla="*/ 4399372 w 4606506"/>
              <a:gd name="connsiteY16" fmla="*/ 1242777 h 1242777"/>
              <a:gd name="connsiteX17" fmla="*/ 3878573 w 4606506"/>
              <a:gd name="connsiteY17" fmla="*/ 1242777 h 1242777"/>
              <a:gd name="connsiteX18" fmla="*/ 3432174 w 4606506"/>
              <a:gd name="connsiteY18" fmla="*/ 1242777 h 1242777"/>
              <a:gd name="connsiteX19" fmla="*/ 3010575 w 4606506"/>
              <a:gd name="connsiteY19" fmla="*/ 1242777 h 1242777"/>
              <a:gd name="connsiteX20" fmla="*/ 2588976 w 4606506"/>
              <a:gd name="connsiteY20" fmla="*/ 1242777 h 1242777"/>
              <a:gd name="connsiteX21" fmla="*/ 1919378 w 4606506"/>
              <a:gd name="connsiteY21" fmla="*/ 1242777 h 1242777"/>
              <a:gd name="connsiteX22" fmla="*/ 1355081 w 4606506"/>
              <a:gd name="connsiteY22" fmla="*/ 1242777 h 1242777"/>
              <a:gd name="connsiteX23" fmla="*/ 767751 w 4606506"/>
              <a:gd name="connsiteY23" fmla="*/ 1242777 h 1242777"/>
              <a:gd name="connsiteX24" fmla="*/ 767751 w 4606506"/>
              <a:gd name="connsiteY24" fmla="*/ 1242777 h 1242777"/>
              <a:gd name="connsiteX25" fmla="*/ 207134 w 4606506"/>
              <a:gd name="connsiteY25" fmla="*/ 1242777 h 1242777"/>
              <a:gd name="connsiteX26" fmla="*/ 0 w 4606506"/>
              <a:gd name="connsiteY26" fmla="*/ 1035643 h 1242777"/>
              <a:gd name="connsiteX27" fmla="*/ 0 w 4606506"/>
              <a:gd name="connsiteY27" fmla="*/ 1035648 h 1242777"/>
              <a:gd name="connsiteX28" fmla="*/ -412564 w 4606506"/>
              <a:gd name="connsiteY28" fmla="*/ 969741 h 1242777"/>
              <a:gd name="connsiteX29" fmla="*/ -808949 w 4606506"/>
              <a:gd name="connsiteY29" fmla="*/ 906419 h 1242777"/>
              <a:gd name="connsiteX30" fmla="*/ -412564 w 4606506"/>
              <a:gd name="connsiteY30" fmla="*/ 817501 h 1242777"/>
              <a:gd name="connsiteX31" fmla="*/ 0 w 4606506"/>
              <a:gd name="connsiteY31" fmla="*/ 724953 h 1242777"/>
              <a:gd name="connsiteX32" fmla="*/ 0 w 4606506"/>
              <a:gd name="connsiteY32" fmla="*/ 207134 h 124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6506" h="1242777" fill="none" extrusionOk="0">
                <a:moveTo>
                  <a:pt x="0" y="207134"/>
                </a:moveTo>
                <a:cubicBezTo>
                  <a:pt x="9282" y="63516"/>
                  <a:pt x="73926" y="15701"/>
                  <a:pt x="207134" y="0"/>
                </a:cubicBezTo>
                <a:cubicBezTo>
                  <a:pt x="455094" y="-35260"/>
                  <a:pt x="639852" y="38977"/>
                  <a:pt x="767751" y="0"/>
                </a:cubicBezTo>
                <a:lnTo>
                  <a:pt x="767751" y="0"/>
                </a:lnTo>
                <a:cubicBezTo>
                  <a:pt x="980668" y="-58978"/>
                  <a:pt x="1180230" y="62314"/>
                  <a:pt x="1343565" y="0"/>
                </a:cubicBezTo>
                <a:cubicBezTo>
                  <a:pt x="1506900" y="-62314"/>
                  <a:pt x="1775696" y="27173"/>
                  <a:pt x="1919378" y="0"/>
                </a:cubicBezTo>
                <a:cubicBezTo>
                  <a:pt x="2085732" y="-51940"/>
                  <a:pt x="2283690" y="58764"/>
                  <a:pt x="2464977" y="0"/>
                </a:cubicBezTo>
                <a:cubicBezTo>
                  <a:pt x="2646264" y="-58764"/>
                  <a:pt x="2831764" y="5004"/>
                  <a:pt x="2936176" y="0"/>
                </a:cubicBezTo>
                <a:cubicBezTo>
                  <a:pt x="3040588" y="-5004"/>
                  <a:pt x="3270989" y="1886"/>
                  <a:pt x="3481774" y="0"/>
                </a:cubicBezTo>
                <a:cubicBezTo>
                  <a:pt x="3692559" y="-1886"/>
                  <a:pt x="3819690" y="36647"/>
                  <a:pt x="3928173" y="0"/>
                </a:cubicBezTo>
                <a:cubicBezTo>
                  <a:pt x="4036656" y="-36647"/>
                  <a:pt x="4171108" y="55901"/>
                  <a:pt x="4399372" y="0"/>
                </a:cubicBezTo>
                <a:cubicBezTo>
                  <a:pt x="4479843" y="-3012"/>
                  <a:pt x="4625202" y="111450"/>
                  <a:pt x="4606506" y="207134"/>
                </a:cubicBezTo>
                <a:cubicBezTo>
                  <a:pt x="4639772" y="421705"/>
                  <a:pt x="4603005" y="590575"/>
                  <a:pt x="4606506" y="724953"/>
                </a:cubicBezTo>
                <a:lnTo>
                  <a:pt x="4606506" y="724953"/>
                </a:lnTo>
                <a:cubicBezTo>
                  <a:pt x="4625266" y="794575"/>
                  <a:pt x="4594012" y="898079"/>
                  <a:pt x="4606506" y="1035648"/>
                </a:cubicBezTo>
                <a:lnTo>
                  <a:pt x="4606506" y="1035643"/>
                </a:lnTo>
                <a:cubicBezTo>
                  <a:pt x="4619756" y="1123115"/>
                  <a:pt x="4506148" y="1251447"/>
                  <a:pt x="4399372" y="1242777"/>
                </a:cubicBezTo>
                <a:cubicBezTo>
                  <a:pt x="4223437" y="1284268"/>
                  <a:pt x="4011193" y="1195680"/>
                  <a:pt x="3878573" y="1242777"/>
                </a:cubicBezTo>
                <a:cubicBezTo>
                  <a:pt x="3745953" y="1289874"/>
                  <a:pt x="3522098" y="1217833"/>
                  <a:pt x="3432174" y="1242777"/>
                </a:cubicBezTo>
                <a:cubicBezTo>
                  <a:pt x="3342250" y="1267721"/>
                  <a:pt x="3185893" y="1212451"/>
                  <a:pt x="3010575" y="1242777"/>
                </a:cubicBezTo>
                <a:cubicBezTo>
                  <a:pt x="2835257" y="1273103"/>
                  <a:pt x="2771764" y="1213676"/>
                  <a:pt x="2588976" y="1242777"/>
                </a:cubicBezTo>
                <a:cubicBezTo>
                  <a:pt x="2406188" y="1271878"/>
                  <a:pt x="2159276" y="1185071"/>
                  <a:pt x="1919378" y="1242777"/>
                </a:cubicBezTo>
                <a:cubicBezTo>
                  <a:pt x="1691518" y="1245900"/>
                  <a:pt x="1476254" y="1219978"/>
                  <a:pt x="1355081" y="1242777"/>
                </a:cubicBezTo>
                <a:cubicBezTo>
                  <a:pt x="1233908" y="1265576"/>
                  <a:pt x="1048421" y="1191879"/>
                  <a:pt x="767751" y="1242777"/>
                </a:cubicBezTo>
                <a:lnTo>
                  <a:pt x="767751" y="1242777"/>
                </a:lnTo>
                <a:cubicBezTo>
                  <a:pt x="522100" y="1244845"/>
                  <a:pt x="346090" y="1196178"/>
                  <a:pt x="207134" y="1242777"/>
                </a:cubicBezTo>
                <a:cubicBezTo>
                  <a:pt x="84947" y="1247547"/>
                  <a:pt x="-10345" y="1178423"/>
                  <a:pt x="0" y="1035643"/>
                </a:cubicBezTo>
                <a:lnTo>
                  <a:pt x="0" y="1035648"/>
                </a:lnTo>
                <a:cubicBezTo>
                  <a:pt x="-135200" y="1014548"/>
                  <a:pt x="-254705" y="990640"/>
                  <a:pt x="-412564" y="969741"/>
                </a:cubicBezTo>
                <a:cubicBezTo>
                  <a:pt x="-570423" y="948842"/>
                  <a:pt x="-714628" y="914004"/>
                  <a:pt x="-808949" y="906419"/>
                </a:cubicBezTo>
                <a:cubicBezTo>
                  <a:pt x="-673970" y="875659"/>
                  <a:pt x="-551208" y="856495"/>
                  <a:pt x="-412564" y="817501"/>
                </a:cubicBezTo>
                <a:cubicBezTo>
                  <a:pt x="-273920" y="778506"/>
                  <a:pt x="-99117" y="753975"/>
                  <a:pt x="0" y="724953"/>
                </a:cubicBezTo>
                <a:cubicBezTo>
                  <a:pt x="-25074" y="493632"/>
                  <a:pt x="666" y="463755"/>
                  <a:pt x="0" y="207134"/>
                </a:cubicBezTo>
                <a:close/>
              </a:path>
              <a:path w="4606506" h="1242777" stroke="0" extrusionOk="0">
                <a:moveTo>
                  <a:pt x="0" y="207134"/>
                </a:moveTo>
                <a:cubicBezTo>
                  <a:pt x="15653" y="122294"/>
                  <a:pt x="102673" y="21128"/>
                  <a:pt x="207134" y="0"/>
                </a:cubicBezTo>
                <a:cubicBezTo>
                  <a:pt x="463172" y="-33974"/>
                  <a:pt x="642564" y="38548"/>
                  <a:pt x="767751" y="0"/>
                </a:cubicBezTo>
                <a:lnTo>
                  <a:pt x="767751" y="0"/>
                </a:lnTo>
                <a:cubicBezTo>
                  <a:pt x="1033146" y="-21588"/>
                  <a:pt x="1095097" y="46165"/>
                  <a:pt x="1332048" y="0"/>
                </a:cubicBezTo>
                <a:cubicBezTo>
                  <a:pt x="1568999" y="-46165"/>
                  <a:pt x="1673886" y="11634"/>
                  <a:pt x="1919378" y="0"/>
                </a:cubicBezTo>
                <a:cubicBezTo>
                  <a:pt x="2076812" y="-23399"/>
                  <a:pt x="2184718" y="31570"/>
                  <a:pt x="2440177" y="0"/>
                </a:cubicBezTo>
                <a:cubicBezTo>
                  <a:pt x="2695636" y="-31570"/>
                  <a:pt x="2722831" y="26987"/>
                  <a:pt x="2911376" y="0"/>
                </a:cubicBezTo>
                <a:cubicBezTo>
                  <a:pt x="3099921" y="-26987"/>
                  <a:pt x="3257133" y="39888"/>
                  <a:pt x="3407374" y="0"/>
                </a:cubicBezTo>
                <a:cubicBezTo>
                  <a:pt x="3557615" y="-39888"/>
                  <a:pt x="3729372" y="26608"/>
                  <a:pt x="3828973" y="0"/>
                </a:cubicBezTo>
                <a:cubicBezTo>
                  <a:pt x="3928574" y="-26608"/>
                  <a:pt x="4136103" y="16485"/>
                  <a:pt x="4399372" y="0"/>
                </a:cubicBezTo>
                <a:cubicBezTo>
                  <a:pt x="4508124" y="28691"/>
                  <a:pt x="4627197" y="111340"/>
                  <a:pt x="4606506" y="207134"/>
                </a:cubicBezTo>
                <a:cubicBezTo>
                  <a:pt x="4645556" y="451452"/>
                  <a:pt x="4566312" y="550454"/>
                  <a:pt x="4606506" y="724953"/>
                </a:cubicBezTo>
                <a:lnTo>
                  <a:pt x="4606506" y="724953"/>
                </a:lnTo>
                <a:cubicBezTo>
                  <a:pt x="4635225" y="789951"/>
                  <a:pt x="4573449" y="923693"/>
                  <a:pt x="4606506" y="1035648"/>
                </a:cubicBezTo>
                <a:lnTo>
                  <a:pt x="4606506" y="1035643"/>
                </a:lnTo>
                <a:cubicBezTo>
                  <a:pt x="4626443" y="1124620"/>
                  <a:pt x="4517274" y="1245903"/>
                  <a:pt x="4399372" y="1242777"/>
                </a:cubicBezTo>
                <a:cubicBezTo>
                  <a:pt x="4220186" y="1265674"/>
                  <a:pt x="4083796" y="1241105"/>
                  <a:pt x="3853773" y="1242777"/>
                </a:cubicBezTo>
                <a:cubicBezTo>
                  <a:pt x="3623750" y="1244449"/>
                  <a:pt x="3428441" y="1220386"/>
                  <a:pt x="3308175" y="1242777"/>
                </a:cubicBezTo>
                <a:cubicBezTo>
                  <a:pt x="3187909" y="1265168"/>
                  <a:pt x="2972313" y="1211598"/>
                  <a:pt x="2836976" y="1242777"/>
                </a:cubicBezTo>
                <a:cubicBezTo>
                  <a:pt x="2701639" y="1273956"/>
                  <a:pt x="2486796" y="1228585"/>
                  <a:pt x="2390577" y="1242777"/>
                </a:cubicBezTo>
                <a:cubicBezTo>
                  <a:pt x="2294358" y="1256969"/>
                  <a:pt x="2087390" y="1231692"/>
                  <a:pt x="1919378" y="1242777"/>
                </a:cubicBezTo>
                <a:cubicBezTo>
                  <a:pt x="1751226" y="1302659"/>
                  <a:pt x="1586254" y="1186239"/>
                  <a:pt x="1366597" y="1242777"/>
                </a:cubicBezTo>
                <a:cubicBezTo>
                  <a:pt x="1146940" y="1299315"/>
                  <a:pt x="976665" y="1209712"/>
                  <a:pt x="767751" y="1242777"/>
                </a:cubicBezTo>
                <a:lnTo>
                  <a:pt x="767751" y="1242777"/>
                </a:lnTo>
                <a:cubicBezTo>
                  <a:pt x="526064" y="1256998"/>
                  <a:pt x="403938" y="1201620"/>
                  <a:pt x="207134" y="1242777"/>
                </a:cubicBezTo>
                <a:cubicBezTo>
                  <a:pt x="93721" y="1238983"/>
                  <a:pt x="-2818" y="1157418"/>
                  <a:pt x="0" y="1035643"/>
                </a:cubicBezTo>
                <a:lnTo>
                  <a:pt x="0" y="1035648"/>
                </a:lnTo>
                <a:cubicBezTo>
                  <a:pt x="-102790" y="1023397"/>
                  <a:pt x="-206210" y="975641"/>
                  <a:pt x="-380206" y="974910"/>
                </a:cubicBezTo>
                <a:cubicBezTo>
                  <a:pt x="-554202" y="974179"/>
                  <a:pt x="-634611" y="921746"/>
                  <a:pt x="-808949" y="906419"/>
                </a:cubicBezTo>
                <a:cubicBezTo>
                  <a:pt x="-664318" y="843928"/>
                  <a:pt x="-571369" y="900389"/>
                  <a:pt x="-412564" y="817501"/>
                </a:cubicBezTo>
                <a:cubicBezTo>
                  <a:pt x="-253759" y="734613"/>
                  <a:pt x="-86176" y="771833"/>
                  <a:pt x="0" y="724953"/>
                </a:cubicBezTo>
                <a:cubicBezTo>
                  <a:pt x="-8647" y="559808"/>
                  <a:pt x="10852" y="464954"/>
                  <a:pt x="0" y="207134"/>
                </a:cubicBez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67561"/>
                      <a:gd name="adj2" fmla="val 22935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Missing Completely at Random (MCAR)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b="1" dirty="0"/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63550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 to Missing Values 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964001" y="1907983"/>
            <a:ext cx="641158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1. Definition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2. Types 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6D4FD582-4B44-1F25-D8B8-A6425F80C692}"/>
              </a:ext>
            </a:extLst>
          </p:cNvPr>
          <p:cNvSpPr/>
          <p:nvPr/>
        </p:nvSpPr>
        <p:spPr>
          <a:xfrm>
            <a:off x="3467819" y="3031367"/>
            <a:ext cx="4606506" cy="1242777"/>
          </a:xfrm>
          <a:custGeom>
            <a:avLst/>
            <a:gdLst>
              <a:gd name="connsiteX0" fmla="*/ 0 w 4606506"/>
              <a:gd name="connsiteY0" fmla="*/ 207134 h 1242777"/>
              <a:gd name="connsiteX1" fmla="*/ 207134 w 4606506"/>
              <a:gd name="connsiteY1" fmla="*/ 0 h 1242777"/>
              <a:gd name="connsiteX2" fmla="*/ 767751 w 4606506"/>
              <a:gd name="connsiteY2" fmla="*/ 0 h 1242777"/>
              <a:gd name="connsiteX3" fmla="*/ 767751 w 4606506"/>
              <a:gd name="connsiteY3" fmla="*/ 0 h 1242777"/>
              <a:gd name="connsiteX4" fmla="*/ 1343565 w 4606506"/>
              <a:gd name="connsiteY4" fmla="*/ 0 h 1242777"/>
              <a:gd name="connsiteX5" fmla="*/ 1919378 w 4606506"/>
              <a:gd name="connsiteY5" fmla="*/ 0 h 1242777"/>
              <a:gd name="connsiteX6" fmla="*/ 2464977 w 4606506"/>
              <a:gd name="connsiteY6" fmla="*/ 0 h 1242777"/>
              <a:gd name="connsiteX7" fmla="*/ 2936176 w 4606506"/>
              <a:gd name="connsiteY7" fmla="*/ 0 h 1242777"/>
              <a:gd name="connsiteX8" fmla="*/ 3481774 w 4606506"/>
              <a:gd name="connsiteY8" fmla="*/ 0 h 1242777"/>
              <a:gd name="connsiteX9" fmla="*/ 3928173 w 4606506"/>
              <a:gd name="connsiteY9" fmla="*/ 0 h 1242777"/>
              <a:gd name="connsiteX10" fmla="*/ 4399372 w 4606506"/>
              <a:gd name="connsiteY10" fmla="*/ 0 h 1242777"/>
              <a:gd name="connsiteX11" fmla="*/ 4606506 w 4606506"/>
              <a:gd name="connsiteY11" fmla="*/ 207134 h 1242777"/>
              <a:gd name="connsiteX12" fmla="*/ 4606506 w 4606506"/>
              <a:gd name="connsiteY12" fmla="*/ 724953 h 1242777"/>
              <a:gd name="connsiteX13" fmla="*/ 4606506 w 4606506"/>
              <a:gd name="connsiteY13" fmla="*/ 724953 h 1242777"/>
              <a:gd name="connsiteX14" fmla="*/ 4606506 w 4606506"/>
              <a:gd name="connsiteY14" fmla="*/ 1035648 h 1242777"/>
              <a:gd name="connsiteX15" fmla="*/ 4606506 w 4606506"/>
              <a:gd name="connsiteY15" fmla="*/ 1035643 h 1242777"/>
              <a:gd name="connsiteX16" fmla="*/ 4399372 w 4606506"/>
              <a:gd name="connsiteY16" fmla="*/ 1242777 h 1242777"/>
              <a:gd name="connsiteX17" fmla="*/ 3878573 w 4606506"/>
              <a:gd name="connsiteY17" fmla="*/ 1242777 h 1242777"/>
              <a:gd name="connsiteX18" fmla="*/ 3432174 w 4606506"/>
              <a:gd name="connsiteY18" fmla="*/ 1242777 h 1242777"/>
              <a:gd name="connsiteX19" fmla="*/ 3010575 w 4606506"/>
              <a:gd name="connsiteY19" fmla="*/ 1242777 h 1242777"/>
              <a:gd name="connsiteX20" fmla="*/ 2588976 w 4606506"/>
              <a:gd name="connsiteY20" fmla="*/ 1242777 h 1242777"/>
              <a:gd name="connsiteX21" fmla="*/ 1919378 w 4606506"/>
              <a:gd name="connsiteY21" fmla="*/ 1242777 h 1242777"/>
              <a:gd name="connsiteX22" fmla="*/ 1355081 w 4606506"/>
              <a:gd name="connsiteY22" fmla="*/ 1242777 h 1242777"/>
              <a:gd name="connsiteX23" fmla="*/ 767751 w 4606506"/>
              <a:gd name="connsiteY23" fmla="*/ 1242777 h 1242777"/>
              <a:gd name="connsiteX24" fmla="*/ 767751 w 4606506"/>
              <a:gd name="connsiteY24" fmla="*/ 1242777 h 1242777"/>
              <a:gd name="connsiteX25" fmla="*/ 207134 w 4606506"/>
              <a:gd name="connsiteY25" fmla="*/ 1242777 h 1242777"/>
              <a:gd name="connsiteX26" fmla="*/ 0 w 4606506"/>
              <a:gd name="connsiteY26" fmla="*/ 1035643 h 1242777"/>
              <a:gd name="connsiteX27" fmla="*/ 0 w 4606506"/>
              <a:gd name="connsiteY27" fmla="*/ 1035648 h 1242777"/>
              <a:gd name="connsiteX28" fmla="*/ -412564 w 4606506"/>
              <a:gd name="connsiteY28" fmla="*/ 969741 h 1242777"/>
              <a:gd name="connsiteX29" fmla="*/ -808949 w 4606506"/>
              <a:gd name="connsiteY29" fmla="*/ 906419 h 1242777"/>
              <a:gd name="connsiteX30" fmla="*/ -412564 w 4606506"/>
              <a:gd name="connsiteY30" fmla="*/ 817501 h 1242777"/>
              <a:gd name="connsiteX31" fmla="*/ 0 w 4606506"/>
              <a:gd name="connsiteY31" fmla="*/ 724953 h 1242777"/>
              <a:gd name="connsiteX32" fmla="*/ 0 w 4606506"/>
              <a:gd name="connsiteY32" fmla="*/ 207134 h 124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6506" h="1242777" fill="none" extrusionOk="0">
                <a:moveTo>
                  <a:pt x="0" y="207134"/>
                </a:moveTo>
                <a:cubicBezTo>
                  <a:pt x="9282" y="63516"/>
                  <a:pt x="73926" y="15701"/>
                  <a:pt x="207134" y="0"/>
                </a:cubicBezTo>
                <a:cubicBezTo>
                  <a:pt x="455094" y="-35260"/>
                  <a:pt x="639852" y="38977"/>
                  <a:pt x="767751" y="0"/>
                </a:cubicBezTo>
                <a:lnTo>
                  <a:pt x="767751" y="0"/>
                </a:lnTo>
                <a:cubicBezTo>
                  <a:pt x="980668" y="-58978"/>
                  <a:pt x="1180230" y="62314"/>
                  <a:pt x="1343565" y="0"/>
                </a:cubicBezTo>
                <a:cubicBezTo>
                  <a:pt x="1506900" y="-62314"/>
                  <a:pt x="1775696" y="27173"/>
                  <a:pt x="1919378" y="0"/>
                </a:cubicBezTo>
                <a:cubicBezTo>
                  <a:pt x="2085732" y="-51940"/>
                  <a:pt x="2283690" y="58764"/>
                  <a:pt x="2464977" y="0"/>
                </a:cubicBezTo>
                <a:cubicBezTo>
                  <a:pt x="2646264" y="-58764"/>
                  <a:pt x="2831764" y="5004"/>
                  <a:pt x="2936176" y="0"/>
                </a:cubicBezTo>
                <a:cubicBezTo>
                  <a:pt x="3040588" y="-5004"/>
                  <a:pt x="3270989" y="1886"/>
                  <a:pt x="3481774" y="0"/>
                </a:cubicBezTo>
                <a:cubicBezTo>
                  <a:pt x="3692559" y="-1886"/>
                  <a:pt x="3819690" y="36647"/>
                  <a:pt x="3928173" y="0"/>
                </a:cubicBezTo>
                <a:cubicBezTo>
                  <a:pt x="4036656" y="-36647"/>
                  <a:pt x="4171108" y="55901"/>
                  <a:pt x="4399372" y="0"/>
                </a:cubicBezTo>
                <a:cubicBezTo>
                  <a:pt x="4479843" y="-3012"/>
                  <a:pt x="4625202" y="111450"/>
                  <a:pt x="4606506" y="207134"/>
                </a:cubicBezTo>
                <a:cubicBezTo>
                  <a:pt x="4639772" y="421705"/>
                  <a:pt x="4603005" y="590575"/>
                  <a:pt x="4606506" y="724953"/>
                </a:cubicBezTo>
                <a:lnTo>
                  <a:pt x="4606506" y="724953"/>
                </a:lnTo>
                <a:cubicBezTo>
                  <a:pt x="4625266" y="794575"/>
                  <a:pt x="4594012" y="898079"/>
                  <a:pt x="4606506" y="1035648"/>
                </a:cubicBezTo>
                <a:lnTo>
                  <a:pt x="4606506" y="1035643"/>
                </a:lnTo>
                <a:cubicBezTo>
                  <a:pt x="4619756" y="1123115"/>
                  <a:pt x="4506148" y="1251447"/>
                  <a:pt x="4399372" y="1242777"/>
                </a:cubicBezTo>
                <a:cubicBezTo>
                  <a:pt x="4223437" y="1284268"/>
                  <a:pt x="4011193" y="1195680"/>
                  <a:pt x="3878573" y="1242777"/>
                </a:cubicBezTo>
                <a:cubicBezTo>
                  <a:pt x="3745953" y="1289874"/>
                  <a:pt x="3522098" y="1217833"/>
                  <a:pt x="3432174" y="1242777"/>
                </a:cubicBezTo>
                <a:cubicBezTo>
                  <a:pt x="3342250" y="1267721"/>
                  <a:pt x="3185893" y="1212451"/>
                  <a:pt x="3010575" y="1242777"/>
                </a:cubicBezTo>
                <a:cubicBezTo>
                  <a:pt x="2835257" y="1273103"/>
                  <a:pt x="2771764" y="1213676"/>
                  <a:pt x="2588976" y="1242777"/>
                </a:cubicBezTo>
                <a:cubicBezTo>
                  <a:pt x="2406188" y="1271878"/>
                  <a:pt x="2159276" y="1185071"/>
                  <a:pt x="1919378" y="1242777"/>
                </a:cubicBezTo>
                <a:cubicBezTo>
                  <a:pt x="1691518" y="1245900"/>
                  <a:pt x="1476254" y="1219978"/>
                  <a:pt x="1355081" y="1242777"/>
                </a:cubicBezTo>
                <a:cubicBezTo>
                  <a:pt x="1233908" y="1265576"/>
                  <a:pt x="1048421" y="1191879"/>
                  <a:pt x="767751" y="1242777"/>
                </a:cubicBezTo>
                <a:lnTo>
                  <a:pt x="767751" y="1242777"/>
                </a:lnTo>
                <a:cubicBezTo>
                  <a:pt x="522100" y="1244845"/>
                  <a:pt x="346090" y="1196178"/>
                  <a:pt x="207134" y="1242777"/>
                </a:cubicBezTo>
                <a:cubicBezTo>
                  <a:pt x="84947" y="1247547"/>
                  <a:pt x="-10345" y="1178423"/>
                  <a:pt x="0" y="1035643"/>
                </a:cubicBezTo>
                <a:lnTo>
                  <a:pt x="0" y="1035648"/>
                </a:lnTo>
                <a:cubicBezTo>
                  <a:pt x="-135200" y="1014548"/>
                  <a:pt x="-254705" y="990640"/>
                  <a:pt x="-412564" y="969741"/>
                </a:cubicBezTo>
                <a:cubicBezTo>
                  <a:pt x="-570423" y="948842"/>
                  <a:pt x="-714628" y="914004"/>
                  <a:pt x="-808949" y="906419"/>
                </a:cubicBezTo>
                <a:cubicBezTo>
                  <a:pt x="-673970" y="875659"/>
                  <a:pt x="-551208" y="856495"/>
                  <a:pt x="-412564" y="817501"/>
                </a:cubicBezTo>
                <a:cubicBezTo>
                  <a:pt x="-273920" y="778506"/>
                  <a:pt x="-99117" y="753975"/>
                  <a:pt x="0" y="724953"/>
                </a:cubicBezTo>
                <a:cubicBezTo>
                  <a:pt x="-25074" y="493632"/>
                  <a:pt x="666" y="463755"/>
                  <a:pt x="0" y="207134"/>
                </a:cubicBezTo>
                <a:close/>
              </a:path>
              <a:path w="4606506" h="1242777" stroke="0" extrusionOk="0">
                <a:moveTo>
                  <a:pt x="0" y="207134"/>
                </a:moveTo>
                <a:cubicBezTo>
                  <a:pt x="15653" y="122294"/>
                  <a:pt x="102673" y="21128"/>
                  <a:pt x="207134" y="0"/>
                </a:cubicBezTo>
                <a:cubicBezTo>
                  <a:pt x="463172" y="-33974"/>
                  <a:pt x="642564" y="38548"/>
                  <a:pt x="767751" y="0"/>
                </a:cubicBezTo>
                <a:lnTo>
                  <a:pt x="767751" y="0"/>
                </a:lnTo>
                <a:cubicBezTo>
                  <a:pt x="1033146" y="-21588"/>
                  <a:pt x="1095097" y="46165"/>
                  <a:pt x="1332048" y="0"/>
                </a:cubicBezTo>
                <a:cubicBezTo>
                  <a:pt x="1568999" y="-46165"/>
                  <a:pt x="1673886" y="11634"/>
                  <a:pt x="1919378" y="0"/>
                </a:cubicBezTo>
                <a:cubicBezTo>
                  <a:pt x="2076812" y="-23399"/>
                  <a:pt x="2184718" y="31570"/>
                  <a:pt x="2440177" y="0"/>
                </a:cubicBezTo>
                <a:cubicBezTo>
                  <a:pt x="2695636" y="-31570"/>
                  <a:pt x="2722831" y="26987"/>
                  <a:pt x="2911376" y="0"/>
                </a:cubicBezTo>
                <a:cubicBezTo>
                  <a:pt x="3099921" y="-26987"/>
                  <a:pt x="3257133" y="39888"/>
                  <a:pt x="3407374" y="0"/>
                </a:cubicBezTo>
                <a:cubicBezTo>
                  <a:pt x="3557615" y="-39888"/>
                  <a:pt x="3729372" y="26608"/>
                  <a:pt x="3828973" y="0"/>
                </a:cubicBezTo>
                <a:cubicBezTo>
                  <a:pt x="3928574" y="-26608"/>
                  <a:pt x="4136103" y="16485"/>
                  <a:pt x="4399372" y="0"/>
                </a:cubicBezTo>
                <a:cubicBezTo>
                  <a:pt x="4508124" y="28691"/>
                  <a:pt x="4627197" y="111340"/>
                  <a:pt x="4606506" y="207134"/>
                </a:cubicBezTo>
                <a:cubicBezTo>
                  <a:pt x="4645556" y="451452"/>
                  <a:pt x="4566312" y="550454"/>
                  <a:pt x="4606506" y="724953"/>
                </a:cubicBezTo>
                <a:lnTo>
                  <a:pt x="4606506" y="724953"/>
                </a:lnTo>
                <a:cubicBezTo>
                  <a:pt x="4635225" y="789951"/>
                  <a:pt x="4573449" y="923693"/>
                  <a:pt x="4606506" y="1035648"/>
                </a:cubicBezTo>
                <a:lnTo>
                  <a:pt x="4606506" y="1035643"/>
                </a:lnTo>
                <a:cubicBezTo>
                  <a:pt x="4626443" y="1124620"/>
                  <a:pt x="4517274" y="1245903"/>
                  <a:pt x="4399372" y="1242777"/>
                </a:cubicBezTo>
                <a:cubicBezTo>
                  <a:pt x="4220186" y="1265674"/>
                  <a:pt x="4083796" y="1241105"/>
                  <a:pt x="3853773" y="1242777"/>
                </a:cubicBezTo>
                <a:cubicBezTo>
                  <a:pt x="3623750" y="1244449"/>
                  <a:pt x="3428441" y="1220386"/>
                  <a:pt x="3308175" y="1242777"/>
                </a:cubicBezTo>
                <a:cubicBezTo>
                  <a:pt x="3187909" y="1265168"/>
                  <a:pt x="2972313" y="1211598"/>
                  <a:pt x="2836976" y="1242777"/>
                </a:cubicBezTo>
                <a:cubicBezTo>
                  <a:pt x="2701639" y="1273956"/>
                  <a:pt x="2486796" y="1228585"/>
                  <a:pt x="2390577" y="1242777"/>
                </a:cubicBezTo>
                <a:cubicBezTo>
                  <a:pt x="2294358" y="1256969"/>
                  <a:pt x="2087390" y="1231692"/>
                  <a:pt x="1919378" y="1242777"/>
                </a:cubicBezTo>
                <a:cubicBezTo>
                  <a:pt x="1751226" y="1302659"/>
                  <a:pt x="1586254" y="1186239"/>
                  <a:pt x="1366597" y="1242777"/>
                </a:cubicBezTo>
                <a:cubicBezTo>
                  <a:pt x="1146940" y="1299315"/>
                  <a:pt x="976665" y="1209712"/>
                  <a:pt x="767751" y="1242777"/>
                </a:cubicBezTo>
                <a:lnTo>
                  <a:pt x="767751" y="1242777"/>
                </a:lnTo>
                <a:cubicBezTo>
                  <a:pt x="526064" y="1256998"/>
                  <a:pt x="403938" y="1201620"/>
                  <a:pt x="207134" y="1242777"/>
                </a:cubicBezTo>
                <a:cubicBezTo>
                  <a:pt x="93721" y="1238983"/>
                  <a:pt x="-2818" y="1157418"/>
                  <a:pt x="0" y="1035643"/>
                </a:cubicBezTo>
                <a:lnTo>
                  <a:pt x="0" y="1035648"/>
                </a:lnTo>
                <a:cubicBezTo>
                  <a:pt x="-102790" y="1023397"/>
                  <a:pt x="-206210" y="975641"/>
                  <a:pt x="-380206" y="974910"/>
                </a:cubicBezTo>
                <a:cubicBezTo>
                  <a:pt x="-554202" y="974179"/>
                  <a:pt x="-634611" y="921746"/>
                  <a:pt x="-808949" y="906419"/>
                </a:cubicBezTo>
                <a:cubicBezTo>
                  <a:pt x="-664318" y="843928"/>
                  <a:pt x="-571369" y="900389"/>
                  <a:pt x="-412564" y="817501"/>
                </a:cubicBezTo>
                <a:cubicBezTo>
                  <a:pt x="-253759" y="734613"/>
                  <a:pt x="-86176" y="771833"/>
                  <a:pt x="0" y="724953"/>
                </a:cubicBezTo>
                <a:cubicBezTo>
                  <a:pt x="-8647" y="559808"/>
                  <a:pt x="10852" y="464954"/>
                  <a:pt x="0" y="207134"/>
                </a:cubicBez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67561"/>
                      <a:gd name="adj2" fmla="val 22935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Missing Completely at Random (MCAR)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Missing at Random (MAR)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6057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 to Missing Values 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964001" y="1907983"/>
            <a:ext cx="641158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1. Definition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2. Types 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32C9D8B1-2623-FF0C-0823-D39B699D87F6}"/>
              </a:ext>
            </a:extLst>
          </p:cNvPr>
          <p:cNvSpPr/>
          <p:nvPr/>
        </p:nvSpPr>
        <p:spPr>
          <a:xfrm>
            <a:off x="3467819" y="3031367"/>
            <a:ext cx="4606506" cy="1242777"/>
          </a:xfrm>
          <a:custGeom>
            <a:avLst/>
            <a:gdLst>
              <a:gd name="connsiteX0" fmla="*/ 0 w 4606506"/>
              <a:gd name="connsiteY0" fmla="*/ 207134 h 1242777"/>
              <a:gd name="connsiteX1" fmla="*/ 207134 w 4606506"/>
              <a:gd name="connsiteY1" fmla="*/ 0 h 1242777"/>
              <a:gd name="connsiteX2" fmla="*/ 767751 w 4606506"/>
              <a:gd name="connsiteY2" fmla="*/ 0 h 1242777"/>
              <a:gd name="connsiteX3" fmla="*/ 767751 w 4606506"/>
              <a:gd name="connsiteY3" fmla="*/ 0 h 1242777"/>
              <a:gd name="connsiteX4" fmla="*/ 1343565 w 4606506"/>
              <a:gd name="connsiteY4" fmla="*/ 0 h 1242777"/>
              <a:gd name="connsiteX5" fmla="*/ 1919378 w 4606506"/>
              <a:gd name="connsiteY5" fmla="*/ 0 h 1242777"/>
              <a:gd name="connsiteX6" fmla="*/ 2464977 w 4606506"/>
              <a:gd name="connsiteY6" fmla="*/ 0 h 1242777"/>
              <a:gd name="connsiteX7" fmla="*/ 2936176 w 4606506"/>
              <a:gd name="connsiteY7" fmla="*/ 0 h 1242777"/>
              <a:gd name="connsiteX8" fmla="*/ 3481774 w 4606506"/>
              <a:gd name="connsiteY8" fmla="*/ 0 h 1242777"/>
              <a:gd name="connsiteX9" fmla="*/ 3928173 w 4606506"/>
              <a:gd name="connsiteY9" fmla="*/ 0 h 1242777"/>
              <a:gd name="connsiteX10" fmla="*/ 4399372 w 4606506"/>
              <a:gd name="connsiteY10" fmla="*/ 0 h 1242777"/>
              <a:gd name="connsiteX11" fmla="*/ 4606506 w 4606506"/>
              <a:gd name="connsiteY11" fmla="*/ 207134 h 1242777"/>
              <a:gd name="connsiteX12" fmla="*/ 4606506 w 4606506"/>
              <a:gd name="connsiteY12" fmla="*/ 724953 h 1242777"/>
              <a:gd name="connsiteX13" fmla="*/ 4606506 w 4606506"/>
              <a:gd name="connsiteY13" fmla="*/ 724953 h 1242777"/>
              <a:gd name="connsiteX14" fmla="*/ 4606506 w 4606506"/>
              <a:gd name="connsiteY14" fmla="*/ 1035648 h 1242777"/>
              <a:gd name="connsiteX15" fmla="*/ 4606506 w 4606506"/>
              <a:gd name="connsiteY15" fmla="*/ 1035643 h 1242777"/>
              <a:gd name="connsiteX16" fmla="*/ 4399372 w 4606506"/>
              <a:gd name="connsiteY16" fmla="*/ 1242777 h 1242777"/>
              <a:gd name="connsiteX17" fmla="*/ 3878573 w 4606506"/>
              <a:gd name="connsiteY17" fmla="*/ 1242777 h 1242777"/>
              <a:gd name="connsiteX18" fmla="*/ 3432174 w 4606506"/>
              <a:gd name="connsiteY18" fmla="*/ 1242777 h 1242777"/>
              <a:gd name="connsiteX19" fmla="*/ 3010575 w 4606506"/>
              <a:gd name="connsiteY19" fmla="*/ 1242777 h 1242777"/>
              <a:gd name="connsiteX20" fmla="*/ 2588976 w 4606506"/>
              <a:gd name="connsiteY20" fmla="*/ 1242777 h 1242777"/>
              <a:gd name="connsiteX21" fmla="*/ 1919378 w 4606506"/>
              <a:gd name="connsiteY21" fmla="*/ 1242777 h 1242777"/>
              <a:gd name="connsiteX22" fmla="*/ 1355081 w 4606506"/>
              <a:gd name="connsiteY22" fmla="*/ 1242777 h 1242777"/>
              <a:gd name="connsiteX23" fmla="*/ 767751 w 4606506"/>
              <a:gd name="connsiteY23" fmla="*/ 1242777 h 1242777"/>
              <a:gd name="connsiteX24" fmla="*/ 767751 w 4606506"/>
              <a:gd name="connsiteY24" fmla="*/ 1242777 h 1242777"/>
              <a:gd name="connsiteX25" fmla="*/ 207134 w 4606506"/>
              <a:gd name="connsiteY25" fmla="*/ 1242777 h 1242777"/>
              <a:gd name="connsiteX26" fmla="*/ 0 w 4606506"/>
              <a:gd name="connsiteY26" fmla="*/ 1035643 h 1242777"/>
              <a:gd name="connsiteX27" fmla="*/ 0 w 4606506"/>
              <a:gd name="connsiteY27" fmla="*/ 1035648 h 1242777"/>
              <a:gd name="connsiteX28" fmla="*/ -412564 w 4606506"/>
              <a:gd name="connsiteY28" fmla="*/ 969741 h 1242777"/>
              <a:gd name="connsiteX29" fmla="*/ -808949 w 4606506"/>
              <a:gd name="connsiteY29" fmla="*/ 906419 h 1242777"/>
              <a:gd name="connsiteX30" fmla="*/ -412564 w 4606506"/>
              <a:gd name="connsiteY30" fmla="*/ 817501 h 1242777"/>
              <a:gd name="connsiteX31" fmla="*/ 0 w 4606506"/>
              <a:gd name="connsiteY31" fmla="*/ 724953 h 1242777"/>
              <a:gd name="connsiteX32" fmla="*/ 0 w 4606506"/>
              <a:gd name="connsiteY32" fmla="*/ 207134 h 124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6506" h="1242777" fill="none" extrusionOk="0">
                <a:moveTo>
                  <a:pt x="0" y="207134"/>
                </a:moveTo>
                <a:cubicBezTo>
                  <a:pt x="9282" y="63516"/>
                  <a:pt x="73926" y="15701"/>
                  <a:pt x="207134" y="0"/>
                </a:cubicBezTo>
                <a:cubicBezTo>
                  <a:pt x="455094" y="-35260"/>
                  <a:pt x="639852" y="38977"/>
                  <a:pt x="767751" y="0"/>
                </a:cubicBezTo>
                <a:lnTo>
                  <a:pt x="767751" y="0"/>
                </a:lnTo>
                <a:cubicBezTo>
                  <a:pt x="980668" y="-58978"/>
                  <a:pt x="1180230" y="62314"/>
                  <a:pt x="1343565" y="0"/>
                </a:cubicBezTo>
                <a:cubicBezTo>
                  <a:pt x="1506900" y="-62314"/>
                  <a:pt x="1775696" y="27173"/>
                  <a:pt x="1919378" y="0"/>
                </a:cubicBezTo>
                <a:cubicBezTo>
                  <a:pt x="2085732" y="-51940"/>
                  <a:pt x="2283690" y="58764"/>
                  <a:pt x="2464977" y="0"/>
                </a:cubicBezTo>
                <a:cubicBezTo>
                  <a:pt x="2646264" y="-58764"/>
                  <a:pt x="2831764" y="5004"/>
                  <a:pt x="2936176" y="0"/>
                </a:cubicBezTo>
                <a:cubicBezTo>
                  <a:pt x="3040588" y="-5004"/>
                  <a:pt x="3270989" y="1886"/>
                  <a:pt x="3481774" y="0"/>
                </a:cubicBezTo>
                <a:cubicBezTo>
                  <a:pt x="3692559" y="-1886"/>
                  <a:pt x="3819690" y="36647"/>
                  <a:pt x="3928173" y="0"/>
                </a:cubicBezTo>
                <a:cubicBezTo>
                  <a:pt x="4036656" y="-36647"/>
                  <a:pt x="4171108" y="55901"/>
                  <a:pt x="4399372" y="0"/>
                </a:cubicBezTo>
                <a:cubicBezTo>
                  <a:pt x="4479843" y="-3012"/>
                  <a:pt x="4625202" y="111450"/>
                  <a:pt x="4606506" y="207134"/>
                </a:cubicBezTo>
                <a:cubicBezTo>
                  <a:pt x="4639772" y="421705"/>
                  <a:pt x="4603005" y="590575"/>
                  <a:pt x="4606506" y="724953"/>
                </a:cubicBezTo>
                <a:lnTo>
                  <a:pt x="4606506" y="724953"/>
                </a:lnTo>
                <a:cubicBezTo>
                  <a:pt x="4625266" y="794575"/>
                  <a:pt x="4594012" y="898079"/>
                  <a:pt x="4606506" y="1035648"/>
                </a:cubicBezTo>
                <a:lnTo>
                  <a:pt x="4606506" y="1035643"/>
                </a:lnTo>
                <a:cubicBezTo>
                  <a:pt x="4619756" y="1123115"/>
                  <a:pt x="4506148" y="1251447"/>
                  <a:pt x="4399372" y="1242777"/>
                </a:cubicBezTo>
                <a:cubicBezTo>
                  <a:pt x="4223437" y="1284268"/>
                  <a:pt x="4011193" y="1195680"/>
                  <a:pt x="3878573" y="1242777"/>
                </a:cubicBezTo>
                <a:cubicBezTo>
                  <a:pt x="3745953" y="1289874"/>
                  <a:pt x="3522098" y="1217833"/>
                  <a:pt x="3432174" y="1242777"/>
                </a:cubicBezTo>
                <a:cubicBezTo>
                  <a:pt x="3342250" y="1267721"/>
                  <a:pt x="3185893" y="1212451"/>
                  <a:pt x="3010575" y="1242777"/>
                </a:cubicBezTo>
                <a:cubicBezTo>
                  <a:pt x="2835257" y="1273103"/>
                  <a:pt x="2771764" y="1213676"/>
                  <a:pt x="2588976" y="1242777"/>
                </a:cubicBezTo>
                <a:cubicBezTo>
                  <a:pt x="2406188" y="1271878"/>
                  <a:pt x="2159276" y="1185071"/>
                  <a:pt x="1919378" y="1242777"/>
                </a:cubicBezTo>
                <a:cubicBezTo>
                  <a:pt x="1691518" y="1245900"/>
                  <a:pt x="1476254" y="1219978"/>
                  <a:pt x="1355081" y="1242777"/>
                </a:cubicBezTo>
                <a:cubicBezTo>
                  <a:pt x="1233908" y="1265576"/>
                  <a:pt x="1048421" y="1191879"/>
                  <a:pt x="767751" y="1242777"/>
                </a:cubicBezTo>
                <a:lnTo>
                  <a:pt x="767751" y="1242777"/>
                </a:lnTo>
                <a:cubicBezTo>
                  <a:pt x="522100" y="1244845"/>
                  <a:pt x="346090" y="1196178"/>
                  <a:pt x="207134" y="1242777"/>
                </a:cubicBezTo>
                <a:cubicBezTo>
                  <a:pt x="84947" y="1247547"/>
                  <a:pt x="-10345" y="1178423"/>
                  <a:pt x="0" y="1035643"/>
                </a:cubicBezTo>
                <a:lnTo>
                  <a:pt x="0" y="1035648"/>
                </a:lnTo>
                <a:cubicBezTo>
                  <a:pt x="-135200" y="1014548"/>
                  <a:pt x="-254705" y="990640"/>
                  <a:pt x="-412564" y="969741"/>
                </a:cubicBezTo>
                <a:cubicBezTo>
                  <a:pt x="-570423" y="948842"/>
                  <a:pt x="-714628" y="914004"/>
                  <a:pt x="-808949" y="906419"/>
                </a:cubicBezTo>
                <a:cubicBezTo>
                  <a:pt x="-673970" y="875659"/>
                  <a:pt x="-551208" y="856495"/>
                  <a:pt x="-412564" y="817501"/>
                </a:cubicBezTo>
                <a:cubicBezTo>
                  <a:pt x="-273920" y="778506"/>
                  <a:pt x="-99117" y="753975"/>
                  <a:pt x="0" y="724953"/>
                </a:cubicBezTo>
                <a:cubicBezTo>
                  <a:pt x="-25074" y="493632"/>
                  <a:pt x="666" y="463755"/>
                  <a:pt x="0" y="207134"/>
                </a:cubicBezTo>
                <a:close/>
              </a:path>
              <a:path w="4606506" h="1242777" stroke="0" extrusionOk="0">
                <a:moveTo>
                  <a:pt x="0" y="207134"/>
                </a:moveTo>
                <a:cubicBezTo>
                  <a:pt x="15653" y="122294"/>
                  <a:pt x="102673" y="21128"/>
                  <a:pt x="207134" y="0"/>
                </a:cubicBezTo>
                <a:cubicBezTo>
                  <a:pt x="463172" y="-33974"/>
                  <a:pt x="642564" y="38548"/>
                  <a:pt x="767751" y="0"/>
                </a:cubicBezTo>
                <a:lnTo>
                  <a:pt x="767751" y="0"/>
                </a:lnTo>
                <a:cubicBezTo>
                  <a:pt x="1033146" y="-21588"/>
                  <a:pt x="1095097" y="46165"/>
                  <a:pt x="1332048" y="0"/>
                </a:cubicBezTo>
                <a:cubicBezTo>
                  <a:pt x="1568999" y="-46165"/>
                  <a:pt x="1673886" y="11634"/>
                  <a:pt x="1919378" y="0"/>
                </a:cubicBezTo>
                <a:cubicBezTo>
                  <a:pt x="2076812" y="-23399"/>
                  <a:pt x="2184718" y="31570"/>
                  <a:pt x="2440177" y="0"/>
                </a:cubicBezTo>
                <a:cubicBezTo>
                  <a:pt x="2695636" y="-31570"/>
                  <a:pt x="2722831" y="26987"/>
                  <a:pt x="2911376" y="0"/>
                </a:cubicBezTo>
                <a:cubicBezTo>
                  <a:pt x="3099921" y="-26987"/>
                  <a:pt x="3257133" y="39888"/>
                  <a:pt x="3407374" y="0"/>
                </a:cubicBezTo>
                <a:cubicBezTo>
                  <a:pt x="3557615" y="-39888"/>
                  <a:pt x="3729372" y="26608"/>
                  <a:pt x="3828973" y="0"/>
                </a:cubicBezTo>
                <a:cubicBezTo>
                  <a:pt x="3928574" y="-26608"/>
                  <a:pt x="4136103" y="16485"/>
                  <a:pt x="4399372" y="0"/>
                </a:cubicBezTo>
                <a:cubicBezTo>
                  <a:pt x="4508124" y="28691"/>
                  <a:pt x="4627197" y="111340"/>
                  <a:pt x="4606506" y="207134"/>
                </a:cubicBezTo>
                <a:cubicBezTo>
                  <a:pt x="4645556" y="451452"/>
                  <a:pt x="4566312" y="550454"/>
                  <a:pt x="4606506" y="724953"/>
                </a:cubicBezTo>
                <a:lnTo>
                  <a:pt x="4606506" y="724953"/>
                </a:lnTo>
                <a:cubicBezTo>
                  <a:pt x="4635225" y="789951"/>
                  <a:pt x="4573449" y="923693"/>
                  <a:pt x="4606506" y="1035648"/>
                </a:cubicBezTo>
                <a:lnTo>
                  <a:pt x="4606506" y="1035643"/>
                </a:lnTo>
                <a:cubicBezTo>
                  <a:pt x="4626443" y="1124620"/>
                  <a:pt x="4517274" y="1245903"/>
                  <a:pt x="4399372" y="1242777"/>
                </a:cubicBezTo>
                <a:cubicBezTo>
                  <a:pt x="4220186" y="1265674"/>
                  <a:pt x="4083796" y="1241105"/>
                  <a:pt x="3853773" y="1242777"/>
                </a:cubicBezTo>
                <a:cubicBezTo>
                  <a:pt x="3623750" y="1244449"/>
                  <a:pt x="3428441" y="1220386"/>
                  <a:pt x="3308175" y="1242777"/>
                </a:cubicBezTo>
                <a:cubicBezTo>
                  <a:pt x="3187909" y="1265168"/>
                  <a:pt x="2972313" y="1211598"/>
                  <a:pt x="2836976" y="1242777"/>
                </a:cubicBezTo>
                <a:cubicBezTo>
                  <a:pt x="2701639" y="1273956"/>
                  <a:pt x="2486796" y="1228585"/>
                  <a:pt x="2390577" y="1242777"/>
                </a:cubicBezTo>
                <a:cubicBezTo>
                  <a:pt x="2294358" y="1256969"/>
                  <a:pt x="2087390" y="1231692"/>
                  <a:pt x="1919378" y="1242777"/>
                </a:cubicBezTo>
                <a:cubicBezTo>
                  <a:pt x="1751226" y="1302659"/>
                  <a:pt x="1586254" y="1186239"/>
                  <a:pt x="1366597" y="1242777"/>
                </a:cubicBezTo>
                <a:cubicBezTo>
                  <a:pt x="1146940" y="1299315"/>
                  <a:pt x="976665" y="1209712"/>
                  <a:pt x="767751" y="1242777"/>
                </a:cubicBezTo>
                <a:lnTo>
                  <a:pt x="767751" y="1242777"/>
                </a:lnTo>
                <a:cubicBezTo>
                  <a:pt x="526064" y="1256998"/>
                  <a:pt x="403938" y="1201620"/>
                  <a:pt x="207134" y="1242777"/>
                </a:cubicBezTo>
                <a:cubicBezTo>
                  <a:pt x="93721" y="1238983"/>
                  <a:pt x="-2818" y="1157418"/>
                  <a:pt x="0" y="1035643"/>
                </a:cubicBezTo>
                <a:lnTo>
                  <a:pt x="0" y="1035648"/>
                </a:lnTo>
                <a:cubicBezTo>
                  <a:pt x="-102790" y="1023397"/>
                  <a:pt x="-206210" y="975641"/>
                  <a:pt x="-380206" y="974910"/>
                </a:cubicBezTo>
                <a:cubicBezTo>
                  <a:pt x="-554202" y="974179"/>
                  <a:pt x="-634611" y="921746"/>
                  <a:pt x="-808949" y="906419"/>
                </a:cubicBezTo>
                <a:cubicBezTo>
                  <a:pt x="-664318" y="843928"/>
                  <a:pt x="-571369" y="900389"/>
                  <a:pt x="-412564" y="817501"/>
                </a:cubicBezTo>
                <a:cubicBezTo>
                  <a:pt x="-253759" y="734613"/>
                  <a:pt x="-86176" y="771833"/>
                  <a:pt x="0" y="724953"/>
                </a:cubicBezTo>
                <a:cubicBezTo>
                  <a:pt x="-8647" y="559808"/>
                  <a:pt x="10852" y="464954"/>
                  <a:pt x="0" y="207134"/>
                </a:cubicBezTo>
                <a:close/>
              </a:path>
            </a:pathLst>
          </a:custGeom>
          <a:ln w="19050"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279903803">
                  <a:prstGeom prst="wedgeRoundRectCallout">
                    <a:avLst>
                      <a:gd name="adj1" fmla="val -67561"/>
                      <a:gd name="adj2" fmla="val 22935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Missing Completely at Random (MCAR)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Missing at Random (MAR)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Missing Not at Random (MNAR)</a:t>
            </a:r>
          </a:p>
        </p:txBody>
      </p:sp>
    </p:spTree>
    <p:extLst>
      <p:ext uri="{BB962C8B-B14F-4D97-AF65-F5344CB8AC3E}">
        <p14:creationId xmlns:p14="http://schemas.microsoft.com/office/powerpoint/2010/main" val="59429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0A9F356-B89E-8659-AA5B-C05512D88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9592" y="2481383"/>
            <a:ext cx="5532408" cy="3777977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Detecting if Data is Missing at Random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964001" y="1907983"/>
            <a:ext cx="79470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Step 1: </a:t>
            </a:r>
            <a:r>
              <a:rPr lang="en-US" sz="2400" dirty="0"/>
              <a:t>Binarize Missing Values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799A2F-7659-0BF9-8DF1-6A93981D815A}"/>
              </a:ext>
            </a:extLst>
          </p:cNvPr>
          <p:cNvSpPr txBox="1"/>
          <p:nvPr/>
        </p:nvSpPr>
        <p:spPr>
          <a:xfrm>
            <a:off x="7021902" y="3656923"/>
            <a:ext cx="3286664" cy="587273"/>
          </a:xfrm>
          <a:custGeom>
            <a:avLst/>
            <a:gdLst>
              <a:gd name="connsiteX0" fmla="*/ 0 w 3286664"/>
              <a:gd name="connsiteY0" fmla="*/ 0 h 587273"/>
              <a:gd name="connsiteX1" fmla="*/ 547777 w 3286664"/>
              <a:gd name="connsiteY1" fmla="*/ 0 h 587273"/>
              <a:gd name="connsiteX2" fmla="*/ 1029821 w 3286664"/>
              <a:gd name="connsiteY2" fmla="*/ 0 h 587273"/>
              <a:gd name="connsiteX3" fmla="*/ 1577599 w 3286664"/>
              <a:gd name="connsiteY3" fmla="*/ 0 h 587273"/>
              <a:gd name="connsiteX4" fmla="*/ 2026776 w 3286664"/>
              <a:gd name="connsiteY4" fmla="*/ 0 h 587273"/>
              <a:gd name="connsiteX5" fmla="*/ 2475954 w 3286664"/>
              <a:gd name="connsiteY5" fmla="*/ 0 h 587273"/>
              <a:gd name="connsiteX6" fmla="*/ 3286664 w 3286664"/>
              <a:gd name="connsiteY6" fmla="*/ 0 h 587273"/>
              <a:gd name="connsiteX7" fmla="*/ 3286664 w 3286664"/>
              <a:gd name="connsiteY7" fmla="*/ 587273 h 587273"/>
              <a:gd name="connsiteX8" fmla="*/ 2837487 w 3286664"/>
              <a:gd name="connsiteY8" fmla="*/ 587273 h 587273"/>
              <a:gd name="connsiteX9" fmla="*/ 2256843 w 3286664"/>
              <a:gd name="connsiteY9" fmla="*/ 587273 h 587273"/>
              <a:gd name="connsiteX10" fmla="*/ 1676199 w 3286664"/>
              <a:gd name="connsiteY10" fmla="*/ 587273 h 587273"/>
              <a:gd name="connsiteX11" fmla="*/ 1128421 w 3286664"/>
              <a:gd name="connsiteY11" fmla="*/ 587273 h 587273"/>
              <a:gd name="connsiteX12" fmla="*/ 613511 w 3286664"/>
              <a:gd name="connsiteY12" fmla="*/ 587273 h 587273"/>
              <a:gd name="connsiteX13" fmla="*/ 0 w 3286664"/>
              <a:gd name="connsiteY13" fmla="*/ 587273 h 587273"/>
              <a:gd name="connsiteX14" fmla="*/ 0 w 3286664"/>
              <a:gd name="connsiteY14" fmla="*/ 0 h 587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286664" h="587273" extrusionOk="0">
                <a:moveTo>
                  <a:pt x="0" y="0"/>
                </a:moveTo>
                <a:cubicBezTo>
                  <a:pt x="214576" y="-26692"/>
                  <a:pt x="285382" y="34190"/>
                  <a:pt x="547777" y="0"/>
                </a:cubicBezTo>
                <a:cubicBezTo>
                  <a:pt x="810172" y="-34190"/>
                  <a:pt x="832716" y="50996"/>
                  <a:pt x="1029821" y="0"/>
                </a:cubicBezTo>
                <a:cubicBezTo>
                  <a:pt x="1226926" y="-50996"/>
                  <a:pt x="1382431" y="61743"/>
                  <a:pt x="1577599" y="0"/>
                </a:cubicBezTo>
                <a:cubicBezTo>
                  <a:pt x="1772767" y="-61743"/>
                  <a:pt x="1899158" y="11736"/>
                  <a:pt x="2026776" y="0"/>
                </a:cubicBezTo>
                <a:cubicBezTo>
                  <a:pt x="2154394" y="-11736"/>
                  <a:pt x="2336855" y="20842"/>
                  <a:pt x="2475954" y="0"/>
                </a:cubicBezTo>
                <a:cubicBezTo>
                  <a:pt x="2615053" y="-20842"/>
                  <a:pt x="2911476" y="24744"/>
                  <a:pt x="3286664" y="0"/>
                </a:cubicBezTo>
                <a:cubicBezTo>
                  <a:pt x="3302422" y="148057"/>
                  <a:pt x="3223117" y="456208"/>
                  <a:pt x="3286664" y="587273"/>
                </a:cubicBezTo>
                <a:cubicBezTo>
                  <a:pt x="3106582" y="594418"/>
                  <a:pt x="3033800" y="562133"/>
                  <a:pt x="2837487" y="587273"/>
                </a:cubicBezTo>
                <a:cubicBezTo>
                  <a:pt x="2641174" y="612413"/>
                  <a:pt x="2419952" y="564659"/>
                  <a:pt x="2256843" y="587273"/>
                </a:cubicBezTo>
                <a:cubicBezTo>
                  <a:pt x="2093734" y="609887"/>
                  <a:pt x="1920407" y="568574"/>
                  <a:pt x="1676199" y="587273"/>
                </a:cubicBezTo>
                <a:cubicBezTo>
                  <a:pt x="1431991" y="605972"/>
                  <a:pt x="1335726" y="576584"/>
                  <a:pt x="1128421" y="587273"/>
                </a:cubicBezTo>
                <a:cubicBezTo>
                  <a:pt x="921116" y="597962"/>
                  <a:pt x="769440" y="532797"/>
                  <a:pt x="613511" y="587273"/>
                </a:cubicBezTo>
                <a:cubicBezTo>
                  <a:pt x="457582" y="641749"/>
                  <a:pt x="290015" y="582457"/>
                  <a:pt x="0" y="587273"/>
                </a:cubicBezTo>
                <a:cubicBezTo>
                  <a:pt x="-65191" y="371899"/>
                  <a:pt x="7287" y="175050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99525980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75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37A4D4-42F4-55BE-8477-FF5150BB1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1192" y="2486412"/>
            <a:ext cx="5428891" cy="3739788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Detecting if Data is Missing at Random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964001" y="1907983"/>
            <a:ext cx="794708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Step 1: </a:t>
            </a:r>
            <a:r>
              <a:rPr lang="en-US" sz="2400" dirty="0"/>
              <a:t>Binarize Missing Values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Step 2: </a:t>
            </a:r>
            <a:r>
              <a:rPr lang="en-US" sz="2400" dirty="0"/>
              <a:t>Regress Outcome on Missing Indicator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D99062-6CD1-E5C0-384C-BE864EDADE1D}"/>
              </a:ext>
            </a:extLst>
          </p:cNvPr>
          <p:cNvSpPr txBox="1"/>
          <p:nvPr/>
        </p:nvSpPr>
        <p:spPr>
          <a:xfrm>
            <a:off x="8445583" y="4216307"/>
            <a:ext cx="3001669" cy="890531"/>
          </a:xfrm>
          <a:custGeom>
            <a:avLst/>
            <a:gdLst>
              <a:gd name="connsiteX0" fmla="*/ 0 w 3001669"/>
              <a:gd name="connsiteY0" fmla="*/ 0 h 890531"/>
              <a:gd name="connsiteX1" fmla="*/ 500278 w 3001669"/>
              <a:gd name="connsiteY1" fmla="*/ 0 h 890531"/>
              <a:gd name="connsiteX2" fmla="*/ 940523 w 3001669"/>
              <a:gd name="connsiteY2" fmla="*/ 0 h 890531"/>
              <a:gd name="connsiteX3" fmla="*/ 1440801 w 3001669"/>
              <a:gd name="connsiteY3" fmla="*/ 0 h 890531"/>
              <a:gd name="connsiteX4" fmla="*/ 1851029 w 3001669"/>
              <a:gd name="connsiteY4" fmla="*/ 0 h 890531"/>
              <a:gd name="connsiteX5" fmla="*/ 2261257 w 3001669"/>
              <a:gd name="connsiteY5" fmla="*/ 0 h 890531"/>
              <a:gd name="connsiteX6" fmla="*/ 3001669 w 3001669"/>
              <a:gd name="connsiteY6" fmla="*/ 0 h 890531"/>
              <a:gd name="connsiteX7" fmla="*/ 3001669 w 3001669"/>
              <a:gd name="connsiteY7" fmla="*/ 463076 h 890531"/>
              <a:gd name="connsiteX8" fmla="*/ 3001669 w 3001669"/>
              <a:gd name="connsiteY8" fmla="*/ 890531 h 890531"/>
              <a:gd name="connsiteX9" fmla="*/ 2441357 w 3001669"/>
              <a:gd name="connsiteY9" fmla="*/ 890531 h 890531"/>
              <a:gd name="connsiteX10" fmla="*/ 1911063 w 3001669"/>
              <a:gd name="connsiteY10" fmla="*/ 890531 h 890531"/>
              <a:gd name="connsiteX11" fmla="*/ 1410784 w 3001669"/>
              <a:gd name="connsiteY11" fmla="*/ 890531 h 890531"/>
              <a:gd name="connsiteX12" fmla="*/ 940523 w 3001669"/>
              <a:gd name="connsiteY12" fmla="*/ 890531 h 890531"/>
              <a:gd name="connsiteX13" fmla="*/ 470261 w 3001669"/>
              <a:gd name="connsiteY13" fmla="*/ 890531 h 890531"/>
              <a:gd name="connsiteX14" fmla="*/ 0 w 3001669"/>
              <a:gd name="connsiteY14" fmla="*/ 890531 h 890531"/>
              <a:gd name="connsiteX15" fmla="*/ 0 w 3001669"/>
              <a:gd name="connsiteY15" fmla="*/ 463076 h 890531"/>
              <a:gd name="connsiteX16" fmla="*/ 0 w 3001669"/>
              <a:gd name="connsiteY16" fmla="*/ 0 h 890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01669" h="890531" extrusionOk="0">
                <a:moveTo>
                  <a:pt x="0" y="0"/>
                </a:moveTo>
                <a:cubicBezTo>
                  <a:pt x="135352" y="-16488"/>
                  <a:pt x="367836" y="27276"/>
                  <a:pt x="500278" y="0"/>
                </a:cubicBezTo>
                <a:cubicBezTo>
                  <a:pt x="632720" y="-27276"/>
                  <a:pt x="804310" y="29497"/>
                  <a:pt x="940523" y="0"/>
                </a:cubicBezTo>
                <a:cubicBezTo>
                  <a:pt x="1076737" y="-29497"/>
                  <a:pt x="1214895" y="18959"/>
                  <a:pt x="1440801" y="0"/>
                </a:cubicBezTo>
                <a:cubicBezTo>
                  <a:pt x="1666707" y="-18959"/>
                  <a:pt x="1682362" y="5131"/>
                  <a:pt x="1851029" y="0"/>
                </a:cubicBezTo>
                <a:cubicBezTo>
                  <a:pt x="2019696" y="-5131"/>
                  <a:pt x="2073033" y="29555"/>
                  <a:pt x="2261257" y="0"/>
                </a:cubicBezTo>
                <a:cubicBezTo>
                  <a:pt x="2449481" y="-29555"/>
                  <a:pt x="2735642" y="45006"/>
                  <a:pt x="3001669" y="0"/>
                </a:cubicBezTo>
                <a:cubicBezTo>
                  <a:pt x="3036935" y="150964"/>
                  <a:pt x="2957833" y="255459"/>
                  <a:pt x="3001669" y="463076"/>
                </a:cubicBezTo>
                <a:cubicBezTo>
                  <a:pt x="3045505" y="670693"/>
                  <a:pt x="2969864" y="748351"/>
                  <a:pt x="3001669" y="890531"/>
                </a:cubicBezTo>
                <a:cubicBezTo>
                  <a:pt x="2746462" y="922210"/>
                  <a:pt x="2620087" y="836192"/>
                  <a:pt x="2441357" y="890531"/>
                </a:cubicBezTo>
                <a:cubicBezTo>
                  <a:pt x="2262627" y="944870"/>
                  <a:pt x="2168528" y="832214"/>
                  <a:pt x="1911063" y="890531"/>
                </a:cubicBezTo>
                <a:cubicBezTo>
                  <a:pt x="1653598" y="948848"/>
                  <a:pt x="1610168" y="871029"/>
                  <a:pt x="1410784" y="890531"/>
                </a:cubicBezTo>
                <a:cubicBezTo>
                  <a:pt x="1211400" y="910033"/>
                  <a:pt x="1149062" y="857421"/>
                  <a:pt x="940523" y="890531"/>
                </a:cubicBezTo>
                <a:cubicBezTo>
                  <a:pt x="731984" y="923641"/>
                  <a:pt x="629532" y="845026"/>
                  <a:pt x="470261" y="890531"/>
                </a:cubicBezTo>
                <a:cubicBezTo>
                  <a:pt x="310990" y="936036"/>
                  <a:pt x="138557" y="854986"/>
                  <a:pt x="0" y="890531"/>
                </a:cubicBezTo>
                <a:cubicBezTo>
                  <a:pt x="-41396" y="684565"/>
                  <a:pt x="10093" y="636959"/>
                  <a:pt x="0" y="463076"/>
                </a:cubicBezTo>
                <a:cubicBezTo>
                  <a:pt x="-10093" y="289194"/>
                  <a:pt x="33581" y="191583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99525980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32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Detecting if Data is Missing at Random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964001" y="1907983"/>
            <a:ext cx="794708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Step 1: </a:t>
            </a:r>
            <a:r>
              <a:rPr lang="en-US" sz="2400" dirty="0"/>
              <a:t>Binarize Missing Values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Step 2: </a:t>
            </a:r>
            <a:r>
              <a:rPr lang="en-US" sz="2400" dirty="0"/>
              <a:t>Regress Outcome on Missing Indicator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Step 3: </a:t>
            </a:r>
            <a:r>
              <a:rPr lang="en-US" sz="2400" dirty="0"/>
              <a:t>Testing the Coefficient of the Missing Indicator </a:t>
            </a:r>
          </a:p>
        </p:txBody>
      </p:sp>
    </p:spTree>
    <p:extLst>
      <p:ext uri="{BB962C8B-B14F-4D97-AF65-F5344CB8AC3E}">
        <p14:creationId xmlns:p14="http://schemas.microsoft.com/office/powerpoint/2010/main" val="3181568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81726A-105C-2917-061A-5C42617BA99F}"/>
              </a:ext>
            </a:extLst>
          </p:cNvPr>
          <p:cNvSpPr/>
          <p:nvPr/>
        </p:nvSpPr>
        <p:spPr>
          <a:xfrm>
            <a:off x="1257297" y="1991834"/>
            <a:ext cx="2063873" cy="4140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Identifying Missing Values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4F0D4-037D-6FE3-A9CC-6DEF9BD5D337}"/>
              </a:ext>
            </a:extLst>
          </p:cNvPr>
          <p:cNvSpPr txBox="1"/>
          <p:nvPr/>
        </p:nvSpPr>
        <p:spPr>
          <a:xfrm>
            <a:off x="1257297" y="1902580"/>
            <a:ext cx="794708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is.na(data) 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00382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000000"/>
      </a:dk1>
      <a:lt1>
        <a:srgbClr val="FFFFFF"/>
      </a:lt1>
      <a:dk2>
        <a:srgbClr val="005138"/>
      </a:dk2>
      <a:lt2>
        <a:srgbClr val="E7E6E6"/>
      </a:lt2>
      <a:accent1>
        <a:srgbClr val="FFC733"/>
      </a:accent1>
      <a:accent2>
        <a:srgbClr val="3333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2B41577934F4998EE62E59EF2A575" ma:contentTypeVersion="18" ma:contentTypeDescription="Create a new document." ma:contentTypeScope="" ma:versionID="08ed6abe202d22a7564eaf9401bbbea6">
  <xsd:schema xmlns:xsd="http://www.w3.org/2001/XMLSchema" xmlns:xs="http://www.w3.org/2001/XMLSchema" xmlns:p="http://schemas.microsoft.com/office/2006/metadata/properties" xmlns:ns2="bd144688-6247-4621-b542-e085c4240526" xmlns:ns3="addbd1f7-a2a8-49dd-abab-7ee8146c6af2" targetNamespace="http://schemas.microsoft.com/office/2006/metadata/properties" ma:root="true" ma:fieldsID="54c0121c81c00630fff12fba9229494e" ns2:_="" ns3:_="">
    <xsd:import namespace="bd144688-6247-4621-b542-e085c4240526"/>
    <xsd:import namespace="addbd1f7-a2a8-49dd-abab-7ee8146c6a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4688-6247-4621-b542-e085c4240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c1bbba-1a2d-496b-84ee-32d9150662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bd1f7-a2a8-49dd-abab-7ee8146c6af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19e31e-9dbf-42dd-9b81-5a40feeeeda2}" ma:internalName="TaxCatchAll" ma:showField="CatchAllData" ma:web="addbd1f7-a2a8-49dd-abab-7ee8146c6a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dbd1f7-a2a8-49dd-abab-7ee8146c6af2" xsi:nil="true"/>
    <lcf76f155ced4ddcb4097134ff3c332f xmlns="bd144688-6247-4621-b542-e085c424052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E4B866-3963-435A-98E6-72B22C6A86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82FB56-C8D1-417A-A82B-CCDC8771C3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144688-6247-4621-b542-e085c4240526"/>
    <ds:schemaRef ds:uri="addbd1f7-a2a8-49dd-abab-7ee8146c6a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238F92-D426-4BEE-805A-F80178872645}">
  <ds:schemaRefs>
    <ds:schemaRef ds:uri="http://www.w3.org/XML/1998/namespace"/>
    <ds:schemaRef ds:uri="bd144688-6247-4621-b542-e085c42405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ddbd1f7-a2a8-49dd-abab-7ee8146c6af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367</Words>
  <Application>Microsoft Office PowerPoint</Application>
  <PresentationFormat>Widescreen</PresentationFormat>
  <Paragraphs>141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Franklin Gothic Book</vt:lpstr>
      <vt:lpstr>Franklin Gothic Medium</vt:lpstr>
      <vt:lpstr>Wingdings</vt:lpstr>
      <vt:lpstr>Office Theme</vt:lpstr>
      <vt:lpstr>Custom Design</vt:lpstr>
      <vt:lpstr>1_Custom Design</vt:lpstr>
      <vt:lpstr>Addressing Missing Values in R </vt:lpstr>
      <vt:lpstr>Introduction to Missing Values </vt:lpstr>
      <vt:lpstr>Introduction to Missing Values </vt:lpstr>
      <vt:lpstr>Introduction to Missing Values </vt:lpstr>
      <vt:lpstr>Introduction to Missing Values </vt:lpstr>
      <vt:lpstr>Detecting if Data is Missing at Random</vt:lpstr>
      <vt:lpstr>Detecting if Data is Missing at Random</vt:lpstr>
      <vt:lpstr>Detecting if Data is Missing at Random</vt:lpstr>
      <vt:lpstr>Identifying Missing Values</vt:lpstr>
      <vt:lpstr>Identifying Missing Values</vt:lpstr>
      <vt:lpstr>Identifying Missing Values</vt:lpstr>
      <vt:lpstr>Strategies for Handling Missing Values</vt:lpstr>
      <vt:lpstr>Strategies for Handling Missing Values</vt:lpstr>
      <vt:lpstr>Strategies for Handling Missing Values</vt:lpstr>
      <vt:lpstr>Strategies for Handling Missing Values</vt:lpstr>
      <vt:lpstr>Strategies for Handling Missing Values</vt:lpstr>
      <vt:lpstr>Strategies for Handling Missing Values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Brandt</dc:creator>
  <cp:lastModifiedBy>Yili Lin</cp:lastModifiedBy>
  <cp:revision>4</cp:revision>
  <dcterms:created xsi:type="dcterms:W3CDTF">2024-04-18T20:24:44Z</dcterms:created>
  <dcterms:modified xsi:type="dcterms:W3CDTF">2024-09-08T20:10:49Z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0x01010063BEF54C2EDBAD42ABA6D2B17A8AA352</vt:lpwstr>
  </property>
</Properties>
</file>