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6DAE8-DBF2-14C2-41B5-92E2B1304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85C651-5867-99EC-F8A7-316494B0E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D419D-0FC5-0E71-4882-0D358183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723DE-2EDC-E140-5C73-B0FE6D0C2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11C0E-1865-B45A-25E2-0210CDA95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193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F1356-D93A-1127-2A6B-188AC847E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FBD9EA-29E1-BC09-0AE2-BAC8E13B2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7325C-A7DE-C811-877D-030847FDF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E9BED-FCCE-1A2F-FEB6-EED05E82D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94C0A-E4F0-248C-190E-A92BE375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7288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A04607-5B47-68B9-7D96-0019C95F8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D0E67-185E-E522-2A08-CD6462A2F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AD74-345F-A2D7-FE75-1F7FC06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81FC-DBA8-9C16-0018-D687F9926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33C69-F2C2-4331-9346-1B36440EE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1396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B61F0-63DF-C81C-61E7-A5D22B6A8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CC2E-30D7-A0D7-9609-AA3FB2066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9CF98-4E33-D4C2-C638-684536591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60F99-F8DE-9220-49C5-BF049E1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7D6331-3861-D9F3-72CF-EE1D30C5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7723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CCEB4-0A28-4EA1-02DC-DEC4963B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DD866-F593-D0F3-438D-6CDC41EA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0A3A1-CA68-2AB4-5F26-6B812D4D4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D3905-AD0F-241A-1419-0824699C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D42DD8-3EBF-AE9E-7767-56E5A93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32804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88DE4-AF82-2E82-700C-B58A7D6EB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C8F51-E72C-E535-692C-B44DFDAB81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4E960-F878-9F41-4E16-CC9F2F7EA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5822B-C791-7CB9-F686-36F2DE6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B2D60-AC9D-C0BA-133B-AB07C8D2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D2DBA-2404-92F5-ADC9-908429ADB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68742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54412-70AF-5486-7012-BDE2F04A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06A894-BEFA-02FD-F7C1-191B6BE3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1582DE-156C-9003-5777-35D65DA21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63C07-34A3-84B0-76CB-CDE7C55B9E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4F8A-292A-0FD8-B338-5ABD23F85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31A04-AD79-671F-7418-764B1ACD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30CF6-51FD-F4D6-9F91-D606AB3AE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AE2BDE-B32D-3C4D-493C-5D3E542A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5213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A2E94-8500-25AF-FE59-01B4C53E9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6B74A6-C40C-189B-102E-3956E13F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0BA9B-C68A-C28C-8497-EA0759753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7EC2A9-0448-A038-D729-00F0EE18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676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5647C-462B-123F-9EAC-96466599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737435-7C42-B9C8-868F-F55AE380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8516-9274-594D-7C6C-B9145753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86669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7C28B-0E74-88BE-D0FA-712FEFCC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2EFE9-3B0E-9CA8-583D-F07DBB230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2604E6-0D02-F5EA-88B4-25610A2ED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EFFF-7953-56CA-ADA7-DBD17361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5B9E79-C523-0453-62FF-97F1A286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5880-ED4F-D4E7-3DA7-9E7D4D6EF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82014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8DCEE-500C-02CD-8226-60787FC0F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8C8201-BE01-AA85-B3E8-0B907A45DB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AB21CC-FFD2-EF4D-C004-7BC4078FF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703E41-BC51-7D00-7223-EDB76BF6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56879-439A-71D0-0AC4-8B67DF846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3CF5C-EE41-C4A4-8012-F35C4A14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755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164B7C-EC73-05AB-3C02-5C7FBBCA0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8E655-D0D6-9420-DEDB-73054B7D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92F30-312D-C95C-E475-221870BAAC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9E329-C4A6-4B38-90BC-761022006CD4}" type="datetimeFigureOut">
              <a:rPr lang="en-PH" smtClean="0"/>
              <a:t>20/09/2023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EC00D-AA91-6ADA-1AB2-13CA98D9F0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0BD8D-3821-A3F7-8337-95EB0A159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E70A-2DA9-47B1-94E9-4F0B265E98F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626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2835E-050F-9C1C-2923-DBAF63C3B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500" dirty="0">
                <a:solidFill>
                  <a:srgbClr val="FFFFFF"/>
                </a:solidFill>
              </a:rPr>
              <a:t>C</a:t>
            </a: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alculate the inverse propensity weighted average for all students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9B40A3-5548-D821-68D0-28514262D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861" y="1967266"/>
            <a:ext cx="5944639" cy="241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9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e3d019-3964-46b2-898d-6261f79172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EB3442675384ABB97E333933D4E6B" ma:contentTypeVersion="14" ma:contentTypeDescription="Create a new document." ma:contentTypeScope="" ma:versionID="2cbee307529dde348665e97206454b92">
  <xsd:schema xmlns:xsd="http://www.w3.org/2001/XMLSchema" xmlns:xs="http://www.w3.org/2001/XMLSchema" xmlns:p="http://schemas.microsoft.com/office/2006/metadata/properties" xmlns:ns3="c9e3d019-3964-46b2-898d-6261f7917261" xmlns:ns4="5af09da7-0bb8-4c71-84a1-cd55f61d763d" targetNamespace="http://schemas.microsoft.com/office/2006/metadata/properties" ma:root="true" ma:fieldsID="6f8dde99d24b208e013ac1b9040d85f7" ns3:_="" ns4:_="">
    <xsd:import namespace="c9e3d019-3964-46b2-898d-6261f7917261"/>
    <xsd:import namespace="5af09da7-0bb8-4c71-84a1-cd55f61d763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OCR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e3d019-3964-46b2-898d-6261f7917261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f09da7-0bb8-4c71-84a1-cd55f61d76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D89DF-DC1C-46FA-BCAF-ABEBA9AFE90A}">
  <ds:schemaRefs>
    <ds:schemaRef ds:uri="5af09da7-0bb8-4c71-84a1-cd55f61d763d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c9e3d019-3964-46b2-898d-6261f7917261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82FDE62-91F6-408B-988E-DC6234B1D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e3d019-3964-46b2-898d-6261f7917261"/>
    <ds:schemaRef ds:uri="5af09da7-0bb8-4c71-84a1-cd55f61d76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61E2AE-7A0C-4846-9182-42B788522A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Calculate the inverse propensity weighted average for all students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Assignment  Prompt 1</dc:title>
  <dc:creator>Vladimir Franzuela Cardenas</dc:creator>
  <cp:lastModifiedBy>Vladimir Franzuela Cardenas</cp:lastModifiedBy>
  <cp:revision>11</cp:revision>
  <dcterms:created xsi:type="dcterms:W3CDTF">2023-08-24T20:09:12Z</dcterms:created>
  <dcterms:modified xsi:type="dcterms:W3CDTF">2023-09-21T01:00:06Z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0x010100C7EEB3442675384ABB97E333933D4E6B</vt:lpwstr>
  </property>
</Properties>
</file>