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20/09/2023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dirty="0">
                <a:solidFill>
                  <a:srgbClr val="FFFFFF"/>
                </a:solidFill>
              </a:rPr>
              <a:t>C</a:t>
            </a:r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alculate the inverse propensity weighted average for all students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9B40A3-5548-D821-68D0-28514262D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861" y="1967266"/>
            <a:ext cx="5944639" cy="241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9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Calculate the inverse propensity weighted average for all students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11</cp:revision>
  <dcterms:created xsi:type="dcterms:W3CDTF">2023-08-24T20:09:12Z</dcterms:created>
  <dcterms:modified xsi:type="dcterms:W3CDTF">2023-09-21T01:00:06Z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