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6DAE8-DBF2-14C2-41B5-92E2B1304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5C651-5867-99EC-F8A7-316494B0E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D419D-0FC5-0E71-4882-0D358183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15/02/2024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723DE-2EDC-E140-5C73-B0FE6D0C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11C0E-1865-B45A-25E2-0210CDA95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0193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1356-D93A-1127-2A6B-188AC847E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BD9EA-29E1-BC09-0AE2-BAC8E13B2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7325C-A7DE-C811-877D-030847FD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15/02/2024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E9BED-FCCE-1A2F-FEB6-EED05E82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94C0A-E4F0-248C-190E-A92BE375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2884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A04607-5B47-68B9-7D96-0019C95F8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D0E67-185E-E522-2A08-CD6462A2F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AD74-345F-A2D7-FE75-1F7FC066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15/02/2024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081FC-DBA8-9C16-0018-D687F992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33C69-F2C2-4331-9346-1B36440E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1396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61F0-63DF-C81C-61E7-A5D22B6A8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CC2E-30D7-A0D7-9609-AA3FB2066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CF98-4E33-D4C2-C638-68453659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15/02/2024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60F99-F8DE-9220-49C5-BF049E1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D6331-3861-D9F3-72CF-EE1D30C5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7723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CCEB4-0A28-4EA1-02DC-DEC4963BA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DD866-F593-D0F3-438D-6CDC41EAA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0A3A1-CA68-2AB4-5F26-6B812D4D4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15/02/2024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D3905-AD0F-241A-1419-0824699CB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42DD8-3EBF-AE9E-7767-56E5A933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804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88DE4-AF82-2E82-700C-B58A7D6EB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C8F51-E72C-E535-692C-B44DFDAB8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4E960-F878-9F41-4E16-CC9F2F7EA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5822B-C791-7CB9-F686-36F2DE6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15/02/2024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B2D60-AC9D-C0BA-133B-AB07C8D2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D2DBA-2404-92F5-ADC9-908429ADB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6874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4412-70AF-5486-7012-BDE2F04A0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6A894-BEFA-02FD-F7C1-191B6BE36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582DE-156C-9003-5777-35D65DA21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63C07-34A3-84B0-76CB-CDE7C55B9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F4F8A-292A-0FD8-B338-5ABD23F85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D31A04-AD79-671F-7418-764B1ACD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15/02/2024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30CF6-51FD-F4D6-9F91-D606AB3A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AE2BDE-B32D-3C4D-493C-5D3E542A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7521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A2E94-8500-25AF-FE59-01B4C53E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B74A6-C40C-189B-102E-3956E13F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15/02/2024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0BA9B-C68A-C28C-8497-EA075975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EC2A9-0448-A038-D729-00F0EE18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267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35647C-462B-123F-9EAC-96466599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15/02/2024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37435-7C42-B9C8-868F-F55AE380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8516-9274-594D-7C6C-B9145753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8666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C28B-0E74-88BE-D0FA-712FEFCC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2EFE9-3B0E-9CA8-583D-F07DBB23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604E6-0D02-F5EA-88B4-25610A2ED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EFFF-7953-56CA-ADA7-DBD17361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15/02/2024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B9E79-C523-0453-62FF-97F1A286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75880-ED4F-D4E7-3DA7-9E7D4D6E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014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8DCEE-500C-02CD-8226-60787FC0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C8201-BE01-AA85-B3E8-0B907A45D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B21CC-FFD2-EF4D-C004-7BC4078FF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03E41-BC51-7D00-7223-EDB76BF6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15/02/2024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56879-439A-71D0-0AC4-8B67DF84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3CF5C-EE41-C4A4-8012-F35C4A14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551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164B7C-EC73-05AB-3C02-5C7FBBCA0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8E655-D0D6-9420-DEDB-73054B7D3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92F30-312D-C95C-E475-221870BAA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E329-C4A6-4B38-90BC-761022006CD4}" type="datetimeFigureOut">
              <a:rPr lang="en-PH" smtClean="0"/>
              <a:t>15/02/2024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EC00D-AA91-6ADA-1AB2-13CA98D9F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0BD8D-3821-A3F7-8337-95EB0A159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626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Summary Statistics</a:t>
            </a:r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BB7E2DA6-2F88-85B7-F77C-32FAAADEC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312" y="335132"/>
            <a:ext cx="5359648" cy="637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9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60881"/>
            <a:ext cx="9795638" cy="11143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dirty="0"/>
              <a:t>Is the dependent variable normally distributed? </a:t>
            </a:r>
            <a:br>
              <a:rPr lang="en-US" sz="3600" dirty="0"/>
            </a:br>
            <a:r>
              <a:rPr lang="en-US" sz="3600" b="1" u="sng" dirty="0"/>
              <a:t>(No. It is not normally distributed)</a:t>
            </a:r>
          </a:p>
        </p:txBody>
      </p:sp>
      <p:pic>
        <p:nvPicPr>
          <p:cNvPr id="4" name="Picture 3" descr="A graph of a graph&#10;&#10;Description automatically generated">
            <a:extLst>
              <a:ext uri="{FF2B5EF4-FFF2-40B4-BE49-F238E27FC236}">
                <a16:creationId xmlns:a16="http://schemas.microsoft.com/office/drawing/2014/main" id="{BDC1530E-7E87-C268-5CF0-6F7B6AEDF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82" y="2562778"/>
            <a:ext cx="5569236" cy="3175163"/>
          </a:xfrm>
          <a:prstGeom prst="rect">
            <a:avLst/>
          </a:prstGeom>
        </p:spPr>
      </p:pic>
      <p:pic>
        <p:nvPicPr>
          <p:cNvPr id="6" name="Picture 5" descr="A graph of a normal q-q plot&#10;&#10;Description automatically generated">
            <a:extLst>
              <a:ext uri="{FF2B5EF4-FFF2-40B4-BE49-F238E27FC236}">
                <a16:creationId xmlns:a16="http://schemas.microsoft.com/office/drawing/2014/main" id="{0991DBF4-FE19-0A84-280A-F155DF2895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2562778"/>
            <a:ext cx="5613689" cy="317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70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8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60881"/>
            <a:ext cx="9795638" cy="11143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500"/>
              <a:t>After transformation, is the dependent variable normally distributed? </a:t>
            </a:r>
            <a:br>
              <a:rPr lang="en-US" sz="2500"/>
            </a:br>
            <a:r>
              <a:rPr lang="en-US" sz="2500" b="1" u="sng"/>
              <a:t>(No. It is still not normally distributed after transformation)</a:t>
            </a:r>
          </a:p>
        </p:txBody>
      </p:sp>
      <p:pic>
        <p:nvPicPr>
          <p:cNvPr id="4" name="Picture 3" descr="A graph of a number of numbers&#10;&#10;Description automatically generated with medium confidence">
            <a:extLst>
              <a:ext uri="{FF2B5EF4-FFF2-40B4-BE49-F238E27FC236}">
                <a16:creationId xmlns:a16="http://schemas.microsoft.com/office/drawing/2014/main" id="{F15532DD-0C9B-51C7-5E67-0ED3C37BFD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46" y="2358944"/>
            <a:ext cx="5600988" cy="3156112"/>
          </a:xfrm>
          <a:prstGeom prst="rect">
            <a:avLst/>
          </a:prstGeom>
        </p:spPr>
      </p:pic>
      <p:pic>
        <p:nvPicPr>
          <p:cNvPr id="6" name="Picture 5" descr="A graph with a bar graph&#10;&#10;Description automatically generated with medium confidence">
            <a:extLst>
              <a:ext uri="{FF2B5EF4-FFF2-40B4-BE49-F238E27FC236}">
                <a16:creationId xmlns:a16="http://schemas.microsoft.com/office/drawing/2014/main" id="{323212E5-699D-45EC-22ED-07B7FA4F7D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934" y="2358944"/>
            <a:ext cx="5473981" cy="313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495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Results of t-tests and ANOVA Tests. (Note: Assumptions were validated. For practice only)</a:t>
            </a:r>
          </a:p>
        </p:txBody>
      </p:sp>
      <p:pic>
        <p:nvPicPr>
          <p:cNvPr id="4" name="Picture 3" descr="A close-up of a computer code&#10;&#10;Description automatically generated">
            <a:extLst>
              <a:ext uri="{FF2B5EF4-FFF2-40B4-BE49-F238E27FC236}">
                <a16:creationId xmlns:a16="http://schemas.microsoft.com/office/drawing/2014/main" id="{82A3BCEA-0725-54CF-92EB-4CAFA7FAA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386" y="1967266"/>
            <a:ext cx="7978614" cy="204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89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EB3442675384ABB97E333933D4E6B" ma:contentTypeVersion="14" ma:contentTypeDescription="Create a new document." ma:contentTypeScope="" ma:versionID="2cbee307529dde348665e97206454b92">
  <xsd:schema xmlns:xsd="http://www.w3.org/2001/XMLSchema" xmlns:xs="http://www.w3.org/2001/XMLSchema" xmlns:p="http://schemas.microsoft.com/office/2006/metadata/properties" xmlns:ns3="c9e3d019-3964-46b2-898d-6261f7917261" xmlns:ns4="5af09da7-0bb8-4c71-84a1-cd55f61d763d" targetNamespace="http://schemas.microsoft.com/office/2006/metadata/properties" ma:root="true" ma:fieldsID="6f8dde99d24b208e013ac1b9040d85f7" ns3:_="" ns4:_="">
    <xsd:import namespace="c9e3d019-3964-46b2-898d-6261f7917261"/>
    <xsd:import namespace="5af09da7-0bb8-4c71-84a1-cd55f61d763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3d019-3964-46b2-898d-6261f7917261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09da7-0bb8-4c71-84a1-cd55f61d7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e3d019-3964-46b2-898d-6261f7917261" xsi:nil="true"/>
  </documentManagement>
</p:properties>
</file>

<file path=customXml/itemProps1.xml><?xml version="1.0" encoding="utf-8"?>
<ds:datastoreItem xmlns:ds="http://schemas.openxmlformats.org/officeDocument/2006/customXml" ds:itemID="{582FDE62-91F6-408B-988E-DC6234B1D6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e3d019-3964-46b2-898d-6261f7917261"/>
    <ds:schemaRef ds:uri="5af09da7-0bb8-4c71-84a1-cd55f61d7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61E2AE-7A0C-4846-9182-42B788522A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BD89DF-DC1C-46FA-BCAF-ABEBA9AFE90A}">
  <ds:schemaRefs>
    <ds:schemaRef ds:uri="5af09da7-0bb8-4c71-84a1-cd55f61d763d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c9e3d019-3964-46b2-898d-6261f7917261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60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Summary Statistics</vt:lpstr>
      <vt:lpstr>Is the dependent variable normally distributed?  (No. It is not normally distributed)</vt:lpstr>
      <vt:lpstr>After transformation, is the dependent variable normally distributed?  (No. It is still not normally distributed after transformation)</vt:lpstr>
      <vt:lpstr>Results of t-tests and ANOVA Tests. (Note: Assumptions were validated. For practice only)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Assignment  Prompt 1</dc:title>
  <dc:creator>Vladimir Franzuela Cardenas</dc:creator>
  <cp:lastModifiedBy>Yili Lin</cp:lastModifiedBy>
  <cp:revision>11</cp:revision>
  <dcterms:created xsi:type="dcterms:W3CDTF">2023-08-24T20:09:12Z</dcterms:created>
  <dcterms:modified xsi:type="dcterms:W3CDTF">2024-02-15T21:36:13Z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0x010100C7EEB3442675384ABB97E333933D4E6B</vt:lpwstr>
  </property>
</Properties>
</file>