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8" r:id="rId6"/>
    <p:sldId id="259" r:id="rId7"/>
    <p:sldId id="2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2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6DAE8-DBF2-14C2-41B5-92E2B13041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85C651-5867-99EC-F8A7-316494B0E1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2D419D-0FC5-0E71-4882-0D3581836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E329-C4A6-4B38-90BC-761022006CD4}" type="datetimeFigureOut">
              <a:rPr lang="en-PH" smtClean="0"/>
              <a:t>15/02/2024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F723DE-2EDC-E140-5C73-B0FE6D0C2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711C0E-1865-B45A-25E2-0210CDA95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E70A-2DA9-47B1-94E9-4F0B265E98F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4001934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5F1356-D93A-1127-2A6B-188AC847E4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FBD9EA-29E1-BC09-0AE2-BAC8E13B29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C7325C-A7DE-C811-877D-030847FDF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E329-C4A6-4B38-90BC-761022006CD4}" type="datetimeFigureOut">
              <a:rPr lang="en-PH" smtClean="0"/>
              <a:t>15/02/2024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5E9BED-FCCE-1A2F-FEB6-EED05E82D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794C0A-E4F0-248C-190E-A92BE375A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E70A-2DA9-47B1-94E9-4F0B265E98F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728840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DA04607-5B47-68B9-7D96-0019C95F81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FD0E67-185E-E522-2A08-CD6462A2F7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1DAD74-345F-A2D7-FE75-1F7FC0664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E329-C4A6-4B38-90BC-761022006CD4}" type="datetimeFigureOut">
              <a:rPr lang="en-PH" smtClean="0"/>
              <a:t>15/02/2024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1081FC-DBA8-9C16-0018-D687F9926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533C69-F2C2-4331-9346-1B36440EE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E70A-2DA9-47B1-94E9-4F0B265E98F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313962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B61F0-63DF-C81C-61E7-A5D22B6A84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0FCC2E-30D7-A0D7-9609-AA3FB20664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79CF98-4E33-D4C2-C638-684536591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E329-C4A6-4B38-90BC-761022006CD4}" type="datetimeFigureOut">
              <a:rPr lang="en-PH" smtClean="0"/>
              <a:t>15/02/2024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E60F99-F8DE-9220-49C5-BF049E1DE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7D6331-3861-D9F3-72CF-EE1D30C56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E70A-2DA9-47B1-94E9-4F0B265E98F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577231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CCEB4-0A28-4EA1-02DC-DEC4963BA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9DD866-F593-D0F3-438D-6CDC41EAA4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20A3A1-CA68-2AB4-5F26-6B812D4D4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E329-C4A6-4B38-90BC-761022006CD4}" type="datetimeFigureOut">
              <a:rPr lang="en-PH" smtClean="0"/>
              <a:t>15/02/2024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1D3905-AD0F-241A-1419-0824699CB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D42DD8-3EBF-AE9E-7767-56E5A9333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E70A-2DA9-47B1-94E9-4F0B265E98F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328044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88DE4-AF82-2E82-700C-B58A7D6EB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C8F51-E72C-E535-692C-B44DFDAB81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44E960-F878-9F41-4E16-CC9F2F7EA9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E5822B-C791-7CB9-F686-36F2DE623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E329-C4A6-4B38-90BC-761022006CD4}" type="datetimeFigureOut">
              <a:rPr lang="en-PH" smtClean="0"/>
              <a:t>15/02/2024</a:t>
            </a:fld>
            <a:endParaRPr lang="en-P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5B2D60-AC9D-C0BA-133B-AB07C8D28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8D2DBA-2404-92F5-ADC9-908429ADB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E70A-2DA9-47B1-94E9-4F0B265E98F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168742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54412-70AF-5486-7012-BDE2F04A0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06A894-BEFA-02FD-F7C1-191B6BE369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1582DE-156C-9003-5777-35D65DA219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163C07-34A3-84B0-76CB-CDE7C55B9E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84F4F8A-292A-0FD8-B338-5ABD23F85F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5D31A04-AD79-671F-7418-764B1ACDE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E329-C4A6-4B38-90BC-761022006CD4}" type="datetimeFigureOut">
              <a:rPr lang="en-PH" smtClean="0"/>
              <a:t>15/02/2024</a:t>
            </a:fld>
            <a:endParaRPr lang="en-PH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4B30CF6-51FD-F4D6-9F91-D606AB3AE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AE2BDE-B32D-3C4D-493C-5D3E542A2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E70A-2DA9-47B1-94E9-4F0B265E98F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875213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A2E94-8500-25AF-FE59-01B4C53E9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6B74A6-C40C-189B-102E-3956E13F0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E329-C4A6-4B38-90BC-761022006CD4}" type="datetimeFigureOut">
              <a:rPr lang="en-PH" smtClean="0"/>
              <a:t>15/02/2024</a:t>
            </a:fld>
            <a:endParaRPr lang="en-P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10BA9B-C68A-C28C-8497-EA0759753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7EC2A9-0448-A038-D729-00F0EE187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E70A-2DA9-47B1-94E9-4F0B265E98F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126765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135647C-462B-123F-9EAC-964665999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E329-C4A6-4B38-90BC-761022006CD4}" type="datetimeFigureOut">
              <a:rPr lang="en-PH" smtClean="0"/>
              <a:t>15/02/2024</a:t>
            </a:fld>
            <a:endParaRPr lang="en-PH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737435-7C42-B9C8-868F-F55AE3803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B28516-9274-594D-7C6C-B9145753B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E70A-2DA9-47B1-94E9-4F0B265E98F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886669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B7C28B-0E74-88BE-D0FA-712FEFCC83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32EFE9-3B0E-9CA8-583D-F07DBB2305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2604E6-0D02-F5EA-88B4-25610A2EDB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D9EFFF-7953-56CA-ADA7-DBD173619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E329-C4A6-4B38-90BC-761022006CD4}" type="datetimeFigureOut">
              <a:rPr lang="en-PH" smtClean="0"/>
              <a:t>15/02/2024</a:t>
            </a:fld>
            <a:endParaRPr lang="en-P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5B9E79-C523-0453-62FF-97F1A286E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075880-ED4F-D4E7-3DA7-9E7D4D6EF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E70A-2DA9-47B1-94E9-4F0B265E98F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820141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B8DCEE-500C-02CD-8226-60787FC0FC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8C8201-BE01-AA85-B3E8-0B907A45DB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P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AB21CC-FFD2-EF4D-C004-7BC4078FFC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703E41-BC51-7D00-7223-EDB76BF69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E329-C4A6-4B38-90BC-761022006CD4}" type="datetimeFigureOut">
              <a:rPr lang="en-PH" smtClean="0"/>
              <a:t>15/02/2024</a:t>
            </a:fld>
            <a:endParaRPr lang="en-P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E56879-439A-71D0-0AC4-8B67DF846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C3CF5C-EE41-C4A4-8012-F35C4A14F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E70A-2DA9-47B1-94E9-4F0B265E98F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675512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164B7C-EC73-05AB-3C02-5C7FBBCA0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F8E655-D0D6-9420-DEDB-73054B7D38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F92F30-312D-C95C-E475-221870BAAC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69E329-C4A6-4B38-90BC-761022006CD4}" type="datetimeFigureOut">
              <a:rPr lang="en-PH" smtClean="0"/>
              <a:t>15/02/2024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1EC00D-AA91-6ADA-1AB2-13CA98D9F0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40BD8D-3821-A3F7-8337-95EB0A1594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00E70A-2DA9-47B1-94E9-4F0B265E98F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76261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42835E-050F-9C1C-2923-DBAF63C3B7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5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Summary Statistics</a:t>
            </a:r>
          </a:p>
        </p:txBody>
      </p:sp>
      <p:pic>
        <p:nvPicPr>
          <p:cNvPr id="4" name="Picture 3" descr="A screenshot of a computer&#10;&#10;Description automatically generated">
            <a:extLst>
              <a:ext uri="{FF2B5EF4-FFF2-40B4-BE49-F238E27FC236}">
                <a16:creationId xmlns:a16="http://schemas.microsoft.com/office/drawing/2014/main" id="{BB7E2DA6-2F88-85B7-F77C-32FAAADEC4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9312" y="335132"/>
            <a:ext cx="5359648" cy="6375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4493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99ED5833-B85B-4103-8A3B-CAB0308E6C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42835E-050F-9C1C-2923-DBAF63C3B7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8181" y="560881"/>
            <a:ext cx="9795638" cy="111438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3600" dirty="0"/>
              <a:t>Is the dependent variable normally distributed? </a:t>
            </a:r>
            <a:br>
              <a:rPr lang="en-US" sz="3600" dirty="0"/>
            </a:br>
            <a:r>
              <a:rPr lang="en-US" sz="3600" b="1" u="sng" dirty="0"/>
              <a:t>(No. It is not normally distributed)</a:t>
            </a:r>
          </a:p>
        </p:txBody>
      </p:sp>
      <p:pic>
        <p:nvPicPr>
          <p:cNvPr id="4" name="Picture 3" descr="A graph of a graph&#10;&#10;Description automatically generated">
            <a:extLst>
              <a:ext uri="{FF2B5EF4-FFF2-40B4-BE49-F238E27FC236}">
                <a16:creationId xmlns:a16="http://schemas.microsoft.com/office/drawing/2014/main" id="{BDC1530E-7E87-C268-5CF0-6F7B6AEDFF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782" y="2562778"/>
            <a:ext cx="5569236" cy="3175163"/>
          </a:xfrm>
          <a:prstGeom prst="rect">
            <a:avLst/>
          </a:prstGeom>
        </p:spPr>
      </p:pic>
      <p:pic>
        <p:nvPicPr>
          <p:cNvPr id="6" name="Picture 5" descr="A graph of a normal q-q plot&#10;&#10;Description automatically generated">
            <a:extLst>
              <a:ext uri="{FF2B5EF4-FFF2-40B4-BE49-F238E27FC236}">
                <a16:creationId xmlns:a16="http://schemas.microsoft.com/office/drawing/2014/main" id="{0991DBF4-FE19-0A84-280A-F155DF2895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1" y="2562778"/>
            <a:ext cx="5613689" cy="3175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7070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18">
            <a:extLst>
              <a:ext uri="{FF2B5EF4-FFF2-40B4-BE49-F238E27FC236}">
                <a16:creationId xmlns:a16="http://schemas.microsoft.com/office/drawing/2014/main" id="{99ED5833-B85B-4103-8A3B-CAB0308E6C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42835E-050F-9C1C-2923-DBAF63C3B7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8181" y="560881"/>
            <a:ext cx="9795638" cy="111438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2500"/>
              <a:t>After transformation, is the dependent variable normally distributed? </a:t>
            </a:r>
            <a:br>
              <a:rPr lang="en-US" sz="2500"/>
            </a:br>
            <a:r>
              <a:rPr lang="en-US" sz="2500" b="1" u="sng"/>
              <a:t>(No. It is still not normally distributed after transformation)</a:t>
            </a:r>
          </a:p>
        </p:txBody>
      </p:sp>
      <p:pic>
        <p:nvPicPr>
          <p:cNvPr id="4" name="Picture 3" descr="A graph of a number of numbers&#10;&#10;Description automatically generated with medium confidence">
            <a:extLst>
              <a:ext uri="{FF2B5EF4-FFF2-40B4-BE49-F238E27FC236}">
                <a16:creationId xmlns:a16="http://schemas.microsoft.com/office/drawing/2014/main" id="{F15532DD-0C9B-51C7-5E67-0ED3C37BFD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946" y="2358944"/>
            <a:ext cx="5600988" cy="3156112"/>
          </a:xfrm>
          <a:prstGeom prst="rect">
            <a:avLst/>
          </a:prstGeom>
        </p:spPr>
      </p:pic>
      <p:pic>
        <p:nvPicPr>
          <p:cNvPr id="6" name="Picture 5" descr="A graph with a bar graph&#10;&#10;Description automatically generated with medium confidence">
            <a:extLst>
              <a:ext uri="{FF2B5EF4-FFF2-40B4-BE49-F238E27FC236}">
                <a16:creationId xmlns:a16="http://schemas.microsoft.com/office/drawing/2014/main" id="{323212E5-699D-45EC-22ED-07B7FA4F7D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9934" y="2358944"/>
            <a:ext cx="5473981" cy="3130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9495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42835E-050F-9C1C-2923-DBAF63C3B7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5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Results of t-tests and ANOVA Tests. (Note: Assumptions were validated. For practice only)</a:t>
            </a:r>
          </a:p>
        </p:txBody>
      </p:sp>
      <p:pic>
        <p:nvPicPr>
          <p:cNvPr id="4" name="Picture 3" descr="A close-up of a computer code&#10;&#10;Description automatically generated">
            <a:extLst>
              <a:ext uri="{FF2B5EF4-FFF2-40B4-BE49-F238E27FC236}">
                <a16:creationId xmlns:a16="http://schemas.microsoft.com/office/drawing/2014/main" id="{82A3BCEA-0725-54CF-92EB-4CAFA7FAA0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3386" y="1967266"/>
            <a:ext cx="7978614" cy="2040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08920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EEB3442675384ABB97E333933D4E6B" ma:contentTypeVersion="14" ma:contentTypeDescription="Create a new document." ma:contentTypeScope="" ma:versionID="2cbee307529dde348665e97206454b92">
  <xsd:schema xmlns:xsd="http://www.w3.org/2001/XMLSchema" xmlns:xs="http://www.w3.org/2001/XMLSchema" xmlns:p="http://schemas.microsoft.com/office/2006/metadata/properties" xmlns:ns3="c9e3d019-3964-46b2-898d-6261f7917261" xmlns:ns4="5af09da7-0bb8-4c71-84a1-cd55f61d763d" targetNamespace="http://schemas.microsoft.com/office/2006/metadata/properties" ma:root="true" ma:fieldsID="6f8dde99d24b208e013ac1b9040d85f7" ns3:_="" ns4:_="">
    <xsd:import namespace="c9e3d019-3964-46b2-898d-6261f7917261"/>
    <xsd:import namespace="5af09da7-0bb8-4c71-84a1-cd55f61d763d"/>
    <xsd:element name="properties">
      <xsd:complexType>
        <xsd:sequence>
          <xsd:element name="documentManagement">
            <xsd:complexType>
              <xsd:all>
                <xsd:element ref="ns3:_activity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MediaServiceOCR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e3d019-3964-46b2-898d-6261f7917261" elementFormDefault="qualified">
    <xsd:import namespace="http://schemas.microsoft.com/office/2006/documentManagement/types"/>
    <xsd:import namespace="http://schemas.microsoft.com/office/infopath/2007/PartnerControls"/>
    <xsd:element name="_activity" ma:index="8" nillable="true" ma:displayName="_activity" ma:hidden="true" ma:internalName="_activity">
      <xsd:simpleType>
        <xsd:restriction base="dms:Note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Location" ma:index="13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f09da7-0bb8-4c71-84a1-cd55f61d763d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c9e3d019-3964-46b2-898d-6261f7917261" xsi:nil="true"/>
  </documentManagement>
</p:properties>
</file>

<file path=customXml/itemProps1.xml><?xml version="1.0" encoding="utf-8"?>
<ds:datastoreItem xmlns:ds="http://schemas.openxmlformats.org/officeDocument/2006/customXml" ds:itemID="{582FDE62-91F6-408B-988E-DC6234B1D62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9e3d019-3964-46b2-898d-6261f7917261"/>
    <ds:schemaRef ds:uri="5af09da7-0bb8-4c71-84a1-cd55f61d763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F61E2AE-7A0C-4846-9182-42B788522A2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ABD89DF-DC1C-46FA-BCAF-ABEBA9AFE90A}">
  <ds:schemaRefs>
    <ds:schemaRef ds:uri="5af09da7-0bb8-4c71-84a1-cd55f61d763d"/>
    <ds:schemaRef ds:uri="http://purl.org/dc/terms/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http://purl.org/dc/elements/1.1/"/>
    <ds:schemaRef ds:uri="http://purl.org/dc/dcmitype/"/>
    <ds:schemaRef ds:uri="c9e3d019-3964-46b2-898d-6261f7917261"/>
    <ds:schemaRef ds:uri="http://schemas.microsoft.com/office/2006/documentManagement/typ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60</Words>
  <Application>Microsoft Office PowerPoint</Application>
  <PresentationFormat>Widescreen</PresentationFormat>
  <Paragraphs>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Summary Statistics</vt:lpstr>
      <vt:lpstr>Is the dependent variable normally distributed?  (No. It is not normally distributed)</vt:lpstr>
      <vt:lpstr>After transformation, is the dependent variable normally distributed?  (No. It is still not normally distributed after transformation)</vt:lpstr>
      <vt:lpstr>Results of t-tests and ANOVA Tests. (Note: Assumptions were validated. For practice only)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2 Assignment  Prompt 1</dc:title>
  <dc:creator>Vladimir Franzuela Cardenas</dc:creator>
  <cp:lastModifiedBy>Yili Lin</cp:lastModifiedBy>
  <cp:revision>11</cp:revision>
  <dcterms:created xsi:type="dcterms:W3CDTF">2023-08-24T20:09:12Z</dcterms:created>
  <dcterms:modified xsi:type="dcterms:W3CDTF">2024-02-15T21:36:13Z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0x010100C7EEB3442675384ABB97E333933D4E6B</vt:lpwstr>
  </property>
</Properties>
</file>